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73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6858000" cy="9144000"/>
  <p:embeddedFontLst>
    <p:embeddedFont>
      <p:font typeface="Bebas Neue" panose="020B0606020202050201" pitchFamily="34" charset="0"/>
      <p:regular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Montserrat" panose="00000500000000000000" pitchFamily="2" charset="0"/>
      <p:regular r:id="rId21"/>
      <p:bold r:id="rId22"/>
      <p:italic r:id="rId23"/>
      <p:boldItalic r:id="rId24"/>
    </p:embeddedFont>
    <p:embeddedFont>
      <p:font typeface="Montserrat Medium" panose="00000600000000000000" pitchFamily="2" charset="0"/>
      <p:regular r:id="rId25"/>
      <p:bold r:id="rId26"/>
      <p:italic r:id="rId27"/>
      <p:boldItalic r:id="rId28"/>
    </p:embeddedFont>
    <p:embeddedFont>
      <p:font typeface="Roboto Condensed Light" panose="02000000000000000000" pitchFamily="2" charset="0"/>
      <p:regular r:id="rId29"/>
      <p:italic r:id="rId30"/>
    </p:embeddedFont>
    <p:embeddedFont>
      <p:font typeface="Spicy Rice" panose="020B0604020202020204" charset="0"/>
      <p:regular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0" d="100"/>
          <a:sy n="140" d="100"/>
        </p:scale>
        <p:origin x="120" y="49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1" name="Google Shape;2131;g1f844b99cf3_0_2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2" name="Google Shape;2132;g1f844b99cf3_0_2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2" name="Google Shape;2192;g1f844b99cf3_0_2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3" name="Google Shape;2193;g1f844b99cf3_0_2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9" name="Google Shape;2199;g1f844b99cf3_0_22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0" name="Google Shape;2200;g1f844b99cf3_0_22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6" name="Google Shape;2206;g1f844b99cf3_0_2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7" name="Google Shape;2207;g1f844b99cf3_0_2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>
                <a:solidFill>
                  <a:schemeClr val="dk1"/>
                </a:solidFill>
              </a:rPr>
              <a:t>“World’s Finest</a:t>
            </a:r>
            <a:r>
              <a:rPr lang="en">
                <a:solidFill>
                  <a:schemeClr val="dk1"/>
                </a:solidFill>
              </a:rPr>
              <a:t> No. 59 from 1952, in which naked Bruce and Dick lie next to one another, languidly bronzing their brawny physiques under matching sun lamps.”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3" name="Google Shape;2213;g1f844b99cf3_0_22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4" name="Google Shape;2214;g1f844b99cf3_0_22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Boy Comics #9, 1943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DC character Extraño, first appeared in Millennium #2 (January 1988)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Uncanny X-Men’s Mystique and Destiny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7" name="Google Shape;2137;g1f844b99cf3_0_2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8" name="Google Shape;2138;g1f844b99cf3_0_2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3" name="Google Shape;2143;g1f844b99cf3_0_2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4" name="Google Shape;2144;g1f844b99cf3_0_2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(Schwartz, Ben (2003). "Hearst, Herriman, and the Death of Nonsense." Printed in </a:t>
            </a:r>
            <a:r>
              <a:rPr lang="en" i="1">
                <a:solidFill>
                  <a:schemeClr val="dk1"/>
                </a:solidFill>
              </a:rPr>
              <a:t>Krazy &amp; Ignatz 1929–1930: "A Mice, A Brick, A Lovely Night.")</a:t>
            </a:r>
            <a:endParaRPr i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" name="Google Shape;2151;g1f844b99cf3_0_2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2" name="Google Shape;2152;g1f844b99cf3_0_21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7" name="Google Shape;2157;g1f844b99cf3_0_2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8" name="Google Shape;2158;g1f844b99cf3_0_21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5" name="Google Shape;2165;g1f844b99cf3_0_2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6" name="Google Shape;2166;g1f844b99cf3_0_21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3" name="Google Shape;2173;g1f844b99cf3_0_21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4" name="Google Shape;2174;g1f844b99cf3_0_21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0" name="Google Shape;2180;g1f844b99cf3_0_2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1" name="Google Shape;2181;g1f844b99cf3_0_21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6" name="Google Shape;2186;g1f844b99cf3_0_2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7" name="Google Shape;2187;g1f844b99cf3_0_2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15900" lvl="0" indent="-165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i="1">
                <a:solidFill>
                  <a:schemeClr val="dk1"/>
                </a:solidFill>
              </a:rPr>
              <a:t>“</a:t>
            </a:r>
            <a:r>
              <a:rPr lang="en">
                <a:solidFill>
                  <a:schemeClr val="dk1"/>
                </a:solidFill>
              </a:rPr>
              <a:t>Presence and Absence in Theory and Practice” by Anna F. Peppard (in </a:t>
            </a:r>
            <a:r>
              <a:rPr lang="en" i="1">
                <a:solidFill>
                  <a:schemeClr val="dk1"/>
                </a:solidFill>
              </a:rPr>
              <a:t>Supersex, </a:t>
            </a:r>
            <a:r>
              <a:rPr lang="en">
                <a:solidFill>
                  <a:schemeClr val="dk1"/>
                </a:solidFill>
              </a:rPr>
              <a:t>2020, University of Texas Press)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45001" y="44700"/>
            <a:ext cx="9054000" cy="50541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44999" y="44647"/>
            <a:ext cx="9053306" cy="5054207"/>
          </a:xfrm>
          <a:custGeom>
            <a:avLst/>
            <a:gdLst/>
            <a:ahLst/>
            <a:cxnLst/>
            <a:rect l="l" t="t" r="r" b="b"/>
            <a:pathLst>
              <a:path w="285751" h="160770" extrusionOk="0">
                <a:moveTo>
                  <a:pt x="0" y="0"/>
                </a:moveTo>
                <a:lnTo>
                  <a:pt x="0" y="21669"/>
                </a:lnTo>
                <a:lnTo>
                  <a:pt x="141839" y="160258"/>
                </a:lnTo>
                <a:cubicBezTo>
                  <a:pt x="141839" y="160270"/>
                  <a:pt x="141863" y="160305"/>
                  <a:pt x="141899" y="160341"/>
                </a:cubicBezTo>
                <a:cubicBezTo>
                  <a:pt x="141851" y="160317"/>
                  <a:pt x="141816" y="160305"/>
                  <a:pt x="141804" y="160305"/>
                </a:cubicBezTo>
                <a:lnTo>
                  <a:pt x="0" y="49066"/>
                </a:lnTo>
                <a:lnTo>
                  <a:pt x="0" y="72187"/>
                </a:lnTo>
                <a:lnTo>
                  <a:pt x="141780" y="160329"/>
                </a:lnTo>
                <a:cubicBezTo>
                  <a:pt x="141792" y="160341"/>
                  <a:pt x="141804" y="160377"/>
                  <a:pt x="141851" y="160413"/>
                </a:cubicBezTo>
                <a:cubicBezTo>
                  <a:pt x="141804" y="160389"/>
                  <a:pt x="141780" y="160389"/>
                  <a:pt x="141756" y="160389"/>
                </a:cubicBezTo>
                <a:lnTo>
                  <a:pt x="0" y="92392"/>
                </a:lnTo>
                <a:lnTo>
                  <a:pt x="0" y="110621"/>
                </a:lnTo>
                <a:lnTo>
                  <a:pt x="141744" y="160436"/>
                </a:lnTo>
                <a:cubicBezTo>
                  <a:pt x="141756" y="160448"/>
                  <a:pt x="141792" y="160472"/>
                  <a:pt x="141839" y="160496"/>
                </a:cubicBezTo>
                <a:lnTo>
                  <a:pt x="141732" y="160496"/>
                </a:lnTo>
                <a:lnTo>
                  <a:pt x="0" y="127516"/>
                </a:lnTo>
                <a:lnTo>
                  <a:pt x="0" y="143530"/>
                </a:lnTo>
                <a:lnTo>
                  <a:pt x="141720" y="160555"/>
                </a:lnTo>
                <a:cubicBezTo>
                  <a:pt x="141732" y="160555"/>
                  <a:pt x="141756" y="160567"/>
                  <a:pt x="141804" y="160591"/>
                </a:cubicBezTo>
                <a:cubicBezTo>
                  <a:pt x="141744" y="160603"/>
                  <a:pt x="141697" y="160603"/>
                  <a:pt x="141685" y="160615"/>
                </a:cubicBezTo>
                <a:lnTo>
                  <a:pt x="0" y="159079"/>
                </a:lnTo>
                <a:lnTo>
                  <a:pt x="0" y="160746"/>
                </a:lnTo>
                <a:lnTo>
                  <a:pt x="141018" y="160746"/>
                </a:lnTo>
                <a:lnTo>
                  <a:pt x="141697" y="160686"/>
                </a:lnTo>
                <a:cubicBezTo>
                  <a:pt x="141720" y="160686"/>
                  <a:pt x="141756" y="160710"/>
                  <a:pt x="141816" y="160710"/>
                </a:cubicBezTo>
                <a:cubicBezTo>
                  <a:pt x="141780" y="160722"/>
                  <a:pt x="141744" y="160734"/>
                  <a:pt x="141732" y="160746"/>
                </a:cubicBezTo>
                <a:lnTo>
                  <a:pt x="141661" y="160758"/>
                </a:lnTo>
                <a:lnTo>
                  <a:pt x="142744" y="160758"/>
                </a:lnTo>
                <a:lnTo>
                  <a:pt x="142649" y="160746"/>
                </a:lnTo>
                <a:cubicBezTo>
                  <a:pt x="142637" y="160734"/>
                  <a:pt x="142613" y="160734"/>
                  <a:pt x="142578" y="160722"/>
                </a:cubicBezTo>
                <a:cubicBezTo>
                  <a:pt x="142649" y="160722"/>
                  <a:pt x="142697" y="160722"/>
                  <a:pt x="142709" y="160710"/>
                </a:cubicBezTo>
                <a:lnTo>
                  <a:pt x="143280" y="160770"/>
                </a:lnTo>
                <a:lnTo>
                  <a:pt x="285750" y="160770"/>
                </a:lnTo>
                <a:lnTo>
                  <a:pt x="285750" y="160651"/>
                </a:lnTo>
                <a:lnTo>
                  <a:pt x="142685" y="160615"/>
                </a:lnTo>
                <a:cubicBezTo>
                  <a:pt x="142649" y="160615"/>
                  <a:pt x="142625" y="160603"/>
                  <a:pt x="142590" y="160603"/>
                </a:cubicBezTo>
                <a:cubicBezTo>
                  <a:pt x="142625" y="160591"/>
                  <a:pt x="142649" y="160591"/>
                  <a:pt x="142673" y="160567"/>
                </a:cubicBezTo>
                <a:lnTo>
                  <a:pt x="285738" y="148280"/>
                </a:lnTo>
                <a:lnTo>
                  <a:pt x="285738" y="132385"/>
                </a:lnTo>
                <a:lnTo>
                  <a:pt x="142697" y="160508"/>
                </a:lnTo>
                <a:lnTo>
                  <a:pt x="142578" y="160508"/>
                </a:lnTo>
                <a:cubicBezTo>
                  <a:pt x="142601" y="160496"/>
                  <a:pt x="142637" y="160484"/>
                  <a:pt x="142649" y="160472"/>
                </a:cubicBezTo>
                <a:lnTo>
                  <a:pt x="285750" y="115740"/>
                </a:lnTo>
                <a:lnTo>
                  <a:pt x="285750" y="97929"/>
                </a:lnTo>
                <a:lnTo>
                  <a:pt x="142673" y="160424"/>
                </a:lnTo>
                <a:cubicBezTo>
                  <a:pt x="142649" y="160424"/>
                  <a:pt x="142613" y="160436"/>
                  <a:pt x="142554" y="160448"/>
                </a:cubicBezTo>
                <a:cubicBezTo>
                  <a:pt x="142578" y="160436"/>
                  <a:pt x="142590" y="160413"/>
                  <a:pt x="142613" y="160389"/>
                </a:cubicBezTo>
                <a:lnTo>
                  <a:pt x="285750" y="78355"/>
                </a:lnTo>
                <a:lnTo>
                  <a:pt x="285750" y="56185"/>
                </a:lnTo>
                <a:lnTo>
                  <a:pt x="142625" y="160305"/>
                </a:lnTo>
                <a:cubicBezTo>
                  <a:pt x="142613" y="160305"/>
                  <a:pt x="142566" y="160317"/>
                  <a:pt x="142506" y="160341"/>
                </a:cubicBezTo>
                <a:cubicBezTo>
                  <a:pt x="142518" y="160317"/>
                  <a:pt x="142554" y="160305"/>
                  <a:pt x="142554" y="160270"/>
                </a:cubicBezTo>
                <a:lnTo>
                  <a:pt x="285750" y="30278"/>
                </a:lnTo>
                <a:lnTo>
                  <a:pt x="285750" y="0"/>
                </a:lnTo>
                <a:lnTo>
                  <a:pt x="284595" y="0"/>
                </a:lnTo>
                <a:lnTo>
                  <a:pt x="142554" y="160222"/>
                </a:lnTo>
                <a:cubicBezTo>
                  <a:pt x="142530" y="160222"/>
                  <a:pt x="142506" y="160258"/>
                  <a:pt x="142447" y="160305"/>
                </a:cubicBezTo>
                <a:cubicBezTo>
                  <a:pt x="142459" y="160270"/>
                  <a:pt x="142470" y="160246"/>
                  <a:pt x="142470" y="160222"/>
                </a:cubicBezTo>
                <a:lnTo>
                  <a:pt x="256116" y="0"/>
                </a:lnTo>
                <a:lnTo>
                  <a:pt x="231684" y="0"/>
                </a:lnTo>
                <a:lnTo>
                  <a:pt x="142459" y="160174"/>
                </a:lnTo>
                <a:cubicBezTo>
                  <a:pt x="142447" y="160186"/>
                  <a:pt x="142411" y="160210"/>
                  <a:pt x="142375" y="160270"/>
                </a:cubicBezTo>
                <a:cubicBezTo>
                  <a:pt x="142375" y="160246"/>
                  <a:pt x="142387" y="160210"/>
                  <a:pt x="142387" y="160198"/>
                </a:cubicBezTo>
                <a:lnTo>
                  <a:pt x="210015" y="0"/>
                </a:lnTo>
                <a:lnTo>
                  <a:pt x="190215" y="0"/>
                </a:lnTo>
                <a:lnTo>
                  <a:pt x="142351" y="160139"/>
                </a:lnTo>
                <a:cubicBezTo>
                  <a:pt x="142340" y="160151"/>
                  <a:pt x="142328" y="160186"/>
                  <a:pt x="142292" y="160246"/>
                </a:cubicBezTo>
                <a:lnTo>
                  <a:pt x="142292" y="160151"/>
                </a:lnTo>
                <a:lnTo>
                  <a:pt x="171677" y="0"/>
                </a:lnTo>
                <a:lnTo>
                  <a:pt x="153924" y="0"/>
                </a:lnTo>
                <a:lnTo>
                  <a:pt x="142232" y="160115"/>
                </a:lnTo>
                <a:cubicBezTo>
                  <a:pt x="142232" y="160127"/>
                  <a:pt x="142220" y="160151"/>
                  <a:pt x="142209" y="160210"/>
                </a:cubicBezTo>
                <a:cubicBezTo>
                  <a:pt x="142197" y="160174"/>
                  <a:pt x="142197" y="160127"/>
                  <a:pt x="142173" y="160115"/>
                </a:cubicBezTo>
                <a:lnTo>
                  <a:pt x="136565" y="0"/>
                </a:lnTo>
                <a:lnTo>
                  <a:pt x="118991" y="0"/>
                </a:lnTo>
                <a:lnTo>
                  <a:pt x="142149" y="160174"/>
                </a:lnTo>
                <a:lnTo>
                  <a:pt x="142149" y="160258"/>
                </a:lnTo>
                <a:cubicBezTo>
                  <a:pt x="142113" y="160198"/>
                  <a:pt x="142101" y="160174"/>
                  <a:pt x="142089" y="160151"/>
                </a:cubicBezTo>
                <a:lnTo>
                  <a:pt x="100739" y="0"/>
                </a:lnTo>
                <a:lnTo>
                  <a:pt x="81439" y="0"/>
                </a:lnTo>
                <a:lnTo>
                  <a:pt x="142042" y="160151"/>
                </a:lnTo>
                <a:cubicBezTo>
                  <a:pt x="142042" y="160163"/>
                  <a:pt x="142042" y="160198"/>
                  <a:pt x="142054" y="160258"/>
                </a:cubicBezTo>
                <a:cubicBezTo>
                  <a:pt x="142030" y="160210"/>
                  <a:pt x="142018" y="160198"/>
                  <a:pt x="141994" y="160186"/>
                </a:cubicBezTo>
                <a:lnTo>
                  <a:pt x="60460" y="0"/>
                </a:lnTo>
                <a:lnTo>
                  <a:pt x="37064" y="0"/>
                </a:lnTo>
                <a:lnTo>
                  <a:pt x="141935" y="160186"/>
                </a:lnTo>
                <a:cubicBezTo>
                  <a:pt x="141935" y="160198"/>
                  <a:pt x="141959" y="160222"/>
                  <a:pt x="141970" y="160270"/>
                </a:cubicBezTo>
                <a:cubicBezTo>
                  <a:pt x="141923" y="160246"/>
                  <a:pt x="141899" y="160210"/>
                  <a:pt x="141875" y="160198"/>
                </a:cubicBezTo>
                <a:lnTo>
                  <a:pt x="10097" y="0"/>
                </a:ln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585001" y="404550"/>
            <a:ext cx="7974000" cy="43344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630001" y="449550"/>
            <a:ext cx="7884000" cy="42444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719976" y="539550"/>
            <a:ext cx="7704000" cy="4064400"/>
          </a:xfrm>
          <a:prstGeom prst="round2SameRect">
            <a:avLst>
              <a:gd name="adj1" fmla="val 10524"/>
              <a:gd name="adj2" fmla="val 0"/>
            </a:avLst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1815900" y="940203"/>
            <a:ext cx="5512200" cy="2801400"/>
          </a:xfrm>
          <a:prstGeom prst="rect">
            <a:avLst/>
          </a:prstGeom>
          <a:effectLst>
            <a:outerShdw dist="66675" dir="2220000" algn="bl" rotWithShape="0">
              <a:schemeClr val="dk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2048850" y="3741597"/>
            <a:ext cx="5046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  <a:defRPr sz="1800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p11"/>
          <p:cNvSpPr/>
          <p:nvPr/>
        </p:nvSpPr>
        <p:spPr>
          <a:xfrm>
            <a:off x="45000" y="44550"/>
            <a:ext cx="9054000" cy="50544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3" name="Google Shape;893;p11"/>
          <p:cNvSpPr/>
          <p:nvPr/>
        </p:nvSpPr>
        <p:spPr>
          <a:xfrm>
            <a:off x="90000" y="89550"/>
            <a:ext cx="8964000" cy="49644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4" name="Google Shape;894;p11"/>
          <p:cNvSpPr/>
          <p:nvPr/>
        </p:nvSpPr>
        <p:spPr>
          <a:xfrm>
            <a:off x="667575" y="714850"/>
            <a:ext cx="7809000" cy="3713700"/>
          </a:xfrm>
          <a:prstGeom prst="round2SameRect">
            <a:avLst>
              <a:gd name="adj1" fmla="val 18217"/>
              <a:gd name="adj2" fmla="val 0"/>
            </a:avLst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grpSp>
        <p:nvGrpSpPr>
          <p:cNvPr id="895" name="Google Shape;895;p11"/>
          <p:cNvGrpSpPr/>
          <p:nvPr/>
        </p:nvGrpSpPr>
        <p:grpSpPr>
          <a:xfrm>
            <a:off x="129662" y="68400"/>
            <a:ext cx="8884950" cy="5007801"/>
            <a:chOff x="129662" y="68400"/>
            <a:chExt cx="8884950" cy="5007801"/>
          </a:xfrm>
        </p:grpSpPr>
        <p:grpSp>
          <p:nvGrpSpPr>
            <p:cNvPr id="896" name="Google Shape;896;p11"/>
            <p:cNvGrpSpPr/>
            <p:nvPr/>
          </p:nvGrpSpPr>
          <p:grpSpPr>
            <a:xfrm>
              <a:off x="190971" y="1558392"/>
              <a:ext cx="393857" cy="521341"/>
              <a:chOff x="150169" y="1487750"/>
              <a:chExt cx="386134" cy="511119"/>
            </a:xfrm>
          </p:grpSpPr>
          <p:sp>
            <p:nvSpPr>
              <p:cNvPr id="897" name="Google Shape;897;p11"/>
              <p:cNvSpPr/>
              <p:nvPr/>
            </p:nvSpPr>
            <p:spPr>
              <a:xfrm rot="5400000">
                <a:off x="187825" y="1650391"/>
                <a:ext cx="310821" cy="386134"/>
              </a:xfrm>
              <a:custGeom>
                <a:avLst/>
                <a:gdLst/>
                <a:ahLst/>
                <a:cxnLst/>
                <a:rect l="l" t="t" r="r" b="b"/>
                <a:pathLst>
                  <a:path w="7635" h="9485" extrusionOk="0">
                    <a:moveTo>
                      <a:pt x="7018" y="0"/>
                    </a:moveTo>
                    <a:cubicBezTo>
                      <a:pt x="6992" y="0"/>
                      <a:pt x="6965" y="2"/>
                      <a:pt x="6936" y="7"/>
                    </a:cubicBezTo>
                    <a:cubicBezTo>
                      <a:pt x="6345" y="87"/>
                      <a:pt x="6372" y="1593"/>
                      <a:pt x="6264" y="1996"/>
                    </a:cubicBezTo>
                    <a:cubicBezTo>
                      <a:pt x="6076" y="3233"/>
                      <a:pt x="5242" y="4335"/>
                      <a:pt x="4113" y="4953"/>
                    </a:cubicBezTo>
                    <a:cubicBezTo>
                      <a:pt x="3307" y="5383"/>
                      <a:pt x="2339" y="5518"/>
                      <a:pt x="1532" y="5948"/>
                    </a:cubicBezTo>
                    <a:cubicBezTo>
                      <a:pt x="699" y="6378"/>
                      <a:pt x="0" y="7265"/>
                      <a:pt x="188" y="8179"/>
                    </a:cubicBezTo>
                    <a:cubicBezTo>
                      <a:pt x="323" y="8771"/>
                      <a:pt x="860" y="9228"/>
                      <a:pt x="1425" y="9389"/>
                    </a:cubicBezTo>
                    <a:cubicBezTo>
                      <a:pt x="1665" y="9455"/>
                      <a:pt x="1909" y="9485"/>
                      <a:pt x="2155" y="9485"/>
                    </a:cubicBezTo>
                    <a:cubicBezTo>
                      <a:pt x="2514" y="9485"/>
                      <a:pt x="2875" y="9420"/>
                      <a:pt x="3226" y="9308"/>
                    </a:cubicBezTo>
                    <a:cubicBezTo>
                      <a:pt x="4732" y="8878"/>
                      <a:pt x="5995" y="7749"/>
                      <a:pt x="6640" y="6297"/>
                    </a:cubicBezTo>
                    <a:cubicBezTo>
                      <a:pt x="7286" y="4819"/>
                      <a:pt x="7205" y="3206"/>
                      <a:pt x="7286" y="1620"/>
                    </a:cubicBezTo>
                    <a:cubicBezTo>
                      <a:pt x="7311" y="1207"/>
                      <a:pt x="7635" y="0"/>
                      <a:pt x="70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8" name="Google Shape;898;p11"/>
              <p:cNvSpPr/>
              <p:nvPr/>
            </p:nvSpPr>
            <p:spPr>
              <a:xfrm rot="5400000">
                <a:off x="142515" y="1508512"/>
                <a:ext cx="403884" cy="362360"/>
              </a:xfrm>
              <a:custGeom>
                <a:avLst/>
                <a:gdLst/>
                <a:ahLst/>
                <a:cxnLst/>
                <a:rect l="l" t="t" r="r" b="b"/>
                <a:pathLst>
                  <a:path w="9921" h="8901" extrusionOk="0">
                    <a:moveTo>
                      <a:pt x="9324" y="0"/>
                    </a:moveTo>
                    <a:cubicBezTo>
                      <a:pt x="8928" y="0"/>
                      <a:pt x="8393" y="824"/>
                      <a:pt x="8065" y="1169"/>
                    </a:cubicBezTo>
                    <a:cubicBezTo>
                      <a:pt x="7528" y="1895"/>
                      <a:pt x="6479" y="2003"/>
                      <a:pt x="5592" y="2137"/>
                    </a:cubicBezTo>
                    <a:cubicBezTo>
                      <a:pt x="4167" y="2326"/>
                      <a:pt x="2769" y="2809"/>
                      <a:pt x="1694" y="3777"/>
                    </a:cubicBezTo>
                    <a:cubicBezTo>
                      <a:pt x="646" y="4745"/>
                      <a:pt x="0" y="6277"/>
                      <a:pt x="350" y="7649"/>
                    </a:cubicBezTo>
                    <a:cubicBezTo>
                      <a:pt x="511" y="8213"/>
                      <a:pt x="834" y="8778"/>
                      <a:pt x="1425" y="8885"/>
                    </a:cubicBezTo>
                    <a:cubicBezTo>
                      <a:pt x="1485" y="8896"/>
                      <a:pt x="1544" y="8901"/>
                      <a:pt x="1604" y="8901"/>
                    </a:cubicBezTo>
                    <a:cubicBezTo>
                      <a:pt x="2005" y="8901"/>
                      <a:pt x="2405" y="8675"/>
                      <a:pt x="2662" y="8348"/>
                    </a:cubicBezTo>
                    <a:cubicBezTo>
                      <a:pt x="2958" y="7971"/>
                      <a:pt x="3119" y="7541"/>
                      <a:pt x="3334" y="7111"/>
                    </a:cubicBezTo>
                    <a:cubicBezTo>
                      <a:pt x="3764" y="6170"/>
                      <a:pt x="4275" y="5175"/>
                      <a:pt x="5108" y="4557"/>
                    </a:cubicBezTo>
                    <a:cubicBezTo>
                      <a:pt x="6022" y="3858"/>
                      <a:pt x="7205" y="3589"/>
                      <a:pt x="8200" y="2971"/>
                    </a:cubicBezTo>
                    <a:cubicBezTo>
                      <a:pt x="8872" y="2567"/>
                      <a:pt x="9920" y="1627"/>
                      <a:pt x="9759" y="712"/>
                    </a:cubicBezTo>
                    <a:cubicBezTo>
                      <a:pt x="9672" y="190"/>
                      <a:pt x="9514" y="0"/>
                      <a:pt x="93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99" name="Google Shape;899;p11"/>
            <p:cNvGrpSpPr/>
            <p:nvPr/>
          </p:nvGrpSpPr>
          <p:grpSpPr>
            <a:xfrm>
              <a:off x="190971" y="3064606"/>
              <a:ext cx="393857" cy="520467"/>
              <a:chOff x="149088" y="3036924"/>
              <a:chExt cx="386134" cy="510262"/>
            </a:xfrm>
          </p:grpSpPr>
          <p:sp>
            <p:nvSpPr>
              <p:cNvPr id="900" name="Google Shape;900;p11"/>
              <p:cNvSpPr/>
              <p:nvPr/>
            </p:nvSpPr>
            <p:spPr>
              <a:xfrm rot="5400000">
                <a:off x="186602" y="2999410"/>
                <a:ext cx="311106" cy="386134"/>
              </a:xfrm>
              <a:custGeom>
                <a:avLst/>
                <a:gdLst/>
                <a:ahLst/>
                <a:cxnLst/>
                <a:rect l="l" t="t" r="r" b="b"/>
                <a:pathLst>
                  <a:path w="7642" h="9485" extrusionOk="0">
                    <a:moveTo>
                      <a:pt x="641" y="1"/>
                    </a:moveTo>
                    <a:cubicBezTo>
                      <a:pt x="0" y="1"/>
                      <a:pt x="329" y="1201"/>
                      <a:pt x="355" y="1618"/>
                    </a:cubicBezTo>
                    <a:cubicBezTo>
                      <a:pt x="436" y="3204"/>
                      <a:pt x="355" y="4817"/>
                      <a:pt x="1001" y="6295"/>
                    </a:cubicBezTo>
                    <a:cubicBezTo>
                      <a:pt x="1646" y="7747"/>
                      <a:pt x="2909" y="8876"/>
                      <a:pt x="4415" y="9333"/>
                    </a:cubicBezTo>
                    <a:cubicBezTo>
                      <a:pt x="4759" y="9427"/>
                      <a:pt x="5111" y="9484"/>
                      <a:pt x="5463" y="9484"/>
                    </a:cubicBezTo>
                    <a:cubicBezTo>
                      <a:pt x="5716" y="9484"/>
                      <a:pt x="5968" y="9455"/>
                      <a:pt x="6216" y="9387"/>
                    </a:cubicBezTo>
                    <a:cubicBezTo>
                      <a:pt x="6781" y="9226"/>
                      <a:pt x="7318" y="8796"/>
                      <a:pt x="7453" y="8177"/>
                    </a:cubicBezTo>
                    <a:cubicBezTo>
                      <a:pt x="7641" y="7263"/>
                      <a:pt x="6915" y="6403"/>
                      <a:pt x="6109" y="5973"/>
                    </a:cubicBezTo>
                    <a:cubicBezTo>
                      <a:pt x="5275" y="5516"/>
                      <a:pt x="4334" y="5381"/>
                      <a:pt x="3474" y="4951"/>
                    </a:cubicBezTo>
                    <a:cubicBezTo>
                      <a:pt x="2372" y="4387"/>
                      <a:pt x="1565" y="3231"/>
                      <a:pt x="1323" y="1994"/>
                    </a:cubicBezTo>
                    <a:cubicBezTo>
                      <a:pt x="1270" y="1591"/>
                      <a:pt x="1296" y="85"/>
                      <a:pt x="705" y="5"/>
                    </a:cubicBezTo>
                    <a:cubicBezTo>
                      <a:pt x="683" y="2"/>
                      <a:pt x="661" y="1"/>
                      <a:pt x="64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1" name="Google Shape;901;p11"/>
              <p:cNvSpPr/>
              <p:nvPr/>
            </p:nvSpPr>
            <p:spPr>
              <a:xfrm rot="5400000">
                <a:off x="142615" y="3164064"/>
                <a:ext cx="403884" cy="362360"/>
              </a:xfrm>
              <a:custGeom>
                <a:avLst/>
                <a:gdLst/>
                <a:ahLst/>
                <a:cxnLst/>
                <a:rect l="l" t="t" r="r" b="b"/>
                <a:pathLst>
                  <a:path w="9921" h="8901" extrusionOk="0">
                    <a:moveTo>
                      <a:pt x="567" y="0"/>
                    </a:moveTo>
                    <a:cubicBezTo>
                      <a:pt x="380" y="0"/>
                      <a:pt x="222" y="190"/>
                      <a:pt x="135" y="712"/>
                    </a:cubicBezTo>
                    <a:cubicBezTo>
                      <a:pt x="1" y="1627"/>
                      <a:pt x="995" y="2567"/>
                      <a:pt x="1668" y="2971"/>
                    </a:cubicBezTo>
                    <a:cubicBezTo>
                      <a:pt x="2689" y="3589"/>
                      <a:pt x="3872" y="3831"/>
                      <a:pt x="4759" y="4557"/>
                    </a:cubicBezTo>
                    <a:cubicBezTo>
                      <a:pt x="5620" y="5202"/>
                      <a:pt x="6103" y="6143"/>
                      <a:pt x="6560" y="7111"/>
                    </a:cubicBezTo>
                    <a:cubicBezTo>
                      <a:pt x="6749" y="7541"/>
                      <a:pt x="6910" y="7971"/>
                      <a:pt x="7233" y="8348"/>
                    </a:cubicBezTo>
                    <a:cubicBezTo>
                      <a:pt x="7490" y="8675"/>
                      <a:pt x="7869" y="8901"/>
                      <a:pt x="8282" y="8901"/>
                    </a:cubicBezTo>
                    <a:cubicBezTo>
                      <a:pt x="8344" y="8901"/>
                      <a:pt x="8406" y="8896"/>
                      <a:pt x="8469" y="8885"/>
                    </a:cubicBezTo>
                    <a:cubicBezTo>
                      <a:pt x="9034" y="8778"/>
                      <a:pt x="9410" y="8213"/>
                      <a:pt x="9545" y="7649"/>
                    </a:cubicBezTo>
                    <a:cubicBezTo>
                      <a:pt x="9921" y="6224"/>
                      <a:pt x="9276" y="4745"/>
                      <a:pt x="8200" y="3777"/>
                    </a:cubicBezTo>
                    <a:cubicBezTo>
                      <a:pt x="7125" y="2836"/>
                      <a:pt x="5700" y="2326"/>
                      <a:pt x="4222" y="2137"/>
                    </a:cubicBezTo>
                    <a:cubicBezTo>
                      <a:pt x="3334" y="2003"/>
                      <a:pt x="2313" y="1895"/>
                      <a:pt x="1748" y="1169"/>
                    </a:cubicBezTo>
                    <a:cubicBezTo>
                      <a:pt x="1476" y="824"/>
                      <a:pt x="957" y="0"/>
                      <a:pt x="56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02" name="Google Shape;902;p11"/>
            <p:cNvGrpSpPr/>
            <p:nvPr/>
          </p:nvGrpSpPr>
          <p:grpSpPr>
            <a:xfrm>
              <a:off x="5125161" y="4568439"/>
              <a:ext cx="791301" cy="327167"/>
              <a:chOff x="5701558" y="4293124"/>
              <a:chExt cx="1055068" cy="436223"/>
            </a:xfrm>
          </p:grpSpPr>
          <p:sp>
            <p:nvSpPr>
              <p:cNvPr id="903" name="Google Shape;903;p11"/>
              <p:cNvSpPr/>
              <p:nvPr/>
            </p:nvSpPr>
            <p:spPr>
              <a:xfrm rot="5400000">
                <a:off x="6059347" y="4032069"/>
                <a:ext cx="339489" cy="1055068"/>
              </a:xfrm>
              <a:custGeom>
                <a:avLst/>
                <a:gdLst/>
                <a:ahLst/>
                <a:cxnLst/>
                <a:rect l="l" t="t" r="r" b="b"/>
                <a:pathLst>
                  <a:path w="6131" h="19054" extrusionOk="0">
                    <a:moveTo>
                      <a:pt x="2795" y="1"/>
                    </a:moveTo>
                    <a:cubicBezTo>
                      <a:pt x="2659" y="1"/>
                      <a:pt x="2526" y="14"/>
                      <a:pt x="2394" y="38"/>
                    </a:cubicBezTo>
                    <a:cubicBezTo>
                      <a:pt x="2152" y="173"/>
                      <a:pt x="1883" y="280"/>
                      <a:pt x="1614" y="307"/>
                    </a:cubicBezTo>
                    <a:cubicBezTo>
                      <a:pt x="1453" y="388"/>
                      <a:pt x="1291" y="495"/>
                      <a:pt x="1157" y="657"/>
                    </a:cubicBezTo>
                    <a:cubicBezTo>
                      <a:pt x="1022" y="845"/>
                      <a:pt x="915" y="1006"/>
                      <a:pt x="834" y="1194"/>
                    </a:cubicBezTo>
                    <a:cubicBezTo>
                      <a:pt x="646" y="1866"/>
                      <a:pt x="915" y="2592"/>
                      <a:pt x="1291" y="3157"/>
                    </a:cubicBezTo>
                    <a:cubicBezTo>
                      <a:pt x="1668" y="3802"/>
                      <a:pt x="2178" y="4367"/>
                      <a:pt x="2555" y="5012"/>
                    </a:cubicBezTo>
                    <a:cubicBezTo>
                      <a:pt x="3576" y="6732"/>
                      <a:pt x="2931" y="8561"/>
                      <a:pt x="2017" y="10147"/>
                    </a:cubicBezTo>
                    <a:cubicBezTo>
                      <a:pt x="1372" y="11249"/>
                      <a:pt x="646" y="12324"/>
                      <a:pt x="323" y="13588"/>
                    </a:cubicBezTo>
                    <a:cubicBezTo>
                      <a:pt x="1" y="14986"/>
                      <a:pt x="323" y="16572"/>
                      <a:pt x="1211" y="17701"/>
                    </a:cubicBezTo>
                    <a:cubicBezTo>
                      <a:pt x="1426" y="17970"/>
                      <a:pt x="1641" y="18212"/>
                      <a:pt x="1910" y="18427"/>
                    </a:cubicBezTo>
                    <a:cubicBezTo>
                      <a:pt x="2414" y="18815"/>
                      <a:pt x="2992" y="19053"/>
                      <a:pt x="3567" y="19053"/>
                    </a:cubicBezTo>
                    <a:cubicBezTo>
                      <a:pt x="4189" y="19053"/>
                      <a:pt x="4807" y="18775"/>
                      <a:pt x="5324" y="18104"/>
                    </a:cubicBezTo>
                    <a:cubicBezTo>
                      <a:pt x="5835" y="17378"/>
                      <a:pt x="5942" y="16330"/>
                      <a:pt x="5754" y="15416"/>
                    </a:cubicBezTo>
                    <a:cubicBezTo>
                      <a:pt x="5485" y="14287"/>
                      <a:pt x="4813" y="13319"/>
                      <a:pt x="4571" y="12190"/>
                    </a:cubicBezTo>
                    <a:cubicBezTo>
                      <a:pt x="4033" y="9609"/>
                      <a:pt x="6050" y="7163"/>
                      <a:pt x="6077" y="4528"/>
                    </a:cubicBezTo>
                    <a:cubicBezTo>
                      <a:pt x="6130" y="2807"/>
                      <a:pt x="5109" y="576"/>
                      <a:pt x="3308" y="65"/>
                    </a:cubicBezTo>
                    <a:cubicBezTo>
                      <a:pt x="3130" y="21"/>
                      <a:pt x="2961" y="1"/>
                      <a:pt x="279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4" name="Google Shape;904;p11"/>
              <p:cNvSpPr/>
              <p:nvPr/>
            </p:nvSpPr>
            <p:spPr>
              <a:xfrm rot="5400000">
                <a:off x="6079199" y="3942283"/>
                <a:ext cx="291813" cy="993493"/>
              </a:xfrm>
              <a:custGeom>
                <a:avLst/>
                <a:gdLst/>
                <a:ahLst/>
                <a:cxnLst/>
                <a:rect l="l" t="t" r="r" b="b"/>
                <a:pathLst>
                  <a:path w="5270" h="17942" extrusionOk="0">
                    <a:moveTo>
                      <a:pt x="2776" y="0"/>
                    </a:moveTo>
                    <a:cubicBezTo>
                      <a:pt x="2362" y="0"/>
                      <a:pt x="1956" y="339"/>
                      <a:pt x="1775" y="728"/>
                    </a:cubicBezTo>
                    <a:cubicBezTo>
                      <a:pt x="1613" y="1158"/>
                      <a:pt x="1640" y="1615"/>
                      <a:pt x="1775" y="2072"/>
                    </a:cubicBezTo>
                    <a:cubicBezTo>
                      <a:pt x="2044" y="3013"/>
                      <a:pt x="2662" y="3846"/>
                      <a:pt x="2904" y="4814"/>
                    </a:cubicBezTo>
                    <a:cubicBezTo>
                      <a:pt x="3226" y="6373"/>
                      <a:pt x="2554" y="7933"/>
                      <a:pt x="1775" y="9357"/>
                    </a:cubicBezTo>
                    <a:cubicBezTo>
                      <a:pt x="1049" y="10728"/>
                      <a:pt x="135" y="12180"/>
                      <a:pt x="81" y="13766"/>
                    </a:cubicBezTo>
                    <a:cubicBezTo>
                      <a:pt x="0" y="14922"/>
                      <a:pt x="431" y="16132"/>
                      <a:pt x="1210" y="17019"/>
                    </a:cubicBezTo>
                    <a:cubicBezTo>
                      <a:pt x="1677" y="17527"/>
                      <a:pt x="2373" y="17942"/>
                      <a:pt x="3033" y="17942"/>
                    </a:cubicBezTo>
                    <a:cubicBezTo>
                      <a:pt x="3248" y="17942"/>
                      <a:pt x="3459" y="17898"/>
                      <a:pt x="3657" y="17799"/>
                    </a:cubicBezTo>
                    <a:cubicBezTo>
                      <a:pt x="3388" y="17584"/>
                      <a:pt x="3173" y="17342"/>
                      <a:pt x="2958" y="17073"/>
                    </a:cubicBezTo>
                    <a:cubicBezTo>
                      <a:pt x="2070" y="15917"/>
                      <a:pt x="1748" y="14358"/>
                      <a:pt x="2070" y="12960"/>
                    </a:cubicBezTo>
                    <a:cubicBezTo>
                      <a:pt x="2393" y="11696"/>
                      <a:pt x="3119" y="10621"/>
                      <a:pt x="3764" y="9519"/>
                    </a:cubicBezTo>
                    <a:cubicBezTo>
                      <a:pt x="4678" y="7933"/>
                      <a:pt x="5270" y="6051"/>
                      <a:pt x="4302" y="4384"/>
                    </a:cubicBezTo>
                    <a:cubicBezTo>
                      <a:pt x="3925" y="3739"/>
                      <a:pt x="3415" y="3174"/>
                      <a:pt x="2984" y="2529"/>
                    </a:cubicBezTo>
                    <a:cubicBezTo>
                      <a:pt x="2635" y="1937"/>
                      <a:pt x="2366" y="1265"/>
                      <a:pt x="2554" y="593"/>
                    </a:cubicBezTo>
                    <a:cubicBezTo>
                      <a:pt x="2635" y="378"/>
                      <a:pt x="2716" y="217"/>
                      <a:pt x="2850" y="56"/>
                    </a:cubicBezTo>
                    <a:lnTo>
                      <a:pt x="2823" y="2"/>
                    </a:lnTo>
                    <a:cubicBezTo>
                      <a:pt x="2808" y="1"/>
                      <a:pt x="2792" y="0"/>
                      <a:pt x="277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05" name="Google Shape;905;p11"/>
            <p:cNvGrpSpPr/>
            <p:nvPr/>
          </p:nvGrpSpPr>
          <p:grpSpPr>
            <a:xfrm>
              <a:off x="4155264" y="4465093"/>
              <a:ext cx="835024" cy="533860"/>
              <a:chOff x="4472663" y="4151483"/>
              <a:chExt cx="1113365" cy="711813"/>
            </a:xfrm>
          </p:grpSpPr>
          <p:sp>
            <p:nvSpPr>
              <p:cNvPr id="906" name="Google Shape;906;p11"/>
              <p:cNvSpPr/>
              <p:nvPr/>
            </p:nvSpPr>
            <p:spPr>
              <a:xfrm rot="5400000">
                <a:off x="4964777" y="4258601"/>
                <a:ext cx="684847" cy="518674"/>
              </a:xfrm>
              <a:custGeom>
                <a:avLst/>
                <a:gdLst/>
                <a:ahLst/>
                <a:cxnLst/>
                <a:rect l="l" t="t" r="r" b="b"/>
                <a:pathLst>
                  <a:path w="12368" h="9367" extrusionOk="0">
                    <a:moveTo>
                      <a:pt x="8759" y="1"/>
                    </a:moveTo>
                    <a:cubicBezTo>
                      <a:pt x="7582" y="1"/>
                      <a:pt x="6485" y="532"/>
                      <a:pt x="5619" y="1346"/>
                    </a:cubicBezTo>
                    <a:cubicBezTo>
                      <a:pt x="4759" y="2179"/>
                      <a:pt x="4168" y="3255"/>
                      <a:pt x="3711" y="4384"/>
                    </a:cubicBezTo>
                    <a:cubicBezTo>
                      <a:pt x="3361" y="5190"/>
                      <a:pt x="3092" y="6051"/>
                      <a:pt x="2608" y="6750"/>
                    </a:cubicBezTo>
                    <a:cubicBezTo>
                      <a:pt x="2366" y="7153"/>
                      <a:pt x="2017" y="7502"/>
                      <a:pt x="1614" y="7744"/>
                    </a:cubicBezTo>
                    <a:cubicBezTo>
                      <a:pt x="1345" y="7906"/>
                      <a:pt x="807" y="7959"/>
                      <a:pt x="619" y="8174"/>
                    </a:cubicBezTo>
                    <a:cubicBezTo>
                      <a:pt x="1" y="8739"/>
                      <a:pt x="619" y="9277"/>
                      <a:pt x="1318" y="9357"/>
                    </a:cubicBezTo>
                    <a:cubicBezTo>
                      <a:pt x="1409" y="9363"/>
                      <a:pt x="1501" y="9366"/>
                      <a:pt x="1592" y="9366"/>
                    </a:cubicBezTo>
                    <a:cubicBezTo>
                      <a:pt x="2712" y="9366"/>
                      <a:pt x="3829" y="8914"/>
                      <a:pt x="4625" y="8094"/>
                    </a:cubicBezTo>
                    <a:cubicBezTo>
                      <a:pt x="5350" y="7287"/>
                      <a:pt x="5888" y="6158"/>
                      <a:pt x="6937" y="5889"/>
                    </a:cubicBezTo>
                    <a:cubicBezTo>
                      <a:pt x="7096" y="5846"/>
                      <a:pt x="7256" y="5828"/>
                      <a:pt x="7415" y="5828"/>
                    </a:cubicBezTo>
                    <a:cubicBezTo>
                      <a:pt x="8266" y="5828"/>
                      <a:pt x="9121" y="6339"/>
                      <a:pt x="10005" y="6339"/>
                    </a:cubicBezTo>
                    <a:cubicBezTo>
                      <a:pt x="10102" y="6339"/>
                      <a:pt x="10199" y="6333"/>
                      <a:pt x="10297" y="6319"/>
                    </a:cubicBezTo>
                    <a:cubicBezTo>
                      <a:pt x="11265" y="6158"/>
                      <a:pt x="11964" y="5244"/>
                      <a:pt x="12179" y="4276"/>
                    </a:cubicBezTo>
                    <a:cubicBezTo>
                      <a:pt x="12367" y="3282"/>
                      <a:pt x="12152" y="2206"/>
                      <a:pt x="11507" y="1400"/>
                    </a:cubicBezTo>
                    <a:cubicBezTo>
                      <a:pt x="10889" y="593"/>
                      <a:pt x="9894" y="82"/>
                      <a:pt x="8845" y="2"/>
                    </a:cubicBezTo>
                    <a:cubicBezTo>
                      <a:pt x="8816" y="1"/>
                      <a:pt x="8787" y="1"/>
                      <a:pt x="875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7" name="Google Shape;907;p11"/>
              <p:cNvSpPr/>
              <p:nvPr/>
            </p:nvSpPr>
            <p:spPr>
              <a:xfrm rot="5400000">
                <a:off x="4409342" y="4262089"/>
                <a:ext cx="683297" cy="519117"/>
              </a:xfrm>
              <a:custGeom>
                <a:avLst/>
                <a:gdLst/>
                <a:ahLst/>
                <a:cxnLst/>
                <a:rect l="l" t="t" r="r" b="b"/>
                <a:pathLst>
                  <a:path w="12340" h="9375" extrusionOk="0">
                    <a:moveTo>
                      <a:pt x="1653" y="0"/>
                    </a:moveTo>
                    <a:cubicBezTo>
                      <a:pt x="1541" y="0"/>
                      <a:pt x="1429" y="5"/>
                      <a:pt x="1317" y="15"/>
                    </a:cubicBezTo>
                    <a:cubicBezTo>
                      <a:pt x="592" y="96"/>
                      <a:pt x="0" y="580"/>
                      <a:pt x="592" y="1198"/>
                    </a:cubicBezTo>
                    <a:cubicBezTo>
                      <a:pt x="807" y="1440"/>
                      <a:pt x="1344" y="1467"/>
                      <a:pt x="1613" y="1628"/>
                    </a:cubicBezTo>
                    <a:cubicBezTo>
                      <a:pt x="1990" y="1897"/>
                      <a:pt x="2312" y="2247"/>
                      <a:pt x="2581" y="2596"/>
                    </a:cubicBezTo>
                    <a:cubicBezTo>
                      <a:pt x="3092" y="3349"/>
                      <a:pt x="3361" y="4182"/>
                      <a:pt x="3683" y="4989"/>
                    </a:cubicBezTo>
                    <a:cubicBezTo>
                      <a:pt x="4167" y="6091"/>
                      <a:pt x="4732" y="7166"/>
                      <a:pt x="5619" y="8027"/>
                    </a:cubicBezTo>
                    <a:cubicBezTo>
                      <a:pt x="6441" y="8823"/>
                      <a:pt x="7534" y="9374"/>
                      <a:pt x="8686" y="9374"/>
                    </a:cubicBezTo>
                    <a:cubicBezTo>
                      <a:pt x="8739" y="9374"/>
                      <a:pt x="8792" y="9373"/>
                      <a:pt x="8845" y="9371"/>
                    </a:cubicBezTo>
                    <a:cubicBezTo>
                      <a:pt x="9840" y="9290"/>
                      <a:pt x="10808" y="8779"/>
                      <a:pt x="11453" y="7973"/>
                    </a:cubicBezTo>
                    <a:cubicBezTo>
                      <a:pt x="12071" y="7166"/>
                      <a:pt x="12340" y="6091"/>
                      <a:pt x="12125" y="5096"/>
                    </a:cubicBezTo>
                    <a:cubicBezTo>
                      <a:pt x="11937" y="4129"/>
                      <a:pt x="11211" y="3161"/>
                      <a:pt x="10270" y="3053"/>
                    </a:cubicBezTo>
                    <a:cubicBezTo>
                      <a:pt x="10163" y="3035"/>
                      <a:pt x="10055" y="3027"/>
                      <a:pt x="9947" y="3027"/>
                    </a:cubicBezTo>
                    <a:cubicBezTo>
                      <a:pt x="9096" y="3027"/>
                      <a:pt x="8230" y="3534"/>
                      <a:pt x="7361" y="3534"/>
                    </a:cubicBezTo>
                    <a:cubicBezTo>
                      <a:pt x="7211" y="3534"/>
                      <a:pt x="7060" y="3519"/>
                      <a:pt x="6909" y="3483"/>
                    </a:cubicBezTo>
                    <a:cubicBezTo>
                      <a:pt x="5834" y="3214"/>
                      <a:pt x="5350" y="2058"/>
                      <a:pt x="4597" y="1252"/>
                    </a:cubicBezTo>
                    <a:cubicBezTo>
                      <a:pt x="3841" y="471"/>
                      <a:pt x="2753" y="0"/>
                      <a:pt x="165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8" name="Google Shape;908;p11"/>
              <p:cNvSpPr/>
              <p:nvPr/>
            </p:nvSpPr>
            <p:spPr>
              <a:xfrm rot="5400000">
                <a:off x="5298479" y="4063662"/>
                <a:ext cx="194413" cy="380686"/>
              </a:xfrm>
              <a:custGeom>
                <a:avLst/>
                <a:gdLst/>
                <a:ahLst/>
                <a:cxnLst/>
                <a:rect l="l" t="t" r="r" b="b"/>
                <a:pathLst>
                  <a:path w="3511" h="6875" extrusionOk="0">
                    <a:moveTo>
                      <a:pt x="1850" y="0"/>
                    </a:moveTo>
                    <a:cubicBezTo>
                      <a:pt x="1545" y="0"/>
                      <a:pt x="1261" y="111"/>
                      <a:pt x="1091" y="354"/>
                    </a:cubicBezTo>
                    <a:cubicBezTo>
                      <a:pt x="634" y="864"/>
                      <a:pt x="849" y="1617"/>
                      <a:pt x="903" y="2236"/>
                    </a:cubicBezTo>
                    <a:cubicBezTo>
                      <a:pt x="1011" y="3257"/>
                      <a:pt x="876" y="4306"/>
                      <a:pt x="446" y="5247"/>
                    </a:cubicBezTo>
                    <a:cubicBezTo>
                      <a:pt x="312" y="5462"/>
                      <a:pt x="204" y="5704"/>
                      <a:pt x="150" y="5972"/>
                    </a:cubicBezTo>
                    <a:cubicBezTo>
                      <a:pt x="0" y="6641"/>
                      <a:pt x="251" y="6875"/>
                      <a:pt x="622" y="6875"/>
                    </a:cubicBezTo>
                    <a:cubicBezTo>
                      <a:pt x="1117" y="6875"/>
                      <a:pt x="1825" y="6460"/>
                      <a:pt x="2086" y="6107"/>
                    </a:cubicBezTo>
                    <a:cubicBezTo>
                      <a:pt x="2946" y="5058"/>
                      <a:pt x="3403" y="3768"/>
                      <a:pt x="3484" y="2451"/>
                    </a:cubicBezTo>
                    <a:cubicBezTo>
                      <a:pt x="3511" y="1752"/>
                      <a:pt x="3376" y="999"/>
                      <a:pt x="2893" y="461"/>
                    </a:cubicBezTo>
                    <a:cubicBezTo>
                      <a:pt x="2627" y="166"/>
                      <a:pt x="2223" y="0"/>
                      <a:pt x="185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9" name="Google Shape;909;p11"/>
              <p:cNvSpPr/>
              <p:nvPr/>
            </p:nvSpPr>
            <p:spPr>
              <a:xfrm rot="5400000">
                <a:off x="4563612" y="4060534"/>
                <a:ext cx="198234" cy="380132"/>
              </a:xfrm>
              <a:custGeom>
                <a:avLst/>
                <a:gdLst/>
                <a:ahLst/>
                <a:cxnLst/>
                <a:rect l="l" t="t" r="r" b="b"/>
                <a:pathLst>
                  <a:path w="3580" h="6865" extrusionOk="0">
                    <a:moveTo>
                      <a:pt x="622" y="1"/>
                    </a:moveTo>
                    <a:cubicBezTo>
                      <a:pt x="253" y="1"/>
                      <a:pt x="0" y="235"/>
                      <a:pt x="139" y="903"/>
                    </a:cubicBezTo>
                    <a:cubicBezTo>
                      <a:pt x="219" y="1172"/>
                      <a:pt x="327" y="1414"/>
                      <a:pt x="435" y="1629"/>
                    </a:cubicBezTo>
                    <a:cubicBezTo>
                      <a:pt x="865" y="2570"/>
                      <a:pt x="1053" y="3618"/>
                      <a:pt x="918" y="4640"/>
                    </a:cubicBezTo>
                    <a:cubicBezTo>
                      <a:pt x="838" y="5258"/>
                      <a:pt x="676" y="6011"/>
                      <a:pt x="1080" y="6522"/>
                    </a:cubicBezTo>
                    <a:cubicBezTo>
                      <a:pt x="1288" y="6754"/>
                      <a:pt x="1602" y="6864"/>
                      <a:pt x="1925" y="6864"/>
                    </a:cubicBezTo>
                    <a:cubicBezTo>
                      <a:pt x="2312" y="6864"/>
                      <a:pt x="2713" y="6707"/>
                      <a:pt x="2962" y="6414"/>
                    </a:cubicBezTo>
                    <a:cubicBezTo>
                      <a:pt x="3472" y="5904"/>
                      <a:pt x="3580" y="5124"/>
                      <a:pt x="3526" y="4425"/>
                    </a:cubicBezTo>
                    <a:cubicBezTo>
                      <a:pt x="3472" y="3108"/>
                      <a:pt x="2989" y="1817"/>
                      <a:pt x="2074" y="769"/>
                    </a:cubicBezTo>
                    <a:cubicBezTo>
                      <a:pt x="1813" y="416"/>
                      <a:pt x="1114" y="1"/>
                      <a:pt x="62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10" name="Google Shape;910;p11"/>
            <p:cNvGrpSpPr/>
            <p:nvPr/>
          </p:nvGrpSpPr>
          <p:grpSpPr>
            <a:xfrm>
              <a:off x="3229511" y="4570121"/>
              <a:ext cx="791882" cy="323803"/>
              <a:chOff x="2399389" y="4294619"/>
              <a:chExt cx="1055843" cy="431738"/>
            </a:xfrm>
          </p:grpSpPr>
          <p:sp>
            <p:nvSpPr>
              <p:cNvPr id="911" name="Google Shape;911;p11"/>
              <p:cNvSpPr/>
              <p:nvPr/>
            </p:nvSpPr>
            <p:spPr>
              <a:xfrm rot="5400000">
                <a:off x="2758314" y="4029438"/>
                <a:ext cx="337994" cy="1055843"/>
              </a:xfrm>
              <a:custGeom>
                <a:avLst/>
                <a:gdLst/>
                <a:ahLst/>
                <a:cxnLst/>
                <a:rect l="l" t="t" r="r" b="b"/>
                <a:pathLst>
                  <a:path w="6104" h="19068" extrusionOk="0">
                    <a:moveTo>
                      <a:pt x="3599" y="0"/>
                    </a:moveTo>
                    <a:cubicBezTo>
                      <a:pt x="3026" y="0"/>
                      <a:pt x="2444" y="239"/>
                      <a:pt x="1937" y="630"/>
                    </a:cubicBezTo>
                    <a:cubicBezTo>
                      <a:pt x="1695" y="845"/>
                      <a:pt x="1480" y="1087"/>
                      <a:pt x="1211" y="1382"/>
                    </a:cubicBezTo>
                    <a:cubicBezTo>
                      <a:pt x="324" y="2538"/>
                      <a:pt x="1" y="4098"/>
                      <a:pt x="324" y="5496"/>
                    </a:cubicBezTo>
                    <a:cubicBezTo>
                      <a:pt x="619" y="6759"/>
                      <a:pt x="1372" y="7834"/>
                      <a:pt x="2017" y="8937"/>
                    </a:cubicBezTo>
                    <a:cubicBezTo>
                      <a:pt x="2931" y="10523"/>
                      <a:pt x="3523" y="12405"/>
                      <a:pt x="2555" y="14072"/>
                    </a:cubicBezTo>
                    <a:cubicBezTo>
                      <a:pt x="2179" y="14717"/>
                      <a:pt x="1668" y="15281"/>
                      <a:pt x="1264" y="15927"/>
                    </a:cubicBezTo>
                    <a:cubicBezTo>
                      <a:pt x="915" y="16518"/>
                      <a:pt x="646" y="17190"/>
                      <a:pt x="834" y="17862"/>
                    </a:cubicBezTo>
                    <a:cubicBezTo>
                      <a:pt x="915" y="18077"/>
                      <a:pt x="996" y="18239"/>
                      <a:pt x="1130" y="18400"/>
                    </a:cubicBezTo>
                    <a:cubicBezTo>
                      <a:pt x="1264" y="18561"/>
                      <a:pt x="1399" y="18696"/>
                      <a:pt x="1587" y="18776"/>
                    </a:cubicBezTo>
                    <a:cubicBezTo>
                      <a:pt x="1829" y="18830"/>
                      <a:pt x="2125" y="18911"/>
                      <a:pt x="2367" y="19045"/>
                    </a:cubicBezTo>
                    <a:cubicBezTo>
                      <a:pt x="2461" y="19061"/>
                      <a:pt x="2553" y="19067"/>
                      <a:pt x="2644" y="19067"/>
                    </a:cubicBezTo>
                    <a:cubicBezTo>
                      <a:pt x="2863" y="19067"/>
                      <a:pt x="3072" y="19029"/>
                      <a:pt x="3281" y="18991"/>
                    </a:cubicBezTo>
                    <a:cubicBezTo>
                      <a:pt x="5109" y="18481"/>
                      <a:pt x="6104" y="16249"/>
                      <a:pt x="6077" y="14529"/>
                    </a:cubicBezTo>
                    <a:cubicBezTo>
                      <a:pt x="6077" y="11894"/>
                      <a:pt x="4034" y="9448"/>
                      <a:pt x="4571" y="6840"/>
                    </a:cubicBezTo>
                    <a:cubicBezTo>
                      <a:pt x="4813" y="5711"/>
                      <a:pt x="5485" y="4743"/>
                      <a:pt x="5727" y="3614"/>
                    </a:cubicBezTo>
                    <a:cubicBezTo>
                      <a:pt x="5969" y="2727"/>
                      <a:pt x="5889" y="1678"/>
                      <a:pt x="5297" y="925"/>
                    </a:cubicBezTo>
                    <a:cubicBezTo>
                      <a:pt x="4811" y="273"/>
                      <a:pt x="4211" y="0"/>
                      <a:pt x="359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" name="Google Shape;912;p11"/>
              <p:cNvSpPr/>
              <p:nvPr/>
            </p:nvSpPr>
            <p:spPr>
              <a:xfrm rot="5400000">
                <a:off x="2785502" y="3943668"/>
                <a:ext cx="293308" cy="995210"/>
              </a:xfrm>
              <a:custGeom>
                <a:avLst/>
                <a:gdLst/>
                <a:ahLst/>
                <a:cxnLst/>
                <a:rect l="l" t="t" r="r" b="b"/>
                <a:pathLst>
                  <a:path w="5297" h="17973" extrusionOk="0">
                    <a:moveTo>
                      <a:pt x="3036" y="0"/>
                    </a:moveTo>
                    <a:cubicBezTo>
                      <a:pt x="2375" y="0"/>
                      <a:pt x="1677" y="421"/>
                      <a:pt x="1210" y="949"/>
                    </a:cubicBezTo>
                    <a:cubicBezTo>
                      <a:pt x="457" y="1836"/>
                      <a:pt x="0" y="3046"/>
                      <a:pt x="81" y="4202"/>
                    </a:cubicBezTo>
                    <a:cubicBezTo>
                      <a:pt x="135" y="5788"/>
                      <a:pt x="1022" y="7213"/>
                      <a:pt x="1801" y="8611"/>
                    </a:cubicBezTo>
                    <a:cubicBezTo>
                      <a:pt x="2554" y="10036"/>
                      <a:pt x="3280" y="11595"/>
                      <a:pt x="2904" y="13155"/>
                    </a:cubicBezTo>
                    <a:cubicBezTo>
                      <a:pt x="2662" y="14122"/>
                      <a:pt x="2043" y="14956"/>
                      <a:pt x="1801" y="15897"/>
                    </a:cubicBezTo>
                    <a:cubicBezTo>
                      <a:pt x="1667" y="16354"/>
                      <a:pt x="1613" y="16838"/>
                      <a:pt x="1801" y="17241"/>
                    </a:cubicBezTo>
                    <a:cubicBezTo>
                      <a:pt x="1951" y="17664"/>
                      <a:pt x="2331" y="17973"/>
                      <a:pt x="2729" y="17973"/>
                    </a:cubicBezTo>
                    <a:cubicBezTo>
                      <a:pt x="2760" y="17973"/>
                      <a:pt x="2792" y="17971"/>
                      <a:pt x="2823" y="17967"/>
                    </a:cubicBezTo>
                    <a:lnTo>
                      <a:pt x="2877" y="17913"/>
                    </a:lnTo>
                    <a:cubicBezTo>
                      <a:pt x="2742" y="17752"/>
                      <a:pt x="2635" y="17590"/>
                      <a:pt x="2554" y="17375"/>
                    </a:cubicBezTo>
                    <a:cubicBezTo>
                      <a:pt x="2366" y="16703"/>
                      <a:pt x="2635" y="16004"/>
                      <a:pt x="3011" y="15440"/>
                    </a:cubicBezTo>
                    <a:cubicBezTo>
                      <a:pt x="3388" y="14794"/>
                      <a:pt x="3898" y="14230"/>
                      <a:pt x="4275" y="13585"/>
                    </a:cubicBezTo>
                    <a:cubicBezTo>
                      <a:pt x="5296" y="11864"/>
                      <a:pt x="4651" y="10036"/>
                      <a:pt x="3737" y="8450"/>
                    </a:cubicBezTo>
                    <a:cubicBezTo>
                      <a:pt x="3092" y="7348"/>
                      <a:pt x="2366" y="6272"/>
                      <a:pt x="2097" y="4982"/>
                    </a:cubicBezTo>
                    <a:cubicBezTo>
                      <a:pt x="1748" y="3584"/>
                      <a:pt x="2097" y="1998"/>
                      <a:pt x="2957" y="842"/>
                    </a:cubicBezTo>
                    <a:cubicBezTo>
                      <a:pt x="3173" y="573"/>
                      <a:pt x="3388" y="358"/>
                      <a:pt x="3656" y="143"/>
                    </a:cubicBezTo>
                    <a:cubicBezTo>
                      <a:pt x="3459" y="44"/>
                      <a:pt x="3250" y="0"/>
                      <a:pt x="30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13" name="Google Shape;913;p11"/>
            <p:cNvGrpSpPr/>
            <p:nvPr/>
          </p:nvGrpSpPr>
          <p:grpSpPr>
            <a:xfrm>
              <a:off x="2357718" y="4570121"/>
              <a:ext cx="791882" cy="323803"/>
              <a:chOff x="2399389" y="4294619"/>
              <a:chExt cx="1055843" cy="431738"/>
            </a:xfrm>
          </p:grpSpPr>
          <p:sp>
            <p:nvSpPr>
              <p:cNvPr id="914" name="Google Shape;914;p11"/>
              <p:cNvSpPr/>
              <p:nvPr/>
            </p:nvSpPr>
            <p:spPr>
              <a:xfrm rot="5400000">
                <a:off x="2758314" y="4029438"/>
                <a:ext cx="337994" cy="1055843"/>
              </a:xfrm>
              <a:custGeom>
                <a:avLst/>
                <a:gdLst/>
                <a:ahLst/>
                <a:cxnLst/>
                <a:rect l="l" t="t" r="r" b="b"/>
                <a:pathLst>
                  <a:path w="6104" h="19068" extrusionOk="0">
                    <a:moveTo>
                      <a:pt x="3599" y="0"/>
                    </a:moveTo>
                    <a:cubicBezTo>
                      <a:pt x="3026" y="0"/>
                      <a:pt x="2444" y="239"/>
                      <a:pt x="1937" y="630"/>
                    </a:cubicBezTo>
                    <a:cubicBezTo>
                      <a:pt x="1695" y="845"/>
                      <a:pt x="1480" y="1087"/>
                      <a:pt x="1211" y="1382"/>
                    </a:cubicBezTo>
                    <a:cubicBezTo>
                      <a:pt x="324" y="2538"/>
                      <a:pt x="1" y="4098"/>
                      <a:pt x="324" y="5496"/>
                    </a:cubicBezTo>
                    <a:cubicBezTo>
                      <a:pt x="619" y="6759"/>
                      <a:pt x="1372" y="7834"/>
                      <a:pt x="2017" y="8937"/>
                    </a:cubicBezTo>
                    <a:cubicBezTo>
                      <a:pt x="2931" y="10523"/>
                      <a:pt x="3523" y="12405"/>
                      <a:pt x="2555" y="14072"/>
                    </a:cubicBezTo>
                    <a:cubicBezTo>
                      <a:pt x="2179" y="14717"/>
                      <a:pt x="1668" y="15281"/>
                      <a:pt x="1264" y="15927"/>
                    </a:cubicBezTo>
                    <a:cubicBezTo>
                      <a:pt x="915" y="16518"/>
                      <a:pt x="646" y="17190"/>
                      <a:pt x="834" y="17862"/>
                    </a:cubicBezTo>
                    <a:cubicBezTo>
                      <a:pt x="915" y="18077"/>
                      <a:pt x="996" y="18239"/>
                      <a:pt x="1130" y="18400"/>
                    </a:cubicBezTo>
                    <a:cubicBezTo>
                      <a:pt x="1264" y="18561"/>
                      <a:pt x="1399" y="18696"/>
                      <a:pt x="1587" y="18776"/>
                    </a:cubicBezTo>
                    <a:cubicBezTo>
                      <a:pt x="1829" y="18830"/>
                      <a:pt x="2125" y="18911"/>
                      <a:pt x="2367" y="19045"/>
                    </a:cubicBezTo>
                    <a:cubicBezTo>
                      <a:pt x="2461" y="19061"/>
                      <a:pt x="2553" y="19067"/>
                      <a:pt x="2644" y="19067"/>
                    </a:cubicBezTo>
                    <a:cubicBezTo>
                      <a:pt x="2863" y="19067"/>
                      <a:pt x="3072" y="19029"/>
                      <a:pt x="3281" y="18991"/>
                    </a:cubicBezTo>
                    <a:cubicBezTo>
                      <a:pt x="5109" y="18481"/>
                      <a:pt x="6104" y="16249"/>
                      <a:pt x="6077" y="14529"/>
                    </a:cubicBezTo>
                    <a:cubicBezTo>
                      <a:pt x="6077" y="11894"/>
                      <a:pt x="4034" y="9448"/>
                      <a:pt x="4571" y="6840"/>
                    </a:cubicBezTo>
                    <a:cubicBezTo>
                      <a:pt x="4813" y="5711"/>
                      <a:pt x="5485" y="4743"/>
                      <a:pt x="5727" y="3614"/>
                    </a:cubicBezTo>
                    <a:cubicBezTo>
                      <a:pt x="5969" y="2727"/>
                      <a:pt x="5889" y="1678"/>
                      <a:pt x="5297" y="925"/>
                    </a:cubicBezTo>
                    <a:cubicBezTo>
                      <a:pt x="4811" y="273"/>
                      <a:pt x="4211" y="0"/>
                      <a:pt x="359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5" name="Google Shape;915;p11"/>
              <p:cNvSpPr/>
              <p:nvPr/>
            </p:nvSpPr>
            <p:spPr>
              <a:xfrm rot="5400000">
                <a:off x="2785502" y="3943668"/>
                <a:ext cx="293308" cy="995210"/>
              </a:xfrm>
              <a:custGeom>
                <a:avLst/>
                <a:gdLst/>
                <a:ahLst/>
                <a:cxnLst/>
                <a:rect l="l" t="t" r="r" b="b"/>
                <a:pathLst>
                  <a:path w="5297" h="17973" extrusionOk="0">
                    <a:moveTo>
                      <a:pt x="3036" y="0"/>
                    </a:moveTo>
                    <a:cubicBezTo>
                      <a:pt x="2375" y="0"/>
                      <a:pt x="1677" y="421"/>
                      <a:pt x="1210" y="949"/>
                    </a:cubicBezTo>
                    <a:cubicBezTo>
                      <a:pt x="457" y="1836"/>
                      <a:pt x="0" y="3046"/>
                      <a:pt x="81" y="4202"/>
                    </a:cubicBezTo>
                    <a:cubicBezTo>
                      <a:pt x="135" y="5788"/>
                      <a:pt x="1022" y="7213"/>
                      <a:pt x="1801" y="8611"/>
                    </a:cubicBezTo>
                    <a:cubicBezTo>
                      <a:pt x="2554" y="10036"/>
                      <a:pt x="3280" y="11595"/>
                      <a:pt x="2904" y="13155"/>
                    </a:cubicBezTo>
                    <a:cubicBezTo>
                      <a:pt x="2662" y="14122"/>
                      <a:pt x="2043" y="14956"/>
                      <a:pt x="1801" y="15897"/>
                    </a:cubicBezTo>
                    <a:cubicBezTo>
                      <a:pt x="1667" y="16354"/>
                      <a:pt x="1613" y="16838"/>
                      <a:pt x="1801" y="17241"/>
                    </a:cubicBezTo>
                    <a:cubicBezTo>
                      <a:pt x="1951" y="17664"/>
                      <a:pt x="2331" y="17973"/>
                      <a:pt x="2729" y="17973"/>
                    </a:cubicBezTo>
                    <a:cubicBezTo>
                      <a:pt x="2760" y="17973"/>
                      <a:pt x="2792" y="17971"/>
                      <a:pt x="2823" y="17967"/>
                    </a:cubicBezTo>
                    <a:lnTo>
                      <a:pt x="2877" y="17913"/>
                    </a:lnTo>
                    <a:cubicBezTo>
                      <a:pt x="2742" y="17752"/>
                      <a:pt x="2635" y="17590"/>
                      <a:pt x="2554" y="17375"/>
                    </a:cubicBezTo>
                    <a:cubicBezTo>
                      <a:pt x="2366" y="16703"/>
                      <a:pt x="2635" y="16004"/>
                      <a:pt x="3011" y="15440"/>
                    </a:cubicBezTo>
                    <a:cubicBezTo>
                      <a:pt x="3388" y="14794"/>
                      <a:pt x="3898" y="14230"/>
                      <a:pt x="4275" y="13585"/>
                    </a:cubicBezTo>
                    <a:cubicBezTo>
                      <a:pt x="5296" y="11864"/>
                      <a:pt x="4651" y="10036"/>
                      <a:pt x="3737" y="8450"/>
                    </a:cubicBezTo>
                    <a:cubicBezTo>
                      <a:pt x="3092" y="7348"/>
                      <a:pt x="2366" y="6272"/>
                      <a:pt x="2097" y="4982"/>
                    </a:cubicBezTo>
                    <a:cubicBezTo>
                      <a:pt x="1748" y="3584"/>
                      <a:pt x="2097" y="1998"/>
                      <a:pt x="2957" y="842"/>
                    </a:cubicBezTo>
                    <a:cubicBezTo>
                      <a:pt x="3173" y="573"/>
                      <a:pt x="3388" y="358"/>
                      <a:pt x="3656" y="143"/>
                    </a:cubicBezTo>
                    <a:cubicBezTo>
                      <a:pt x="3459" y="44"/>
                      <a:pt x="3250" y="0"/>
                      <a:pt x="30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16" name="Google Shape;916;p11"/>
            <p:cNvGrpSpPr/>
            <p:nvPr/>
          </p:nvGrpSpPr>
          <p:grpSpPr>
            <a:xfrm>
              <a:off x="5996441" y="4568439"/>
              <a:ext cx="791301" cy="327167"/>
              <a:chOff x="5701558" y="4293124"/>
              <a:chExt cx="1055068" cy="436223"/>
            </a:xfrm>
          </p:grpSpPr>
          <p:sp>
            <p:nvSpPr>
              <p:cNvPr id="917" name="Google Shape;917;p11"/>
              <p:cNvSpPr/>
              <p:nvPr/>
            </p:nvSpPr>
            <p:spPr>
              <a:xfrm rot="5400000">
                <a:off x="6059347" y="4032069"/>
                <a:ext cx="339489" cy="1055068"/>
              </a:xfrm>
              <a:custGeom>
                <a:avLst/>
                <a:gdLst/>
                <a:ahLst/>
                <a:cxnLst/>
                <a:rect l="l" t="t" r="r" b="b"/>
                <a:pathLst>
                  <a:path w="6131" h="19054" extrusionOk="0">
                    <a:moveTo>
                      <a:pt x="2795" y="1"/>
                    </a:moveTo>
                    <a:cubicBezTo>
                      <a:pt x="2659" y="1"/>
                      <a:pt x="2526" y="14"/>
                      <a:pt x="2394" y="38"/>
                    </a:cubicBezTo>
                    <a:cubicBezTo>
                      <a:pt x="2152" y="173"/>
                      <a:pt x="1883" y="280"/>
                      <a:pt x="1614" y="307"/>
                    </a:cubicBezTo>
                    <a:cubicBezTo>
                      <a:pt x="1453" y="388"/>
                      <a:pt x="1291" y="495"/>
                      <a:pt x="1157" y="657"/>
                    </a:cubicBezTo>
                    <a:cubicBezTo>
                      <a:pt x="1022" y="845"/>
                      <a:pt x="915" y="1006"/>
                      <a:pt x="834" y="1194"/>
                    </a:cubicBezTo>
                    <a:cubicBezTo>
                      <a:pt x="646" y="1866"/>
                      <a:pt x="915" y="2592"/>
                      <a:pt x="1291" y="3157"/>
                    </a:cubicBezTo>
                    <a:cubicBezTo>
                      <a:pt x="1668" y="3802"/>
                      <a:pt x="2178" y="4367"/>
                      <a:pt x="2555" y="5012"/>
                    </a:cubicBezTo>
                    <a:cubicBezTo>
                      <a:pt x="3576" y="6732"/>
                      <a:pt x="2931" y="8561"/>
                      <a:pt x="2017" y="10147"/>
                    </a:cubicBezTo>
                    <a:cubicBezTo>
                      <a:pt x="1372" y="11249"/>
                      <a:pt x="646" y="12324"/>
                      <a:pt x="323" y="13588"/>
                    </a:cubicBezTo>
                    <a:cubicBezTo>
                      <a:pt x="1" y="14986"/>
                      <a:pt x="323" y="16572"/>
                      <a:pt x="1211" y="17701"/>
                    </a:cubicBezTo>
                    <a:cubicBezTo>
                      <a:pt x="1426" y="17970"/>
                      <a:pt x="1641" y="18212"/>
                      <a:pt x="1910" y="18427"/>
                    </a:cubicBezTo>
                    <a:cubicBezTo>
                      <a:pt x="2414" y="18815"/>
                      <a:pt x="2992" y="19053"/>
                      <a:pt x="3567" y="19053"/>
                    </a:cubicBezTo>
                    <a:cubicBezTo>
                      <a:pt x="4189" y="19053"/>
                      <a:pt x="4807" y="18775"/>
                      <a:pt x="5324" y="18104"/>
                    </a:cubicBezTo>
                    <a:cubicBezTo>
                      <a:pt x="5835" y="17378"/>
                      <a:pt x="5942" y="16330"/>
                      <a:pt x="5754" y="15416"/>
                    </a:cubicBezTo>
                    <a:cubicBezTo>
                      <a:pt x="5485" y="14287"/>
                      <a:pt x="4813" y="13319"/>
                      <a:pt x="4571" y="12190"/>
                    </a:cubicBezTo>
                    <a:cubicBezTo>
                      <a:pt x="4033" y="9609"/>
                      <a:pt x="6050" y="7163"/>
                      <a:pt x="6077" y="4528"/>
                    </a:cubicBezTo>
                    <a:cubicBezTo>
                      <a:pt x="6130" y="2807"/>
                      <a:pt x="5109" y="576"/>
                      <a:pt x="3308" y="65"/>
                    </a:cubicBezTo>
                    <a:cubicBezTo>
                      <a:pt x="3130" y="21"/>
                      <a:pt x="2961" y="1"/>
                      <a:pt x="279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8" name="Google Shape;918;p11"/>
              <p:cNvSpPr/>
              <p:nvPr/>
            </p:nvSpPr>
            <p:spPr>
              <a:xfrm rot="5400000">
                <a:off x="6079199" y="3942283"/>
                <a:ext cx="291813" cy="993493"/>
              </a:xfrm>
              <a:custGeom>
                <a:avLst/>
                <a:gdLst/>
                <a:ahLst/>
                <a:cxnLst/>
                <a:rect l="l" t="t" r="r" b="b"/>
                <a:pathLst>
                  <a:path w="5270" h="17942" extrusionOk="0">
                    <a:moveTo>
                      <a:pt x="2776" y="0"/>
                    </a:moveTo>
                    <a:cubicBezTo>
                      <a:pt x="2362" y="0"/>
                      <a:pt x="1956" y="339"/>
                      <a:pt x="1775" y="728"/>
                    </a:cubicBezTo>
                    <a:cubicBezTo>
                      <a:pt x="1613" y="1158"/>
                      <a:pt x="1640" y="1615"/>
                      <a:pt x="1775" y="2072"/>
                    </a:cubicBezTo>
                    <a:cubicBezTo>
                      <a:pt x="2044" y="3013"/>
                      <a:pt x="2662" y="3846"/>
                      <a:pt x="2904" y="4814"/>
                    </a:cubicBezTo>
                    <a:cubicBezTo>
                      <a:pt x="3226" y="6373"/>
                      <a:pt x="2554" y="7933"/>
                      <a:pt x="1775" y="9357"/>
                    </a:cubicBezTo>
                    <a:cubicBezTo>
                      <a:pt x="1049" y="10728"/>
                      <a:pt x="135" y="12180"/>
                      <a:pt x="81" y="13766"/>
                    </a:cubicBezTo>
                    <a:cubicBezTo>
                      <a:pt x="0" y="14922"/>
                      <a:pt x="431" y="16132"/>
                      <a:pt x="1210" y="17019"/>
                    </a:cubicBezTo>
                    <a:cubicBezTo>
                      <a:pt x="1677" y="17527"/>
                      <a:pt x="2373" y="17942"/>
                      <a:pt x="3033" y="17942"/>
                    </a:cubicBezTo>
                    <a:cubicBezTo>
                      <a:pt x="3248" y="17942"/>
                      <a:pt x="3459" y="17898"/>
                      <a:pt x="3657" y="17799"/>
                    </a:cubicBezTo>
                    <a:cubicBezTo>
                      <a:pt x="3388" y="17584"/>
                      <a:pt x="3173" y="17342"/>
                      <a:pt x="2958" y="17073"/>
                    </a:cubicBezTo>
                    <a:cubicBezTo>
                      <a:pt x="2070" y="15917"/>
                      <a:pt x="1748" y="14358"/>
                      <a:pt x="2070" y="12960"/>
                    </a:cubicBezTo>
                    <a:cubicBezTo>
                      <a:pt x="2393" y="11696"/>
                      <a:pt x="3119" y="10621"/>
                      <a:pt x="3764" y="9519"/>
                    </a:cubicBezTo>
                    <a:cubicBezTo>
                      <a:pt x="4678" y="7933"/>
                      <a:pt x="5270" y="6051"/>
                      <a:pt x="4302" y="4384"/>
                    </a:cubicBezTo>
                    <a:cubicBezTo>
                      <a:pt x="3925" y="3739"/>
                      <a:pt x="3415" y="3174"/>
                      <a:pt x="2984" y="2529"/>
                    </a:cubicBezTo>
                    <a:cubicBezTo>
                      <a:pt x="2635" y="1937"/>
                      <a:pt x="2366" y="1265"/>
                      <a:pt x="2554" y="593"/>
                    </a:cubicBezTo>
                    <a:cubicBezTo>
                      <a:pt x="2635" y="378"/>
                      <a:pt x="2716" y="217"/>
                      <a:pt x="2850" y="56"/>
                    </a:cubicBezTo>
                    <a:lnTo>
                      <a:pt x="2823" y="2"/>
                    </a:lnTo>
                    <a:cubicBezTo>
                      <a:pt x="2808" y="1"/>
                      <a:pt x="2792" y="0"/>
                      <a:pt x="277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19" name="Google Shape;919;p11"/>
            <p:cNvGrpSpPr/>
            <p:nvPr/>
          </p:nvGrpSpPr>
          <p:grpSpPr>
            <a:xfrm>
              <a:off x="6867721" y="4568439"/>
              <a:ext cx="791301" cy="327167"/>
              <a:chOff x="5701558" y="4293124"/>
              <a:chExt cx="1055068" cy="436223"/>
            </a:xfrm>
          </p:grpSpPr>
          <p:sp>
            <p:nvSpPr>
              <p:cNvPr id="920" name="Google Shape;920;p11"/>
              <p:cNvSpPr/>
              <p:nvPr/>
            </p:nvSpPr>
            <p:spPr>
              <a:xfrm rot="5400000">
                <a:off x="6059347" y="4032069"/>
                <a:ext cx="339489" cy="1055068"/>
              </a:xfrm>
              <a:custGeom>
                <a:avLst/>
                <a:gdLst/>
                <a:ahLst/>
                <a:cxnLst/>
                <a:rect l="l" t="t" r="r" b="b"/>
                <a:pathLst>
                  <a:path w="6131" h="19054" extrusionOk="0">
                    <a:moveTo>
                      <a:pt x="2795" y="1"/>
                    </a:moveTo>
                    <a:cubicBezTo>
                      <a:pt x="2659" y="1"/>
                      <a:pt x="2526" y="14"/>
                      <a:pt x="2394" y="38"/>
                    </a:cubicBezTo>
                    <a:cubicBezTo>
                      <a:pt x="2152" y="173"/>
                      <a:pt x="1883" y="280"/>
                      <a:pt x="1614" y="307"/>
                    </a:cubicBezTo>
                    <a:cubicBezTo>
                      <a:pt x="1453" y="388"/>
                      <a:pt x="1291" y="495"/>
                      <a:pt x="1157" y="657"/>
                    </a:cubicBezTo>
                    <a:cubicBezTo>
                      <a:pt x="1022" y="845"/>
                      <a:pt x="915" y="1006"/>
                      <a:pt x="834" y="1194"/>
                    </a:cubicBezTo>
                    <a:cubicBezTo>
                      <a:pt x="646" y="1866"/>
                      <a:pt x="915" y="2592"/>
                      <a:pt x="1291" y="3157"/>
                    </a:cubicBezTo>
                    <a:cubicBezTo>
                      <a:pt x="1668" y="3802"/>
                      <a:pt x="2178" y="4367"/>
                      <a:pt x="2555" y="5012"/>
                    </a:cubicBezTo>
                    <a:cubicBezTo>
                      <a:pt x="3576" y="6732"/>
                      <a:pt x="2931" y="8561"/>
                      <a:pt x="2017" y="10147"/>
                    </a:cubicBezTo>
                    <a:cubicBezTo>
                      <a:pt x="1372" y="11249"/>
                      <a:pt x="646" y="12324"/>
                      <a:pt x="323" y="13588"/>
                    </a:cubicBezTo>
                    <a:cubicBezTo>
                      <a:pt x="1" y="14986"/>
                      <a:pt x="323" y="16572"/>
                      <a:pt x="1211" y="17701"/>
                    </a:cubicBezTo>
                    <a:cubicBezTo>
                      <a:pt x="1426" y="17970"/>
                      <a:pt x="1641" y="18212"/>
                      <a:pt x="1910" y="18427"/>
                    </a:cubicBezTo>
                    <a:cubicBezTo>
                      <a:pt x="2414" y="18815"/>
                      <a:pt x="2992" y="19053"/>
                      <a:pt x="3567" y="19053"/>
                    </a:cubicBezTo>
                    <a:cubicBezTo>
                      <a:pt x="4189" y="19053"/>
                      <a:pt x="4807" y="18775"/>
                      <a:pt x="5324" y="18104"/>
                    </a:cubicBezTo>
                    <a:cubicBezTo>
                      <a:pt x="5835" y="17378"/>
                      <a:pt x="5942" y="16330"/>
                      <a:pt x="5754" y="15416"/>
                    </a:cubicBezTo>
                    <a:cubicBezTo>
                      <a:pt x="5485" y="14287"/>
                      <a:pt x="4813" y="13319"/>
                      <a:pt x="4571" y="12190"/>
                    </a:cubicBezTo>
                    <a:cubicBezTo>
                      <a:pt x="4033" y="9609"/>
                      <a:pt x="6050" y="7163"/>
                      <a:pt x="6077" y="4528"/>
                    </a:cubicBezTo>
                    <a:cubicBezTo>
                      <a:pt x="6130" y="2807"/>
                      <a:pt x="5109" y="576"/>
                      <a:pt x="3308" y="65"/>
                    </a:cubicBezTo>
                    <a:cubicBezTo>
                      <a:pt x="3130" y="21"/>
                      <a:pt x="2961" y="1"/>
                      <a:pt x="279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1" name="Google Shape;921;p11"/>
              <p:cNvSpPr/>
              <p:nvPr/>
            </p:nvSpPr>
            <p:spPr>
              <a:xfrm rot="5400000">
                <a:off x="6079199" y="3942283"/>
                <a:ext cx="291813" cy="993493"/>
              </a:xfrm>
              <a:custGeom>
                <a:avLst/>
                <a:gdLst/>
                <a:ahLst/>
                <a:cxnLst/>
                <a:rect l="l" t="t" r="r" b="b"/>
                <a:pathLst>
                  <a:path w="5270" h="17942" extrusionOk="0">
                    <a:moveTo>
                      <a:pt x="2776" y="0"/>
                    </a:moveTo>
                    <a:cubicBezTo>
                      <a:pt x="2362" y="0"/>
                      <a:pt x="1956" y="339"/>
                      <a:pt x="1775" y="728"/>
                    </a:cubicBezTo>
                    <a:cubicBezTo>
                      <a:pt x="1613" y="1158"/>
                      <a:pt x="1640" y="1615"/>
                      <a:pt x="1775" y="2072"/>
                    </a:cubicBezTo>
                    <a:cubicBezTo>
                      <a:pt x="2044" y="3013"/>
                      <a:pt x="2662" y="3846"/>
                      <a:pt x="2904" y="4814"/>
                    </a:cubicBezTo>
                    <a:cubicBezTo>
                      <a:pt x="3226" y="6373"/>
                      <a:pt x="2554" y="7933"/>
                      <a:pt x="1775" y="9357"/>
                    </a:cubicBezTo>
                    <a:cubicBezTo>
                      <a:pt x="1049" y="10728"/>
                      <a:pt x="135" y="12180"/>
                      <a:pt x="81" y="13766"/>
                    </a:cubicBezTo>
                    <a:cubicBezTo>
                      <a:pt x="0" y="14922"/>
                      <a:pt x="431" y="16132"/>
                      <a:pt x="1210" y="17019"/>
                    </a:cubicBezTo>
                    <a:cubicBezTo>
                      <a:pt x="1677" y="17527"/>
                      <a:pt x="2373" y="17942"/>
                      <a:pt x="3033" y="17942"/>
                    </a:cubicBezTo>
                    <a:cubicBezTo>
                      <a:pt x="3248" y="17942"/>
                      <a:pt x="3459" y="17898"/>
                      <a:pt x="3657" y="17799"/>
                    </a:cubicBezTo>
                    <a:cubicBezTo>
                      <a:pt x="3388" y="17584"/>
                      <a:pt x="3173" y="17342"/>
                      <a:pt x="2958" y="17073"/>
                    </a:cubicBezTo>
                    <a:cubicBezTo>
                      <a:pt x="2070" y="15917"/>
                      <a:pt x="1748" y="14358"/>
                      <a:pt x="2070" y="12960"/>
                    </a:cubicBezTo>
                    <a:cubicBezTo>
                      <a:pt x="2393" y="11696"/>
                      <a:pt x="3119" y="10621"/>
                      <a:pt x="3764" y="9519"/>
                    </a:cubicBezTo>
                    <a:cubicBezTo>
                      <a:pt x="4678" y="7933"/>
                      <a:pt x="5270" y="6051"/>
                      <a:pt x="4302" y="4384"/>
                    </a:cubicBezTo>
                    <a:cubicBezTo>
                      <a:pt x="3925" y="3739"/>
                      <a:pt x="3415" y="3174"/>
                      <a:pt x="2984" y="2529"/>
                    </a:cubicBezTo>
                    <a:cubicBezTo>
                      <a:pt x="2635" y="1937"/>
                      <a:pt x="2366" y="1265"/>
                      <a:pt x="2554" y="593"/>
                    </a:cubicBezTo>
                    <a:cubicBezTo>
                      <a:pt x="2635" y="378"/>
                      <a:pt x="2716" y="217"/>
                      <a:pt x="2850" y="56"/>
                    </a:cubicBezTo>
                    <a:lnTo>
                      <a:pt x="2823" y="2"/>
                    </a:lnTo>
                    <a:cubicBezTo>
                      <a:pt x="2808" y="1"/>
                      <a:pt x="2792" y="0"/>
                      <a:pt x="277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22" name="Google Shape;922;p11"/>
            <p:cNvGrpSpPr/>
            <p:nvPr/>
          </p:nvGrpSpPr>
          <p:grpSpPr>
            <a:xfrm>
              <a:off x="166867" y="2190931"/>
              <a:ext cx="442067" cy="762477"/>
              <a:chOff x="126008" y="2204268"/>
              <a:chExt cx="433399" cy="747526"/>
            </a:xfrm>
          </p:grpSpPr>
          <p:sp>
            <p:nvSpPr>
              <p:cNvPr id="923" name="Google Shape;923;p11"/>
              <p:cNvSpPr/>
              <p:nvPr/>
            </p:nvSpPr>
            <p:spPr>
              <a:xfrm rot="5400000">
                <a:off x="164296" y="2556683"/>
                <a:ext cx="357882" cy="432340"/>
              </a:xfrm>
              <a:custGeom>
                <a:avLst/>
                <a:gdLst/>
                <a:ahLst/>
                <a:cxnLst/>
                <a:rect l="l" t="t" r="r" b="b"/>
                <a:pathLst>
                  <a:path w="8791" h="10620" extrusionOk="0">
                    <a:moveTo>
                      <a:pt x="433" y="1"/>
                    </a:moveTo>
                    <a:cubicBezTo>
                      <a:pt x="166" y="1"/>
                      <a:pt x="0" y="321"/>
                      <a:pt x="27" y="1107"/>
                    </a:cubicBezTo>
                    <a:cubicBezTo>
                      <a:pt x="54" y="2639"/>
                      <a:pt x="376" y="4253"/>
                      <a:pt x="860" y="5704"/>
                    </a:cubicBezTo>
                    <a:cubicBezTo>
                      <a:pt x="1398" y="7371"/>
                      <a:pt x="2097" y="8903"/>
                      <a:pt x="3548" y="9871"/>
                    </a:cubicBezTo>
                    <a:cubicBezTo>
                      <a:pt x="4244" y="10335"/>
                      <a:pt x="5060" y="10619"/>
                      <a:pt x="5876" y="10619"/>
                    </a:cubicBezTo>
                    <a:cubicBezTo>
                      <a:pt x="6005" y="10619"/>
                      <a:pt x="6135" y="10612"/>
                      <a:pt x="6264" y="10597"/>
                    </a:cubicBezTo>
                    <a:cubicBezTo>
                      <a:pt x="6963" y="10516"/>
                      <a:pt x="7689" y="10167"/>
                      <a:pt x="8092" y="9576"/>
                    </a:cubicBezTo>
                    <a:cubicBezTo>
                      <a:pt x="8361" y="9172"/>
                      <a:pt x="8441" y="8661"/>
                      <a:pt x="8495" y="8151"/>
                    </a:cubicBezTo>
                    <a:cubicBezTo>
                      <a:pt x="8791" y="4817"/>
                      <a:pt x="5995" y="4118"/>
                      <a:pt x="3790" y="2935"/>
                    </a:cubicBezTo>
                    <a:cubicBezTo>
                      <a:pt x="2876" y="2478"/>
                      <a:pt x="2097" y="1779"/>
                      <a:pt x="1505" y="892"/>
                    </a:cubicBezTo>
                    <a:cubicBezTo>
                      <a:pt x="1106" y="355"/>
                      <a:pt x="713" y="1"/>
                      <a:pt x="43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4" name="Google Shape;924;p11"/>
              <p:cNvSpPr/>
              <p:nvPr/>
            </p:nvSpPr>
            <p:spPr>
              <a:xfrm rot="5400000">
                <a:off x="162932" y="2167344"/>
                <a:ext cx="358452" cy="432299"/>
              </a:xfrm>
              <a:custGeom>
                <a:avLst/>
                <a:gdLst/>
                <a:ahLst/>
                <a:cxnLst/>
                <a:rect l="l" t="t" r="r" b="b"/>
                <a:pathLst>
                  <a:path w="8805" h="10619" extrusionOk="0">
                    <a:moveTo>
                      <a:pt x="8355" y="1"/>
                    </a:moveTo>
                    <a:cubicBezTo>
                      <a:pt x="8071" y="1"/>
                      <a:pt x="7685" y="355"/>
                      <a:pt x="7312" y="892"/>
                    </a:cubicBezTo>
                    <a:cubicBezTo>
                      <a:pt x="6694" y="1752"/>
                      <a:pt x="5888" y="2451"/>
                      <a:pt x="5027" y="2935"/>
                    </a:cubicBezTo>
                    <a:cubicBezTo>
                      <a:pt x="2796" y="4118"/>
                      <a:pt x="0" y="4790"/>
                      <a:pt x="323" y="8151"/>
                    </a:cubicBezTo>
                    <a:cubicBezTo>
                      <a:pt x="350" y="8661"/>
                      <a:pt x="457" y="9172"/>
                      <a:pt x="726" y="9575"/>
                    </a:cubicBezTo>
                    <a:cubicBezTo>
                      <a:pt x="1129" y="10221"/>
                      <a:pt x="1828" y="10543"/>
                      <a:pt x="2527" y="10597"/>
                    </a:cubicBezTo>
                    <a:cubicBezTo>
                      <a:pt x="2656" y="10612"/>
                      <a:pt x="2786" y="10619"/>
                      <a:pt x="2915" y="10619"/>
                    </a:cubicBezTo>
                    <a:cubicBezTo>
                      <a:pt x="3730" y="10619"/>
                      <a:pt x="4546" y="10335"/>
                      <a:pt x="5242" y="9871"/>
                    </a:cubicBezTo>
                    <a:cubicBezTo>
                      <a:pt x="6694" y="8903"/>
                      <a:pt x="7393" y="7344"/>
                      <a:pt x="7931" y="5704"/>
                    </a:cubicBezTo>
                    <a:cubicBezTo>
                      <a:pt x="8415" y="4252"/>
                      <a:pt x="8737" y="2639"/>
                      <a:pt x="8791" y="1107"/>
                    </a:cubicBezTo>
                    <a:cubicBezTo>
                      <a:pt x="8804" y="321"/>
                      <a:pt x="8626" y="1"/>
                      <a:pt x="835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25" name="Google Shape;925;p11"/>
            <p:cNvGrpSpPr/>
            <p:nvPr/>
          </p:nvGrpSpPr>
          <p:grpSpPr>
            <a:xfrm>
              <a:off x="1485926" y="4570121"/>
              <a:ext cx="791882" cy="323803"/>
              <a:chOff x="2399389" y="4294619"/>
              <a:chExt cx="1055843" cy="431738"/>
            </a:xfrm>
          </p:grpSpPr>
          <p:sp>
            <p:nvSpPr>
              <p:cNvPr id="926" name="Google Shape;926;p11"/>
              <p:cNvSpPr/>
              <p:nvPr/>
            </p:nvSpPr>
            <p:spPr>
              <a:xfrm rot="5400000">
                <a:off x="2758314" y="4029438"/>
                <a:ext cx="337994" cy="1055843"/>
              </a:xfrm>
              <a:custGeom>
                <a:avLst/>
                <a:gdLst/>
                <a:ahLst/>
                <a:cxnLst/>
                <a:rect l="l" t="t" r="r" b="b"/>
                <a:pathLst>
                  <a:path w="6104" h="19068" extrusionOk="0">
                    <a:moveTo>
                      <a:pt x="3599" y="0"/>
                    </a:moveTo>
                    <a:cubicBezTo>
                      <a:pt x="3026" y="0"/>
                      <a:pt x="2444" y="239"/>
                      <a:pt x="1937" y="630"/>
                    </a:cubicBezTo>
                    <a:cubicBezTo>
                      <a:pt x="1695" y="845"/>
                      <a:pt x="1480" y="1087"/>
                      <a:pt x="1211" y="1382"/>
                    </a:cubicBezTo>
                    <a:cubicBezTo>
                      <a:pt x="324" y="2538"/>
                      <a:pt x="1" y="4098"/>
                      <a:pt x="324" y="5496"/>
                    </a:cubicBezTo>
                    <a:cubicBezTo>
                      <a:pt x="619" y="6759"/>
                      <a:pt x="1372" y="7834"/>
                      <a:pt x="2017" y="8937"/>
                    </a:cubicBezTo>
                    <a:cubicBezTo>
                      <a:pt x="2931" y="10523"/>
                      <a:pt x="3523" y="12405"/>
                      <a:pt x="2555" y="14072"/>
                    </a:cubicBezTo>
                    <a:cubicBezTo>
                      <a:pt x="2179" y="14717"/>
                      <a:pt x="1668" y="15281"/>
                      <a:pt x="1264" y="15927"/>
                    </a:cubicBezTo>
                    <a:cubicBezTo>
                      <a:pt x="915" y="16518"/>
                      <a:pt x="646" y="17190"/>
                      <a:pt x="834" y="17862"/>
                    </a:cubicBezTo>
                    <a:cubicBezTo>
                      <a:pt x="915" y="18077"/>
                      <a:pt x="996" y="18239"/>
                      <a:pt x="1130" y="18400"/>
                    </a:cubicBezTo>
                    <a:cubicBezTo>
                      <a:pt x="1264" y="18561"/>
                      <a:pt x="1399" y="18696"/>
                      <a:pt x="1587" y="18776"/>
                    </a:cubicBezTo>
                    <a:cubicBezTo>
                      <a:pt x="1829" y="18830"/>
                      <a:pt x="2125" y="18911"/>
                      <a:pt x="2367" y="19045"/>
                    </a:cubicBezTo>
                    <a:cubicBezTo>
                      <a:pt x="2461" y="19061"/>
                      <a:pt x="2553" y="19067"/>
                      <a:pt x="2644" y="19067"/>
                    </a:cubicBezTo>
                    <a:cubicBezTo>
                      <a:pt x="2863" y="19067"/>
                      <a:pt x="3072" y="19029"/>
                      <a:pt x="3281" y="18991"/>
                    </a:cubicBezTo>
                    <a:cubicBezTo>
                      <a:pt x="5109" y="18481"/>
                      <a:pt x="6104" y="16249"/>
                      <a:pt x="6077" y="14529"/>
                    </a:cubicBezTo>
                    <a:cubicBezTo>
                      <a:pt x="6077" y="11894"/>
                      <a:pt x="4034" y="9448"/>
                      <a:pt x="4571" y="6840"/>
                    </a:cubicBezTo>
                    <a:cubicBezTo>
                      <a:pt x="4813" y="5711"/>
                      <a:pt x="5485" y="4743"/>
                      <a:pt x="5727" y="3614"/>
                    </a:cubicBezTo>
                    <a:cubicBezTo>
                      <a:pt x="5969" y="2727"/>
                      <a:pt x="5889" y="1678"/>
                      <a:pt x="5297" y="925"/>
                    </a:cubicBezTo>
                    <a:cubicBezTo>
                      <a:pt x="4811" y="273"/>
                      <a:pt x="4211" y="0"/>
                      <a:pt x="359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7" name="Google Shape;927;p11"/>
              <p:cNvSpPr/>
              <p:nvPr/>
            </p:nvSpPr>
            <p:spPr>
              <a:xfrm rot="5400000">
                <a:off x="2785502" y="3943668"/>
                <a:ext cx="293308" cy="995210"/>
              </a:xfrm>
              <a:custGeom>
                <a:avLst/>
                <a:gdLst/>
                <a:ahLst/>
                <a:cxnLst/>
                <a:rect l="l" t="t" r="r" b="b"/>
                <a:pathLst>
                  <a:path w="5297" h="17973" extrusionOk="0">
                    <a:moveTo>
                      <a:pt x="3036" y="0"/>
                    </a:moveTo>
                    <a:cubicBezTo>
                      <a:pt x="2375" y="0"/>
                      <a:pt x="1677" y="421"/>
                      <a:pt x="1210" y="949"/>
                    </a:cubicBezTo>
                    <a:cubicBezTo>
                      <a:pt x="457" y="1836"/>
                      <a:pt x="0" y="3046"/>
                      <a:pt x="81" y="4202"/>
                    </a:cubicBezTo>
                    <a:cubicBezTo>
                      <a:pt x="135" y="5788"/>
                      <a:pt x="1022" y="7213"/>
                      <a:pt x="1801" y="8611"/>
                    </a:cubicBezTo>
                    <a:cubicBezTo>
                      <a:pt x="2554" y="10036"/>
                      <a:pt x="3280" y="11595"/>
                      <a:pt x="2904" y="13155"/>
                    </a:cubicBezTo>
                    <a:cubicBezTo>
                      <a:pt x="2662" y="14122"/>
                      <a:pt x="2043" y="14956"/>
                      <a:pt x="1801" y="15897"/>
                    </a:cubicBezTo>
                    <a:cubicBezTo>
                      <a:pt x="1667" y="16354"/>
                      <a:pt x="1613" y="16838"/>
                      <a:pt x="1801" y="17241"/>
                    </a:cubicBezTo>
                    <a:cubicBezTo>
                      <a:pt x="1951" y="17664"/>
                      <a:pt x="2331" y="17973"/>
                      <a:pt x="2729" y="17973"/>
                    </a:cubicBezTo>
                    <a:cubicBezTo>
                      <a:pt x="2760" y="17973"/>
                      <a:pt x="2792" y="17971"/>
                      <a:pt x="2823" y="17967"/>
                    </a:cubicBezTo>
                    <a:lnTo>
                      <a:pt x="2877" y="17913"/>
                    </a:lnTo>
                    <a:cubicBezTo>
                      <a:pt x="2742" y="17752"/>
                      <a:pt x="2635" y="17590"/>
                      <a:pt x="2554" y="17375"/>
                    </a:cubicBezTo>
                    <a:cubicBezTo>
                      <a:pt x="2366" y="16703"/>
                      <a:pt x="2635" y="16004"/>
                      <a:pt x="3011" y="15440"/>
                    </a:cubicBezTo>
                    <a:cubicBezTo>
                      <a:pt x="3388" y="14794"/>
                      <a:pt x="3898" y="14230"/>
                      <a:pt x="4275" y="13585"/>
                    </a:cubicBezTo>
                    <a:cubicBezTo>
                      <a:pt x="5296" y="11864"/>
                      <a:pt x="4651" y="10036"/>
                      <a:pt x="3737" y="8450"/>
                    </a:cubicBezTo>
                    <a:cubicBezTo>
                      <a:pt x="3092" y="7348"/>
                      <a:pt x="2366" y="6272"/>
                      <a:pt x="2097" y="4982"/>
                    </a:cubicBezTo>
                    <a:cubicBezTo>
                      <a:pt x="1748" y="3584"/>
                      <a:pt x="2097" y="1998"/>
                      <a:pt x="2957" y="842"/>
                    </a:cubicBezTo>
                    <a:cubicBezTo>
                      <a:pt x="3173" y="573"/>
                      <a:pt x="3388" y="358"/>
                      <a:pt x="3656" y="143"/>
                    </a:cubicBezTo>
                    <a:cubicBezTo>
                      <a:pt x="3459" y="44"/>
                      <a:pt x="3250" y="0"/>
                      <a:pt x="30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28" name="Google Shape;928;p11"/>
            <p:cNvGrpSpPr/>
            <p:nvPr/>
          </p:nvGrpSpPr>
          <p:grpSpPr>
            <a:xfrm>
              <a:off x="5122700" y="249545"/>
              <a:ext cx="791758" cy="323803"/>
              <a:chOff x="5701558" y="427183"/>
              <a:chExt cx="1055677" cy="431737"/>
            </a:xfrm>
          </p:grpSpPr>
          <p:sp>
            <p:nvSpPr>
              <p:cNvPr id="929" name="Google Shape;929;p11"/>
              <p:cNvSpPr/>
              <p:nvPr/>
            </p:nvSpPr>
            <p:spPr>
              <a:xfrm rot="5400000">
                <a:off x="6077427" y="214219"/>
                <a:ext cx="294803" cy="994601"/>
              </a:xfrm>
              <a:custGeom>
                <a:avLst/>
                <a:gdLst/>
                <a:ahLst/>
                <a:cxnLst/>
                <a:rect l="l" t="t" r="r" b="b"/>
                <a:pathLst>
                  <a:path w="5324" h="17962" extrusionOk="0">
                    <a:moveTo>
                      <a:pt x="2547" y="1"/>
                    </a:moveTo>
                    <a:cubicBezTo>
                      <a:pt x="2514" y="1"/>
                      <a:pt x="2481" y="3"/>
                      <a:pt x="2447" y="7"/>
                    </a:cubicBezTo>
                    <a:lnTo>
                      <a:pt x="2421" y="34"/>
                    </a:lnTo>
                    <a:cubicBezTo>
                      <a:pt x="2555" y="222"/>
                      <a:pt x="2662" y="383"/>
                      <a:pt x="2716" y="571"/>
                    </a:cubicBezTo>
                    <a:cubicBezTo>
                      <a:pt x="2931" y="1243"/>
                      <a:pt x="2662" y="1969"/>
                      <a:pt x="2286" y="2534"/>
                    </a:cubicBezTo>
                    <a:cubicBezTo>
                      <a:pt x="1883" y="3179"/>
                      <a:pt x="1372" y="3744"/>
                      <a:pt x="1023" y="4389"/>
                    </a:cubicBezTo>
                    <a:cubicBezTo>
                      <a:pt x="1" y="6109"/>
                      <a:pt x="646" y="7938"/>
                      <a:pt x="1560" y="9524"/>
                    </a:cubicBezTo>
                    <a:cubicBezTo>
                      <a:pt x="2179" y="10626"/>
                      <a:pt x="2931" y="11701"/>
                      <a:pt x="3227" y="12965"/>
                    </a:cubicBezTo>
                    <a:cubicBezTo>
                      <a:pt x="3577" y="14363"/>
                      <a:pt x="3227" y="15949"/>
                      <a:pt x="2367" y="17078"/>
                    </a:cubicBezTo>
                    <a:cubicBezTo>
                      <a:pt x="2152" y="17347"/>
                      <a:pt x="1910" y="17589"/>
                      <a:pt x="1641" y="17804"/>
                    </a:cubicBezTo>
                    <a:cubicBezTo>
                      <a:pt x="1846" y="17913"/>
                      <a:pt x="2067" y="17962"/>
                      <a:pt x="2293" y="17962"/>
                    </a:cubicBezTo>
                    <a:cubicBezTo>
                      <a:pt x="2953" y="17962"/>
                      <a:pt x="3653" y="17545"/>
                      <a:pt x="4114" y="17024"/>
                    </a:cubicBezTo>
                    <a:cubicBezTo>
                      <a:pt x="4867" y="16137"/>
                      <a:pt x="5324" y="14927"/>
                      <a:pt x="5243" y="13771"/>
                    </a:cubicBezTo>
                    <a:cubicBezTo>
                      <a:pt x="5190" y="12185"/>
                      <a:pt x="4276" y="10733"/>
                      <a:pt x="3496" y="9362"/>
                    </a:cubicBezTo>
                    <a:cubicBezTo>
                      <a:pt x="2716" y="7938"/>
                      <a:pt x="2017" y="6351"/>
                      <a:pt x="2394" y="4819"/>
                    </a:cubicBezTo>
                    <a:cubicBezTo>
                      <a:pt x="2636" y="3851"/>
                      <a:pt x="3227" y="3018"/>
                      <a:pt x="3496" y="2077"/>
                    </a:cubicBezTo>
                    <a:cubicBezTo>
                      <a:pt x="3630" y="1620"/>
                      <a:pt x="3657" y="1109"/>
                      <a:pt x="3496" y="706"/>
                    </a:cubicBezTo>
                    <a:cubicBezTo>
                      <a:pt x="3346" y="307"/>
                      <a:pt x="2966" y="1"/>
                      <a:pt x="25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0" name="Google Shape;930;p11"/>
              <p:cNvSpPr/>
              <p:nvPr/>
            </p:nvSpPr>
            <p:spPr>
              <a:xfrm rot="5400000">
                <a:off x="6061147" y="67594"/>
                <a:ext cx="336499" cy="1055677"/>
              </a:xfrm>
              <a:custGeom>
                <a:avLst/>
                <a:gdLst/>
                <a:ahLst/>
                <a:cxnLst/>
                <a:rect l="l" t="t" r="r" b="b"/>
                <a:pathLst>
                  <a:path w="6077" h="19065" extrusionOk="0">
                    <a:moveTo>
                      <a:pt x="3310" y="1"/>
                    </a:moveTo>
                    <a:cubicBezTo>
                      <a:pt x="3136" y="1"/>
                      <a:pt x="2957" y="29"/>
                      <a:pt x="2770" y="76"/>
                    </a:cubicBezTo>
                    <a:cubicBezTo>
                      <a:pt x="995" y="587"/>
                      <a:pt x="1" y="2792"/>
                      <a:pt x="1" y="4539"/>
                    </a:cubicBezTo>
                    <a:cubicBezTo>
                      <a:pt x="1" y="7174"/>
                      <a:pt x="2044" y="9620"/>
                      <a:pt x="1506" y="12201"/>
                    </a:cubicBezTo>
                    <a:cubicBezTo>
                      <a:pt x="1264" y="13357"/>
                      <a:pt x="592" y="14325"/>
                      <a:pt x="323" y="15427"/>
                    </a:cubicBezTo>
                    <a:cubicBezTo>
                      <a:pt x="81" y="16341"/>
                      <a:pt x="189" y="17389"/>
                      <a:pt x="753" y="18115"/>
                    </a:cubicBezTo>
                    <a:cubicBezTo>
                      <a:pt x="1242" y="18786"/>
                      <a:pt x="1854" y="19064"/>
                      <a:pt x="2473" y="19064"/>
                    </a:cubicBezTo>
                    <a:cubicBezTo>
                      <a:pt x="3045" y="19064"/>
                      <a:pt x="3623" y="18826"/>
                      <a:pt x="4114" y="18438"/>
                    </a:cubicBezTo>
                    <a:cubicBezTo>
                      <a:pt x="4356" y="18223"/>
                      <a:pt x="4598" y="17981"/>
                      <a:pt x="4867" y="17712"/>
                    </a:cubicBezTo>
                    <a:cubicBezTo>
                      <a:pt x="5727" y="16556"/>
                      <a:pt x="6076" y="14997"/>
                      <a:pt x="5727" y="13599"/>
                    </a:cubicBezTo>
                    <a:cubicBezTo>
                      <a:pt x="5431" y="12335"/>
                      <a:pt x="4678" y="11260"/>
                      <a:pt x="4060" y="10158"/>
                    </a:cubicBezTo>
                    <a:cubicBezTo>
                      <a:pt x="3146" y="8572"/>
                      <a:pt x="2528" y="6690"/>
                      <a:pt x="3522" y="5023"/>
                    </a:cubicBezTo>
                    <a:cubicBezTo>
                      <a:pt x="3872" y="4378"/>
                      <a:pt x="4383" y="3813"/>
                      <a:pt x="4786" y="3168"/>
                    </a:cubicBezTo>
                    <a:cubicBezTo>
                      <a:pt x="5162" y="2576"/>
                      <a:pt x="5431" y="1877"/>
                      <a:pt x="5216" y="1205"/>
                    </a:cubicBezTo>
                    <a:cubicBezTo>
                      <a:pt x="5162" y="1017"/>
                      <a:pt x="5055" y="856"/>
                      <a:pt x="4920" y="668"/>
                    </a:cubicBezTo>
                    <a:cubicBezTo>
                      <a:pt x="4786" y="533"/>
                      <a:pt x="4625" y="426"/>
                      <a:pt x="4463" y="318"/>
                    </a:cubicBezTo>
                    <a:cubicBezTo>
                      <a:pt x="4195" y="238"/>
                      <a:pt x="3926" y="184"/>
                      <a:pt x="3684" y="49"/>
                    </a:cubicBezTo>
                    <a:cubicBezTo>
                      <a:pt x="3560" y="16"/>
                      <a:pt x="3436" y="1"/>
                      <a:pt x="33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31" name="Google Shape;931;p11"/>
            <p:cNvGrpSpPr/>
            <p:nvPr/>
          </p:nvGrpSpPr>
          <p:grpSpPr>
            <a:xfrm>
              <a:off x="4152980" y="146512"/>
              <a:ext cx="834484" cy="529868"/>
              <a:chOff x="4472884" y="290249"/>
              <a:chExt cx="1112646" cy="706490"/>
            </a:xfrm>
          </p:grpSpPr>
          <p:sp>
            <p:nvSpPr>
              <p:cNvPr id="932" name="Google Shape;932;p11"/>
              <p:cNvSpPr/>
              <p:nvPr/>
            </p:nvSpPr>
            <p:spPr>
              <a:xfrm rot="5400000">
                <a:off x="5298230" y="709439"/>
                <a:ext cx="194413" cy="380188"/>
              </a:xfrm>
              <a:custGeom>
                <a:avLst/>
                <a:gdLst/>
                <a:ahLst/>
                <a:cxnLst/>
                <a:rect l="l" t="t" r="r" b="b"/>
                <a:pathLst>
                  <a:path w="3511" h="6866" extrusionOk="0">
                    <a:moveTo>
                      <a:pt x="1667" y="0"/>
                    </a:moveTo>
                    <a:cubicBezTo>
                      <a:pt x="1272" y="0"/>
                      <a:pt x="861" y="168"/>
                      <a:pt x="592" y="452"/>
                    </a:cubicBezTo>
                    <a:cubicBezTo>
                      <a:pt x="108" y="963"/>
                      <a:pt x="0" y="1743"/>
                      <a:pt x="27" y="2442"/>
                    </a:cubicBezTo>
                    <a:cubicBezTo>
                      <a:pt x="108" y="3786"/>
                      <a:pt x="565" y="5049"/>
                      <a:pt x="1425" y="6098"/>
                    </a:cubicBezTo>
                    <a:cubicBezTo>
                      <a:pt x="1686" y="6451"/>
                      <a:pt x="2395" y="6866"/>
                      <a:pt x="2889" y="6866"/>
                    </a:cubicBezTo>
                    <a:cubicBezTo>
                      <a:pt x="3260" y="6866"/>
                      <a:pt x="3511" y="6632"/>
                      <a:pt x="3361" y="5963"/>
                    </a:cubicBezTo>
                    <a:cubicBezTo>
                      <a:pt x="3334" y="5695"/>
                      <a:pt x="3200" y="5453"/>
                      <a:pt x="3119" y="5238"/>
                    </a:cubicBezTo>
                    <a:cubicBezTo>
                      <a:pt x="2689" y="4297"/>
                      <a:pt x="2527" y="3248"/>
                      <a:pt x="2662" y="2227"/>
                    </a:cubicBezTo>
                    <a:cubicBezTo>
                      <a:pt x="2716" y="1608"/>
                      <a:pt x="2904" y="855"/>
                      <a:pt x="2501" y="345"/>
                    </a:cubicBezTo>
                    <a:cubicBezTo>
                      <a:pt x="2286" y="106"/>
                      <a:pt x="1982" y="0"/>
                      <a:pt x="166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3" name="Google Shape;933;p11"/>
              <p:cNvSpPr/>
              <p:nvPr/>
            </p:nvSpPr>
            <p:spPr>
              <a:xfrm rot="5400000">
                <a:off x="4564138" y="708083"/>
                <a:ext cx="197403" cy="379911"/>
              </a:xfrm>
              <a:custGeom>
                <a:avLst/>
                <a:gdLst/>
                <a:ahLst/>
                <a:cxnLst/>
                <a:rect l="l" t="t" r="r" b="b"/>
                <a:pathLst>
                  <a:path w="3565" h="6861" extrusionOk="0">
                    <a:moveTo>
                      <a:pt x="2943" y="1"/>
                    </a:moveTo>
                    <a:cubicBezTo>
                      <a:pt x="2449" y="1"/>
                      <a:pt x="1740" y="416"/>
                      <a:pt x="1479" y="769"/>
                    </a:cubicBezTo>
                    <a:cubicBezTo>
                      <a:pt x="619" y="1817"/>
                      <a:pt x="162" y="3108"/>
                      <a:pt x="28" y="4425"/>
                    </a:cubicBezTo>
                    <a:cubicBezTo>
                      <a:pt x="1" y="5124"/>
                      <a:pt x="135" y="5904"/>
                      <a:pt x="592" y="6414"/>
                    </a:cubicBezTo>
                    <a:cubicBezTo>
                      <a:pt x="852" y="6703"/>
                      <a:pt x="1252" y="6860"/>
                      <a:pt x="1633" y="6860"/>
                    </a:cubicBezTo>
                    <a:cubicBezTo>
                      <a:pt x="1961" y="6860"/>
                      <a:pt x="2275" y="6744"/>
                      <a:pt x="2474" y="6495"/>
                    </a:cubicBezTo>
                    <a:cubicBezTo>
                      <a:pt x="2904" y="6011"/>
                      <a:pt x="2716" y="5258"/>
                      <a:pt x="2635" y="4613"/>
                    </a:cubicBezTo>
                    <a:cubicBezTo>
                      <a:pt x="2555" y="3618"/>
                      <a:pt x="2689" y="2570"/>
                      <a:pt x="3119" y="1629"/>
                    </a:cubicBezTo>
                    <a:cubicBezTo>
                      <a:pt x="3254" y="1387"/>
                      <a:pt x="3361" y="1172"/>
                      <a:pt x="3415" y="903"/>
                    </a:cubicBezTo>
                    <a:cubicBezTo>
                      <a:pt x="3565" y="235"/>
                      <a:pt x="3314" y="1"/>
                      <a:pt x="29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4" name="Google Shape;934;p11"/>
              <p:cNvSpPr/>
              <p:nvPr/>
            </p:nvSpPr>
            <p:spPr>
              <a:xfrm rot="5400000">
                <a:off x="4966355" y="373253"/>
                <a:ext cx="684792" cy="518785"/>
              </a:xfrm>
              <a:custGeom>
                <a:avLst/>
                <a:gdLst/>
                <a:ahLst/>
                <a:cxnLst/>
                <a:rect l="l" t="t" r="r" b="b"/>
                <a:pathLst>
                  <a:path w="12367" h="9369" extrusionOk="0">
                    <a:moveTo>
                      <a:pt x="3655" y="0"/>
                    </a:moveTo>
                    <a:cubicBezTo>
                      <a:pt x="3602" y="0"/>
                      <a:pt x="3548" y="1"/>
                      <a:pt x="3495" y="4"/>
                    </a:cubicBezTo>
                    <a:cubicBezTo>
                      <a:pt x="2501" y="84"/>
                      <a:pt x="1506" y="568"/>
                      <a:pt x="887" y="1375"/>
                    </a:cubicBezTo>
                    <a:cubicBezTo>
                      <a:pt x="269" y="2181"/>
                      <a:pt x="0" y="3257"/>
                      <a:pt x="215" y="4278"/>
                    </a:cubicBezTo>
                    <a:cubicBezTo>
                      <a:pt x="404" y="5246"/>
                      <a:pt x="1129" y="6187"/>
                      <a:pt x="2097" y="6322"/>
                    </a:cubicBezTo>
                    <a:cubicBezTo>
                      <a:pt x="2193" y="6336"/>
                      <a:pt x="2289" y="6342"/>
                      <a:pt x="2385" y="6342"/>
                    </a:cubicBezTo>
                    <a:cubicBezTo>
                      <a:pt x="3244" y="6342"/>
                      <a:pt x="4118" y="5839"/>
                      <a:pt x="4994" y="5839"/>
                    </a:cubicBezTo>
                    <a:cubicBezTo>
                      <a:pt x="5149" y="5839"/>
                      <a:pt x="5303" y="5855"/>
                      <a:pt x="5458" y="5891"/>
                    </a:cubicBezTo>
                    <a:cubicBezTo>
                      <a:pt x="6479" y="6160"/>
                      <a:pt x="7017" y="7289"/>
                      <a:pt x="7770" y="8096"/>
                    </a:cubicBezTo>
                    <a:cubicBezTo>
                      <a:pt x="8540" y="8916"/>
                      <a:pt x="9655" y="9369"/>
                      <a:pt x="10796" y="9369"/>
                    </a:cubicBezTo>
                    <a:cubicBezTo>
                      <a:pt x="10890" y="9369"/>
                      <a:pt x="10983" y="9365"/>
                      <a:pt x="11077" y="9359"/>
                    </a:cubicBezTo>
                    <a:cubicBezTo>
                      <a:pt x="11775" y="9279"/>
                      <a:pt x="12367" y="8768"/>
                      <a:pt x="11775" y="8177"/>
                    </a:cubicBezTo>
                    <a:cubicBezTo>
                      <a:pt x="11534" y="7961"/>
                      <a:pt x="11023" y="7908"/>
                      <a:pt x="10727" y="7746"/>
                    </a:cubicBezTo>
                    <a:cubicBezTo>
                      <a:pt x="10351" y="7478"/>
                      <a:pt x="10028" y="7128"/>
                      <a:pt x="9759" y="6752"/>
                    </a:cubicBezTo>
                    <a:cubicBezTo>
                      <a:pt x="9248" y="6026"/>
                      <a:pt x="8980" y="5192"/>
                      <a:pt x="8657" y="4386"/>
                    </a:cubicBezTo>
                    <a:cubicBezTo>
                      <a:pt x="8173" y="3257"/>
                      <a:pt x="7608" y="2181"/>
                      <a:pt x="6721" y="1348"/>
                    </a:cubicBezTo>
                    <a:cubicBezTo>
                      <a:pt x="5899" y="551"/>
                      <a:pt x="4806" y="0"/>
                      <a:pt x="365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5" name="Google Shape;935;p11"/>
              <p:cNvSpPr/>
              <p:nvPr/>
            </p:nvSpPr>
            <p:spPr>
              <a:xfrm rot="5400000">
                <a:off x="4407764" y="374083"/>
                <a:ext cx="683297" cy="518619"/>
              </a:xfrm>
              <a:custGeom>
                <a:avLst/>
                <a:gdLst/>
                <a:ahLst/>
                <a:cxnLst/>
                <a:rect l="l" t="t" r="r" b="b"/>
                <a:pathLst>
                  <a:path w="12340" h="9366" extrusionOk="0">
                    <a:moveTo>
                      <a:pt x="10774" y="0"/>
                    </a:moveTo>
                    <a:cubicBezTo>
                      <a:pt x="9648" y="0"/>
                      <a:pt x="8490" y="453"/>
                      <a:pt x="7770" y="1273"/>
                    </a:cubicBezTo>
                    <a:cubicBezTo>
                      <a:pt x="7044" y="2079"/>
                      <a:pt x="6506" y="3208"/>
                      <a:pt x="5458" y="3477"/>
                    </a:cubicBezTo>
                    <a:cubicBezTo>
                      <a:pt x="5302" y="3519"/>
                      <a:pt x="5146" y="3537"/>
                      <a:pt x="4990" y="3537"/>
                    </a:cubicBezTo>
                    <a:cubicBezTo>
                      <a:pt x="4147" y="3537"/>
                      <a:pt x="3300" y="3021"/>
                      <a:pt x="2424" y="3021"/>
                    </a:cubicBezTo>
                    <a:cubicBezTo>
                      <a:pt x="2316" y="3021"/>
                      <a:pt x="2207" y="3029"/>
                      <a:pt x="2097" y="3047"/>
                    </a:cubicBezTo>
                    <a:cubicBezTo>
                      <a:pt x="1129" y="3181"/>
                      <a:pt x="430" y="4122"/>
                      <a:pt x="215" y="5090"/>
                    </a:cubicBezTo>
                    <a:cubicBezTo>
                      <a:pt x="0" y="6112"/>
                      <a:pt x="242" y="7187"/>
                      <a:pt x="887" y="7994"/>
                    </a:cubicBezTo>
                    <a:cubicBezTo>
                      <a:pt x="1506" y="8800"/>
                      <a:pt x="2500" y="9338"/>
                      <a:pt x="3522" y="9365"/>
                    </a:cubicBezTo>
                    <a:cubicBezTo>
                      <a:pt x="3551" y="9365"/>
                      <a:pt x="3580" y="9366"/>
                      <a:pt x="3609" y="9366"/>
                    </a:cubicBezTo>
                    <a:cubicBezTo>
                      <a:pt x="4786" y="9366"/>
                      <a:pt x="5882" y="8834"/>
                      <a:pt x="6748" y="8021"/>
                    </a:cubicBezTo>
                    <a:cubicBezTo>
                      <a:pt x="7608" y="7187"/>
                      <a:pt x="8173" y="6112"/>
                      <a:pt x="8657" y="4983"/>
                    </a:cubicBezTo>
                    <a:cubicBezTo>
                      <a:pt x="8979" y="4176"/>
                      <a:pt x="9248" y="3316"/>
                      <a:pt x="9759" y="2617"/>
                    </a:cubicBezTo>
                    <a:cubicBezTo>
                      <a:pt x="10001" y="2214"/>
                      <a:pt x="10324" y="1864"/>
                      <a:pt x="10727" y="1622"/>
                    </a:cubicBezTo>
                    <a:cubicBezTo>
                      <a:pt x="10996" y="1461"/>
                      <a:pt x="11533" y="1407"/>
                      <a:pt x="11748" y="1192"/>
                    </a:cubicBezTo>
                    <a:cubicBezTo>
                      <a:pt x="12340" y="627"/>
                      <a:pt x="11748" y="90"/>
                      <a:pt x="11050" y="9"/>
                    </a:cubicBezTo>
                    <a:cubicBezTo>
                      <a:pt x="10958" y="3"/>
                      <a:pt x="10866" y="0"/>
                      <a:pt x="1077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36" name="Google Shape;936;p11"/>
            <p:cNvGrpSpPr/>
            <p:nvPr/>
          </p:nvGrpSpPr>
          <p:grpSpPr>
            <a:xfrm>
              <a:off x="3229510" y="247863"/>
              <a:ext cx="790636" cy="327167"/>
              <a:chOff x="2401216" y="422698"/>
              <a:chExt cx="1054182" cy="436222"/>
            </a:xfrm>
          </p:grpSpPr>
          <p:sp>
            <p:nvSpPr>
              <p:cNvPr id="937" name="Google Shape;937;p11"/>
              <p:cNvSpPr/>
              <p:nvPr/>
            </p:nvSpPr>
            <p:spPr>
              <a:xfrm rot="5400000">
                <a:off x="2785862" y="215852"/>
                <a:ext cx="291813" cy="994324"/>
              </a:xfrm>
              <a:custGeom>
                <a:avLst/>
                <a:gdLst/>
                <a:ahLst/>
                <a:cxnLst/>
                <a:rect l="l" t="t" r="r" b="b"/>
                <a:pathLst>
                  <a:path w="5270" h="17957" extrusionOk="0">
                    <a:moveTo>
                      <a:pt x="2235" y="0"/>
                    </a:moveTo>
                    <a:cubicBezTo>
                      <a:pt x="2019" y="0"/>
                      <a:pt x="1808" y="48"/>
                      <a:pt x="1614" y="155"/>
                    </a:cubicBezTo>
                    <a:cubicBezTo>
                      <a:pt x="1883" y="370"/>
                      <a:pt x="2125" y="585"/>
                      <a:pt x="2340" y="854"/>
                    </a:cubicBezTo>
                    <a:cubicBezTo>
                      <a:pt x="3200" y="2036"/>
                      <a:pt x="3549" y="3596"/>
                      <a:pt x="3200" y="4994"/>
                    </a:cubicBezTo>
                    <a:cubicBezTo>
                      <a:pt x="2904" y="6230"/>
                      <a:pt x="2151" y="7306"/>
                      <a:pt x="1533" y="8435"/>
                    </a:cubicBezTo>
                    <a:cubicBezTo>
                      <a:pt x="619" y="9994"/>
                      <a:pt x="1" y="11876"/>
                      <a:pt x="995" y="13570"/>
                    </a:cubicBezTo>
                    <a:cubicBezTo>
                      <a:pt x="1345" y="14215"/>
                      <a:pt x="1856" y="14779"/>
                      <a:pt x="2259" y="15425"/>
                    </a:cubicBezTo>
                    <a:cubicBezTo>
                      <a:pt x="2635" y="16016"/>
                      <a:pt x="2904" y="16688"/>
                      <a:pt x="2689" y="17360"/>
                    </a:cubicBezTo>
                    <a:cubicBezTo>
                      <a:pt x="2635" y="17575"/>
                      <a:pt x="2528" y="17737"/>
                      <a:pt x="2393" y="17898"/>
                    </a:cubicBezTo>
                    <a:lnTo>
                      <a:pt x="2420" y="17952"/>
                    </a:lnTo>
                    <a:cubicBezTo>
                      <a:pt x="2450" y="17955"/>
                      <a:pt x="2479" y="17957"/>
                      <a:pt x="2508" y="17957"/>
                    </a:cubicBezTo>
                    <a:cubicBezTo>
                      <a:pt x="2932" y="17957"/>
                      <a:pt x="3318" y="17603"/>
                      <a:pt x="3469" y="17226"/>
                    </a:cubicBezTo>
                    <a:cubicBezTo>
                      <a:pt x="3630" y="16796"/>
                      <a:pt x="3603" y="16339"/>
                      <a:pt x="3469" y="15882"/>
                    </a:cubicBezTo>
                    <a:cubicBezTo>
                      <a:pt x="3200" y="14941"/>
                      <a:pt x="2608" y="14107"/>
                      <a:pt x="2367" y="13140"/>
                    </a:cubicBezTo>
                    <a:cubicBezTo>
                      <a:pt x="2017" y="11580"/>
                      <a:pt x="2689" y="10021"/>
                      <a:pt x="3469" y="8596"/>
                    </a:cubicBezTo>
                    <a:cubicBezTo>
                      <a:pt x="4222" y="7225"/>
                      <a:pt x="5136" y="5773"/>
                      <a:pt x="5189" y="4187"/>
                    </a:cubicBezTo>
                    <a:cubicBezTo>
                      <a:pt x="5270" y="3004"/>
                      <a:pt x="4813" y="1821"/>
                      <a:pt x="4033" y="934"/>
                    </a:cubicBezTo>
                    <a:cubicBezTo>
                      <a:pt x="3589" y="429"/>
                      <a:pt x="2887" y="0"/>
                      <a:pt x="223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8" name="Google Shape;938;p11"/>
              <p:cNvSpPr/>
              <p:nvPr/>
            </p:nvSpPr>
            <p:spPr>
              <a:xfrm rot="5400000">
                <a:off x="2758563" y="65352"/>
                <a:ext cx="339489" cy="1054182"/>
              </a:xfrm>
              <a:custGeom>
                <a:avLst/>
                <a:gdLst/>
                <a:ahLst/>
                <a:cxnLst/>
                <a:rect l="l" t="t" r="r" b="b"/>
                <a:pathLst>
                  <a:path w="6131" h="19038" extrusionOk="0">
                    <a:moveTo>
                      <a:pt x="2528" y="0"/>
                    </a:moveTo>
                    <a:cubicBezTo>
                      <a:pt x="1914" y="0"/>
                      <a:pt x="1304" y="267"/>
                      <a:pt x="807" y="901"/>
                    </a:cubicBezTo>
                    <a:cubicBezTo>
                      <a:pt x="270" y="1654"/>
                      <a:pt x="162" y="2703"/>
                      <a:pt x="377" y="3590"/>
                    </a:cubicBezTo>
                    <a:cubicBezTo>
                      <a:pt x="646" y="4746"/>
                      <a:pt x="1318" y="5714"/>
                      <a:pt x="1560" y="6816"/>
                    </a:cubicBezTo>
                    <a:cubicBezTo>
                      <a:pt x="2098" y="9424"/>
                      <a:pt x="82" y="11870"/>
                      <a:pt x="28" y="14478"/>
                    </a:cubicBezTo>
                    <a:cubicBezTo>
                      <a:pt x="1" y="16198"/>
                      <a:pt x="1023" y="18457"/>
                      <a:pt x="2824" y="18967"/>
                    </a:cubicBezTo>
                    <a:cubicBezTo>
                      <a:pt x="3011" y="19019"/>
                      <a:pt x="3210" y="19037"/>
                      <a:pt x="3405" y="19037"/>
                    </a:cubicBezTo>
                    <a:cubicBezTo>
                      <a:pt x="3518" y="19037"/>
                      <a:pt x="3630" y="19031"/>
                      <a:pt x="3738" y="19021"/>
                    </a:cubicBezTo>
                    <a:cubicBezTo>
                      <a:pt x="4007" y="18887"/>
                      <a:pt x="4276" y="18833"/>
                      <a:pt x="4544" y="18752"/>
                    </a:cubicBezTo>
                    <a:cubicBezTo>
                      <a:pt x="4706" y="18645"/>
                      <a:pt x="4840" y="18510"/>
                      <a:pt x="4975" y="18376"/>
                    </a:cubicBezTo>
                    <a:cubicBezTo>
                      <a:pt x="5109" y="18215"/>
                      <a:pt x="5216" y="18053"/>
                      <a:pt x="5270" y="17838"/>
                    </a:cubicBezTo>
                    <a:cubicBezTo>
                      <a:pt x="5485" y="17166"/>
                      <a:pt x="5216" y="16467"/>
                      <a:pt x="4840" y="15903"/>
                    </a:cubicBezTo>
                    <a:cubicBezTo>
                      <a:pt x="4437" y="15257"/>
                      <a:pt x="3926" y="14693"/>
                      <a:pt x="3577" y="14048"/>
                    </a:cubicBezTo>
                    <a:cubicBezTo>
                      <a:pt x="2555" y="12327"/>
                      <a:pt x="3200" y="10499"/>
                      <a:pt x="4114" y="8913"/>
                    </a:cubicBezTo>
                    <a:cubicBezTo>
                      <a:pt x="4733" y="7811"/>
                      <a:pt x="5485" y="6735"/>
                      <a:pt x="5781" y="5472"/>
                    </a:cubicBezTo>
                    <a:cubicBezTo>
                      <a:pt x="6131" y="4074"/>
                      <a:pt x="5781" y="2488"/>
                      <a:pt x="4921" y="1358"/>
                    </a:cubicBezTo>
                    <a:cubicBezTo>
                      <a:pt x="4706" y="1090"/>
                      <a:pt x="4464" y="848"/>
                      <a:pt x="4195" y="633"/>
                    </a:cubicBezTo>
                    <a:cubicBezTo>
                      <a:pt x="3698" y="240"/>
                      <a:pt x="3111" y="0"/>
                      <a:pt x="252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39" name="Google Shape;939;p11"/>
            <p:cNvGrpSpPr/>
            <p:nvPr/>
          </p:nvGrpSpPr>
          <p:grpSpPr>
            <a:xfrm>
              <a:off x="5994801" y="249545"/>
              <a:ext cx="791758" cy="323803"/>
              <a:chOff x="5701558" y="427183"/>
              <a:chExt cx="1055677" cy="431737"/>
            </a:xfrm>
          </p:grpSpPr>
          <p:sp>
            <p:nvSpPr>
              <p:cNvPr id="940" name="Google Shape;940;p11"/>
              <p:cNvSpPr/>
              <p:nvPr/>
            </p:nvSpPr>
            <p:spPr>
              <a:xfrm rot="5400000">
                <a:off x="6077427" y="214219"/>
                <a:ext cx="294803" cy="994601"/>
              </a:xfrm>
              <a:custGeom>
                <a:avLst/>
                <a:gdLst/>
                <a:ahLst/>
                <a:cxnLst/>
                <a:rect l="l" t="t" r="r" b="b"/>
                <a:pathLst>
                  <a:path w="5324" h="17962" extrusionOk="0">
                    <a:moveTo>
                      <a:pt x="2547" y="1"/>
                    </a:moveTo>
                    <a:cubicBezTo>
                      <a:pt x="2514" y="1"/>
                      <a:pt x="2481" y="3"/>
                      <a:pt x="2447" y="7"/>
                    </a:cubicBezTo>
                    <a:lnTo>
                      <a:pt x="2421" y="34"/>
                    </a:lnTo>
                    <a:cubicBezTo>
                      <a:pt x="2555" y="222"/>
                      <a:pt x="2662" y="383"/>
                      <a:pt x="2716" y="571"/>
                    </a:cubicBezTo>
                    <a:cubicBezTo>
                      <a:pt x="2931" y="1243"/>
                      <a:pt x="2662" y="1969"/>
                      <a:pt x="2286" y="2534"/>
                    </a:cubicBezTo>
                    <a:cubicBezTo>
                      <a:pt x="1883" y="3179"/>
                      <a:pt x="1372" y="3744"/>
                      <a:pt x="1023" y="4389"/>
                    </a:cubicBezTo>
                    <a:cubicBezTo>
                      <a:pt x="1" y="6109"/>
                      <a:pt x="646" y="7938"/>
                      <a:pt x="1560" y="9524"/>
                    </a:cubicBezTo>
                    <a:cubicBezTo>
                      <a:pt x="2179" y="10626"/>
                      <a:pt x="2931" y="11701"/>
                      <a:pt x="3227" y="12965"/>
                    </a:cubicBezTo>
                    <a:cubicBezTo>
                      <a:pt x="3577" y="14363"/>
                      <a:pt x="3227" y="15949"/>
                      <a:pt x="2367" y="17078"/>
                    </a:cubicBezTo>
                    <a:cubicBezTo>
                      <a:pt x="2152" y="17347"/>
                      <a:pt x="1910" y="17589"/>
                      <a:pt x="1641" y="17804"/>
                    </a:cubicBezTo>
                    <a:cubicBezTo>
                      <a:pt x="1846" y="17913"/>
                      <a:pt x="2067" y="17962"/>
                      <a:pt x="2293" y="17962"/>
                    </a:cubicBezTo>
                    <a:cubicBezTo>
                      <a:pt x="2953" y="17962"/>
                      <a:pt x="3653" y="17545"/>
                      <a:pt x="4114" y="17024"/>
                    </a:cubicBezTo>
                    <a:cubicBezTo>
                      <a:pt x="4867" y="16137"/>
                      <a:pt x="5324" y="14927"/>
                      <a:pt x="5243" y="13771"/>
                    </a:cubicBezTo>
                    <a:cubicBezTo>
                      <a:pt x="5190" y="12185"/>
                      <a:pt x="4276" y="10733"/>
                      <a:pt x="3496" y="9362"/>
                    </a:cubicBezTo>
                    <a:cubicBezTo>
                      <a:pt x="2716" y="7938"/>
                      <a:pt x="2017" y="6351"/>
                      <a:pt x="2394" y="4819"/>
                    </a:cubicBezTo>
                    <a:cubicBezTo>
                      <a:pt x="2636" y="3851"/>
                      <a:pt x="3227" y="3018"/>
                      <a:pt x="3496" y="2077"/>
                    </a:cubicBezTo>
                    <a:cubicBezTo>
                      <a:pt x="3630" y="1620"/>
                      <a:pt x="3657" y="1109"/>
                      <a:pt x="3496" y="706"/>
                    </a:cubicBezTo>
                    <a:cubicBezTo>
                      <a:pt x="3346" y="307"/>
                      <a:pt x="2966" y="1"/>
                      <a:pt x="25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1" name="Google Shape;941;p11"/>
              <p:cNvSpPr/>
              <p:nvPr/>
            </p:nvSpPr>
            <p:spPr>
              <a:xfrm rot="5400000">
                <a:off x="6061147" y="67594"/>
                <a:ext cx="336499" cy="1055677"/>
              </a:xfrm>
              <a:custGeom>
                <a:avLst/>
                <a:gdLst/>
                <a:ahLst/>
                <a:cxnLst/>
                <a:rect l="l" t="t" r="r" b="b"/>
                <a:pathLst>
                  <a:path w="6077" h="19065" extrusionOk="0">
                    <a:moveTo>
                      <a:pt x="3310" y="1"/>
                    </a:moveTo>
                    <a:cubicBezTo>
                      <a:pt x="3136" y="1"/>
                      <a:pt x="2957" y="29"/>
                      <a:pt x="2770" y="76"/>
                    </a:cubicBezTo>
                    <a:cubicBezTo>
                      <a:pt x="995" y="587"/>
                      <a:pt x="1" y="2792"/>
                      <a:pt x="1" y="4539"/>
                    </a:cubicBezTo>
                    <a:cubicBezTo>
                      <a:pt x="1" y="7174"/>
                      <a:pt x="2044" y="9620"/>
                      <a:pt x="1506" y="12201"/>
                    </a:cubicBezTo>
                    <a:cubicBezTo>
                      <a:pt x="1264" y="13357"/>
                      <a:pt x="592" y="14325"/>
                      <a:pt x="323" y="15427"/>
                    </a:cubicBezTo>
                    <a:cubicBezTo>
                      <a:pt x="81" y="16341"/>
                      <a:pt x="189" y="17389"/>
                      <a:pt x="753" y="18115"/>
                    </a:cubicBezTo>
                    <a:cubicBezTo>
                      <a:pt x="1242" y="18786"/>
                      <a:pt x="1854" y="19064"/>
                      <a:pt x="2473" y="19064"/>
                    </a:cubicBezTo>
                    <a:cubicBezTo>
                      <a:pt x="3045" y="19064"/>
                      <a:pt x="3623" y="18826"/>
                      <a:pt x="4114" y="18438"/>
                    </a:cubicBezTo>
                    <a:cubicBezTo>
                      <a:pt x="4356" y="18223"/>
                      <a:pt x="4598" y="17981"/>
                      <a:pt x="4867" y="17712"/>
                    </a:cubicBezTo>
                    <a:cubicBezTo>
                      <a:pt x="5727" y="16556"/>
                      <a:pt x="6076" y="14997"/>
                      <a:pt x="5727" y="13599"/>
                    </a:cubicBezTo>
                    <a:cubicBezTo>
                      <a:pt x="5431" y="12335"/>
                      <a:pt x="4678" y="11260"/>
                      <a:pt x="4060" y="10158"/>
                    </a:cubicBezTo>
                    <a:cubicBezTo>
                      <a:pt x="3146" y="8572"/>
                      <a:pt x="2528" y="6690"/>
                      <a:pt x="3522" y="5023"/>
                    </a:cubicBezTo>
                    <a:cubicBezTo>
                      <a:pt x="3872" y="4378"/>
                      <a:pt x="4383" y="3813"/>
                      <a:pt x="4786" y="3168"/>
                    </a:cubicBezTo>
                    <a:cubicBezTo>
                      <a:pt x="5162" y="2576"/>
                      <a:pt x="5431" y="1877"/>
                      <a:pt x="5216" y="1205"/>
                    </a:cubicBezTo>
                    <a:cubicBezTo>
                      <a:pt x="5162" y="1017"/>
                      <a:pt x="5055" y="856"/>
                      <a:pt x="4920" y="668"/>
                    </a:cubicBezTo>
                    <a:cubicBezTo>
                      <a:pt x="4786" y="533"/>
                      <a:pt x="4625" y="426"/>
                      <a:pt x="4463" y="318"/>
                    </a:cubicBezTo>
                    <a:cubicBezTo>
                      <a:pt x="4195" y="238"/>
                      <a:pt x="3926" y="184"/>
                      <a:pt x="3684" y="49"/>
                    </a:cubicBezTo>
                    <a:cubicBezTo>
                      <a:pt x="3560" y="16"/>
                      <a:pt x="3436" y="1"/>
                      <a:pt x="33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42" name="Google Shape;942;p11"/>
            <p:cNvGrpSpPr/>
            <p:nvPr/>
          </p:nvGrpSpPr>
          <p:grpSpPr>
            <a:xfrm>
              <a:off x="2358341" y="247863"/>
              <a:ext cx="790636" cy="327167"/>
              <a:chOff x="2401216" y="422698"/>
              <a:chExt cx="1054182" cy="436222"/>
            </a:xfrm>
          </p:grpSpPr>
          <p:sp>
            <p:nvSpPr>
              <p:cNvPr id="943" name="Google Shape;943;p11"/>
              <p:cNvSpPr/>
              <p:nvPr/>
            </p:nvSpPr>
            <p:spPr>
              <a:xfrm rot="5400000">
                <a:off x="2785862" y="215852"/>
                <a:ext cx="291813" cy="994324"/>
              </a:xfrm>
              <a:custGeom>
                <a:avLst/>
                <a:gdLst/>
                <a:ahLst/>
                <a:cxnLst/>
                <a:rect l="l" t="t" r="r" b="b"/>
                <a:pathLst>
                  <a:path w="5270" h="17957" extrusionOk="0">
                    <a:moveTo>
                      <a:pt x="2235" y="0"/>
                    </a:moveTo>
                    <a:cubicBezTo>
                      <a:pt x="2019" y="0"/>
                      <a:pt x="1808" y="48"/>
                      <a:pt x="1614" y="155"/>
                    </a:cubicBezTo>
                    <a:cubicBezTo>
                      <a:pt x="1883" y="370"/>
                      <a:pt x="2125" y="585"/>
                      <a:pt x="2340" y="854"/>
                    </a:cubicBezTo>
                    <a:cubicBezTo>
                      <a:pt x="3200" y="2036"/>
                      <a:pt x="3549" y="3596"/>
                      <a:pt x="3200" y="4994"/>
                    </a:cubicBezTo>
                    <a:cubicBezTo>
                      <a:pt x="2904" y="6230"/>
                      <a:pt x="2151" y="7306"/>
                      <a:pt x="1533" y="8435"/>
                    </a:cubicBezTo>
                    <a:cubicBezTo>
                      <a:pt x="619" y="9994"/>
                      <a:pt x="1" y="11876"/>
                      <a:pt x="995" y="13570"/>
                    </a:cubicBezTo>
                    <a:cubicBezTo>
                      <a:pt x="1345" y="14215"/>
                      <a:pt x="1856" y="14779"/>
                      <a:pt x="2259" y="15425"/>
                    </a:cubicBezTo>
                    <a:cubicBezTo>
                      <a:pt x="2635" y="16016"/>
                      <a:pt x="2904" y="16688"/>
                      <a:pt x="2689" y="17360"/>
                    </a:cubicBezTo>
                    <a:cubicBezTo>
                      <a:pt x="2635" y="17575"/>
                      <a:pt x="2528" y="17737"/>
                      <a:pt x="2393" y="17898"/>
                    </a:cubicBezTo>
                    <a:lnTo>
                      <a:pt x="2420" y="17952"/>
                    </a:lnTo>
                    <a:cubicBezTo>
                      <a:pt x="2450" y="17955"/>
                      <a:pt x="2479" y="17957"/>
                      <a:pt x="2508" y="17957"/>
                    </a:cubicBezTo>
                    <a:cubicBezTo>
                      <a:pt x="2932" y="17957"/>
                      <a:pt x="3318" y="17603"/>
                      <a:pt x="3469" y="17226"/>
                    </a:cubicBezTo>
                    <a:cubicBezTo>
                      <a:pt x="3630" y="16796"/>
                      <a:pt x="3603" y="16339"/>
                      <a:pt x="3469" y="15882"/>
                    </a:cubicBezTo>
                    <a:cubicBezTo>
                      <a:pt x="3200" y="14941"/>
                      <a:pt x="2608" y="14107"/>
                      <a:pt x="2367" y="13140"/>
                    </a:cubicBezTo>
                    <a:cubicBezTo>
                      <a:pt x="2017" y="11580"/>
                      <a:pt x="2689" y="10021"/>
                      <a:pt x="3469" y="8596"/>
                    </a:cubicBezTo>
                    <a:cubicBezTo>
                      <a:pt x="4222" y="7225"/>
                      <a:pt x="5136" y="5773"/>
                      <a:pt x="5189" y="4187"/>
                    </a:cubicBezTo>
                    <a:cubicBezTo>
                      <a:pt x="5270" y="3004"/>
                      <a:pt x="4813" y="1821"/>
                      <a:pt x="4033" y="934"/>
                    </a:cubicBezTo>
                    <a:cubicBezTo>
                      <a:pt x="3589" y="429"/>
                      <a:pt x="2887" y="0"/>
                      <a:pt x="223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4" name="Google Shape;944;p11"/>
              <p:cNvSpPr/>
              <p:nvPr/>
            </p:nvSpPr>
            <p:spPr>
              <a:xfrm rot="5400000">
                <a:off x="2758563" y="65352"/>
                <a:ext cx="339489" cy="1054182"/>
              </a:xfrm>
              <a:custGeom>
                <a:avLst/>
                <a:gdLst/>
                <a:ahLst/>
                <a:cxnLst/>
                <a:rect l="l" t="t" r="r" b="b"/>
                <a:pathLst>
                  <a:path w="6131" h="19038" extrusionOk="0">
                    <a:moveTo>
                      <a:pt x="2528" y="0"/>
                    </a:moveTo>
                    <a:cubicBezTo>
                      <a:pt x="1914" y="0"/>
                      <a:pt x="1304" y="267"/>
                      <a:pt x="807" y="901"/>
                    </a:cubicBezTo>
                    <a:cubicBezTo>
                      <a:pt x="270" y="1654"/>
                      <a:pt x="162" y="2703"/>
                      <a:pt x="377" y="3590"/>
                    </a:cubicBezTo>
                    <a:cubicBezTo>
                      <a:pt x="646" y="4746"/>
                      <a:pt x="1318" y="5714"/>
                      <a:pt x="1560" y="6816"/>
                    </a:cubicBezTo>
                    <a:cubicBezTo>
                      <a:pt x="2098" y="9424"/>
                      <a:pt x="82" y="11870"/>
                      <a:pt x="28" y="14478"/>
                    </a:cubicBezTo>
                    <a:cubicBezTo>
                      <a:pt x="1" y="16198"/>
                      <a:pt x="1023" y="18457"/>
                      <a:pt x="2824" y="18967"/>
                    </a:cubicBezTo>
                    <a:cubicBezTo>
                      <a:pt x="3011" y="19019"/>
                      <a:pt x="3210" y="19037"/>
                      <a:pt x="3405" y="19037"/>
                    </a:cubicBezTo>
                    <a:cubicBezTo>
                      <a:pt x="3518" y="19037"/>
                      <a:pt x="3630" y="19031"/>
                      <a:pt x="3738" y="19021"/>
                    </a:cubicBezTo>
                    <a:cubicBezTo>
                      <a:pt x="4007" y="18887"/>
                      <a:pt x="4276" y="18833"/>
                      <a:pt x="4544" y="18752"/>
                    </a:cubicBezTo>
                    <a:cubicBezTo>
                      <a:pt x="4706" y="18645"/>
                      <a:pt x="4840" y="18510"/>
                      <a:pt x="4975" y="18376"/>
                    </a:cubicBezTo>
                    <a:cubicBezTo>
                      <a:pt x="5109" y="18215"/>
                      <a:pt x="5216" y="18053"/>
                      <a:pt x="5270" y="17838"/>
                    </a:cubicBezTo>
                    <a:cubicBezTo>
                      <a:pt x="5485" y="17166"/>
                      <a:pt x="5216" y="16467"/>
                      <a:pt x="4840" y="15903"/>
                    </a:cubicBezTo>
                    <a:cubicBezTo>
                      <a:pt x="4437" y="15257"/>
                      <a:pt x="3926" y="14693"/>
                      <a:pt x="3577" y="14048"/>
                    </a:cubicBezTo>
                    <a:cubicBezTo>
                      <a:pt x="2555" y="12327"/>
                      <a:pt x="3200" y="10499"/>
                      <a:pt x="4114" y="8913"/>
                    </a:cubicBezTo>
                    <a:cubicBezTo>
                      <a:pt x="4733" y="7811"/>
                      <a:pt x="5485" y="6735"/>
                      <a:pt x="5781" y="5472"/>
                    </a:cubicBezTo>
                    <a:cubicBezTo>
                      <a:pt x="6131" y="4074"/>
                      <a:pt x="5781" y="2488"/>
                      <a:pt x="4921" y="1358"/>
                    </a:cubicBezTo>
                    <a:cubicBezTo>
                      <a:pt x="4706" y="1090"/>
                      <a:pt x="4464" y="848"/>
                      <a:pt x="4195" y="633"/>
                    </a:cubicBezTo>
                    <a:cubicBezTo>
                      <a:pt x="3698" y="240"/>
                      <a:pt x="3111" y="0"/>
                      <a:pt x="252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45" name="Google Shape;945;p11"/>
            <p:cNvGrpSpPr/>
            <p:nvPr/>
          </p:nvGrpSpPr>
          <p:grpSpPr>
            <a:xfrm>
              <a:off x="1487172" y="247863"/>
              <a:ext cx="790636" cy="327167"/>
              <a:chOff x="2401216" y="422698"/>
              <a:chExt cx="1054182" cy="436222"/>
            </a:xfrm>
          </p:grpSpPr>
          <p:sp>
            <p:nvSpPr>
              <p:cNvPr id="946" name="Google Shape;946;p11"/>
              <p:cNvSpPr/>
              <p:nvPr/>
            </p:nvSpPr>
            <p:spPr>
              <a:xfrm rot="5400000">
                <a:off x="2785862" y="215852"/>
                <a:ext cx="291813" cy="994324"/>
              </a:xfrm>
              <a:custGeom>
                <a:avLst/>
                <a:gdLst/>
                <a:ahLst/>
                <a:cxnLst/>
                <a:rect l="l" t="t" r="r" b="b"/>
                <a:pathLst>
                  <a:path w="5270" h="17957" extrusionOk="0">
                    <a:moveTo>
                      <a:pt x="2235" y="0"/>
                    </a:moveTo>
                    <a:cubicBezTo>
                      <a:pt x="2019" y="0"/>
                      <a:pt x="1808" y="48"/>
                      <a:pt x="1614" y="155"/>
                    </a:cubicBezTo>
                    <a:cubicBezTo>
                      <a:pt x="1883" y="370"/>
                      <a:pt x="2125" y="585"/>
                      <a:pt x="2340" y="854"/>
                    </a:cubicBezTo>
                    <a:cubicBezTo>
                      <a:pt x="3200" y="2036"/>
                      <a:pt x="3549" y="3596"/>
                      <a:pt x="3200" y="4994"/>
                    </a:cubicBezTo>
                    <a:cubicBezTo>
                      <a:pt x="2904" y="6230"/>
                      <a:pt x="2151" y="7306"/>
                      <a:pt x="1533" y="8435"/>
                    </a:cubicBezTo>
                    <a:cubicBezTo>
                      <a:pt x="619" y="9994"/>
                      <a:pt x="1" y="11876"/>
                      <a:pt x="995" y="13570"/>
                    </a:cubicBezTo>
                    <a:cubicBezTo>
                      <a:pt x="1345" y="14215"/>
                      <a:pt x="1856" y="14779"/>
                      <a:pt x="2259" y="15425"/>
                    </a:cubicBezTo>
                    <a:cubicBezTo>
                      <a:pt x="2635" y="16016"/>
                      <a:pt x="2904" y="16688"/>
                      <a:pt x="2689" y="17360"/>
                    </a:cubicBezTo>
                    <a:cubicBezTo>
                      <a:pt x="2635" y="17575"/>
                      <a:pt x="2528" y="17737"/>
                      <a:pt x="2393" y="17898"/>
                    </a:cubicBezTo>
                    <a:lnTo>
                      <a:pt x="2420" y="17952"/>
                    </a:lnTo>
                    <a:cubicBezTo>
                      <a:pt x="2450" y="17955"/>
                      <a:pt x="2479" y="17957"/>
                      <a:pt x="2508" y="17957"/>
                    </a:cubicBezTo>
                    <a:cubicBezTo>
                      <a:pt x="2932" y="17957"/>
                      <a:pt x="3318" y="17603"/>
                      <a:pt x="3469" y="17226"/>
                    </a:cubicBezTo>
                    <a:cubicBezTo>
                      <a:pt x="3630" y="16796"/>
                      <a:pt x="3603" y="16339"/>
                      <a:pt x="3469" y="15882"/>
                    </a:cubicBezTo>
                    <a:cubicBezTo>
                      <a:pt x="3200" y="14941"/>
                      <a:pt x="2608" y="14107"/>
                      <a:pt x="2367" y="13140"/>
                    </a:cubicBezTo>
                    <a:cubicBezTo>
                      <a:pt x="2017" y="11580"/>
                      <a:pt x="2689" y="10021"/>
                      <a:pt x="3469" y="8596"/>
                    </a:cubicBezTo>
                    <a:cubicBezTo>
                      <a:pt x="4222" y="7225"/>
                      <a:pt x="5136" y="5773"/>
                      <a:pt x="5189" y="4187"/>
                    </a:cubicBezTo>
                    <a:cubicBezTo>
                      <a:pt x="5270" y="3004"/>
                      <a:pt x="4813" y="1821"/>
                      <a:pt x="4033" y="934"/>
                    </a:cubicBezTo>
                    <a:cubicBezTo>
                      <a:pt x="3589" y="429"/>
                      <a:pt x="2887" y="0"/>
                      <a:pt x="223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7" name="Google Shape;947;p11"/>
              <p:cNvSpPr/>
              <p:nvPr/>
            </p:nvSpPr>
            <p:spPr>
              <a:xfrm rot="5400000">
                <a:off x="2758563" y="65352"/>
                <a:ext cx="339489" cy="1054182"/>
              </a:xfrm>
              <a:custGeom>
                <a:avLst/>
                <a:gdLst/>
                <a:ahLst/>
                <a:cxnLst/>
                <a:rect l="l" t="t" r="r" b="b"/>
                <a:pathLst>
                  <a:path w="6131" h="19038" extrusionOk="0">
                    <a:moveTo>
                      <a:pt x="2528" y="0"/>
                    </a:moveTo>
                    <a:cubicBezTo>
                      <a:pt x="1914" y="0"/>
                      <a:pt x="1304" y="267"/>
                      <a:pt x="807" y="901"/>
                    </a:cubicBezTo>
                    <a:cubicBezTo>
                      <a:pt x="270" y="1654"/>
                      <a:pt x="162" y="2703"/>
                      <a:pt x="377" y="3590"/>
                    </a:cubicBezTo>
                    <a:cubicBezTo>
                      <a:pt x="646" y="4746"/>
                      <a:pt x="1318" y="5714"/>
                      <a:pt x="1560" y="6816"/>
                    </a:cubicBezTo>
                    <a:cubicBezTo>
                      <a:pt x="2098" y="9424"/>
                      <a:pt x="82" y="11870"/>
                      <a:pt x="28" y="14478"/>
                    </a:cubicBezTo>
                    <a:cubicBezTo>
                      <a:pt x="1" y="16198"/>
                      <a:pt x="1023" y="18457"/>
                      <a:pt x="2824" y="18967"/>
                    </a:cubicBezTo>
                    <a:cubicBezTo>
                      <a:pt x="3011" y="19019"/>
                      <a:pt x="3210" y="19037"/>
                      <a:pt x="3405" y="19037"/>
                    </a:cubicBezTo>
                    <a:cubicBezTo>
                      <a:pt x="3518" y="19037"/>
                      <a:pt x="3630" y="19031"/>
                      <a:pt x="3738" y="19021"/>
                    </a:cubicBezTo>
                    <a:cubicBezTo>
                      <a:pt x="4007" y="18887"/>
                      <a:pt x="4276" y="18833"/>
                      <a:pt x="4544" y="18752"/>
                    </a:cubicBezTo>
                    <a:cubicBezTo>
                      <a:pt x="4706" y="18645"/>
                      <a:pt x="4840" y="18510"/>
                      <a:pt x="4975" y="18376"/>
                    </a:cubicBezTo>
                    <a:cubicBezTo>
                      <a:pt x="5109" y="18215"/>
                      <a:pt x="5216" y="18053"/>
                      <a:pt x="5270" y="17838"/>
                    </a:cubicBezTo>
                    <a:cubicBezTo>
                      <a:pt x="5485" y="17166"/>
                      <a:pt x="5216" y="16467"/>
                      <a:pt x="4840" y="15903"/>
                    </a:cubicBezTo>
                    <a:cubicBezTo>
                      <a:pt x="4437" y="15257"/>
                      <a:pt x="3926" y="14693"/>
                      <a:pt x="3577" y="14048"/>
                    </a:cubicBezTo>
                    <a:cubicBezTo>
                      <a:pt x="2555" y="12327"/>
                      <a:pt x="3200" y="10499"/>
                      <a:pt x="4114" y="8913"/>
                    </a:cubicBezTo>
                    <a:cubicBezTo>
                      <a:pt x="4733" y="7811"/>
                      <a:pt x="5485" y="6735"/>
                      <a:pt x="5781" y="5472"/>
                    </a:cubicBezTo>
                    <a:cubicBezTo>
                      <a:pt x="6131" y="4074"/>
                      <a:pt x="5781" y="2488"/>
                      <a:pt x="4921" y="1358"/>
                    </a:cubicBezTo>
                    <a:cubicBezTo>
                      <a:pt x="4706" y="1090"/>
                      <a:pt x="4464" y="848"/>
                      <a:pt x="4195" y="633"/>
                    </a:cubicBezTo>
                    <a:cubicBezTo>
                      <a:pt x="3698" y="240"/>
                      <a:pt x="3111" y="0"/>
                      <a:pt x="252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48" name="Google Shape;948;p11"/>
            <p:cNvGrpSpPr/>
            <p:nvPr/>
          </p:nvGrpSpPr>
          <p:grpSpPr>
            <a:xfrm>
              <a:off x="6866901" y="249545"/>
              <a:ext cx="791758" cy="323803"/>
              <a:chOff x="5701558" y="427183"/>
              <a:chExt cx="1055677" cy="431737"/>
            </a:xfrm>
          </p:grpSpPr>
          <p:sp>
            <p:nvSpPr>
              <p:cNvPr id="949" name="Google Shape;949;p11"/>
              <p:cNvSpPr/>
              <p:nvPr/>
            </p:nvSpPr>
            <p:spPr>
              <a:xfrm rot="5400000">
                <a:off x="6077427" y="214219"/>
                <a:ext cx="294803" cy="994601"/>
              </a:xfrm>
              <a:custGeom>
                <a:avLst/>
                <a:gdLst/>
                <a:ahLst/>
                <a:cxnLst/>
                <a:rect l="l" t="t" r="r" b="b"/>
                <a:pathLst>
                  <a:path w="5324" h="17962" extrusionOk="0">
                    <a:moveTo>
                      <a:pt x="2547" y="1"/>
                    </a:moveTo>
                    <a:cubicBezTo>
                      <a:pt x="2514" y="1"/>
                      <a:pt x="2481" y="3"/>
                      <a:pt x="2447" y="7"/>
                    </a:cubicBezTo>
                    <a:lnTo>
                      <a:pt x="2421" y="34"/>
                    </a:lnTo>
                    <a:cubicBezTo>
                      <a:pt x="2555" y="222"/>
                      <a:pt x="2662" y="383"/>
                      <a:pt x="2716" y="571"/>
                    </a:cubicBezTo>
                    <a:cubicBezTo>
                      <a:pt x="2931" y="1243"/>
                      <a:pt x="2662" y="1969"/>
                      <a:pt x="2286" y="2534"/>
                    </a:cubicBezTo>
                    <a:cubicBezTo>
                      <a:pt x="1883" y="3179"/>
                      <a:pt x="1372" y="3744"/>
                      <a:pt x="1023" y="4389"/>
                    </a:cubicBezTo>
                    <a:cubicBezTo>
                      <a:pt x="1" y="6109"/>
                      <a:pt x="646" y="7938"/>
                      <a:pt x="1560" y="9524"/>
                    </a:cubicBezTo>
                    <a:cubicBezTo>
                      <a:pt x="2179" y="10626"/>
                      <a:pt x="2931" y="11701"/>
                      <a:pt x="3227" y="12965"/>
                    </a:cubicBezTo>
                    <a:cubicBezTo>
                      <a:pt x="3577" y="14363"/>
                      <a:pt x="3227" y="15949"/>
                      <a:pt x="2367" y="17078"/>
                    </a:cubicBezTo>
                    <a:cubicBezTo>
                      <a:pt x="2152" y="17347"/>
                      <a:pt x="1910" y="17589"/>
                      <a:pt x="1641" y="17804"/>
                    </a:cubicBezTo>
                    <a:cubicBezTo>
                      <a:pt x="1846" y="17913"/>
                      <a:pt x="2067" y="17962"/>
                      <a:pt x="2293" y="17962"/>
                    </a:cubicBezTo>
                    <a:cubicBezTo>
                      <a:pt x="2953" y="17962"/>
                      <a:pt x="3653" y="17545"/>
                      <a:pt x="4114" y="17024"/>
                    </a:cubicBezTo>
                    <a:cubicBezTo>
                      <a:pt x="4867" y="16137"/>
                      <a:pt x="5324" y="14927"/>
                      <a:pt x="5243" y="13771"/>
                    </a:cubicBezTo>
                    <a:cubicBezTo>
                      <a:pt x="5190" y="12185"/>
                      <a:pt x="4276" y="10733"/>
                      <a:pt x="3496" y="9362"/>
                    </a:cubicBezTo>
                    <a:cubicBezTo>
                      <a:pt x="2716" y="7938"/>
                      <a:pt x="2017" y="6351"/>
                      <a:pt x="2394" y="4819"/>
                    </a:cubicBezTo>
                    <a:cubicBezTo>
                      <a:pt x="2636" y="3851"/>
                      <a:pt x="3227" y="3018"/>
                      <a:pt x="3496" y="2077"/>
                    </a:cubicBezTo>
                    <a:cubicBezTo>
                      <a:pt x="3630" y="1620"/>
                      <a:pt x="3657" y="1109"/>
                      <a:pt x="3496" y="706"/>
                    </a:cubicBezTo>
                    <a:cubicBezTo>
                      <a:pt x="3346" y="307"/>
                      <a:pt x="2966" y="1"/>
                      <a:pt x="25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0" name="Google Shape;950;p11"/>
              <p:cNvSpPr/>
              <p:nvPr/>
            </p:nvSpPr>
            <p:spPr>
              <a:xfrm rot="5400000">
                <a:off x="6061147" y="67594"/>
                <a:ext cx="336499" cy="1055677"/>
              </a:xfrm>
              <a:custGeom>
                <a:avLst/>
                <a:gdLst/>
                <a:ahLst/>
                <a:cxnLst/>
                <a:rect l="l" t="t" r="r" b="b"/>
                <a:pathLst>
                  <a:path w="6077" h="19065" extrusionOk="0">
                    <a:moveTo>
                      <a:pt x="3310" y="1"/>
                    </a:moveTo>
                    <a:cubicBezTo>
                      <a:pt x="3136" y="1"/>
                      <a:pt x="2957" y="29"/>
                      <a:pt x="2770" y="76"/>
                    </a:cubicBezTo>
                    <a:cubicBezTo>
                      <a:pt x="995" y="587"/>
                      <a:pt x="1" y="2792"/>
                      <a:pt x="1" y="4539"/>
                    </a:cubicBezTo>
                    <a:cubicBezTo>
                      <a:pt x="1" y="7174"/>
                      <a:pt x="2044" y="9620"/>
                      <a:pt x="1506" y="12201"/>
                    </a:cubicBezTo>
                    <a:cubicBezTo>
                      <a:pt x="1264" y="13357"/>
                      <a:pt x="592" y="14325"/>
                      <a:pt x="323" y="15427"/>
                    </a:cubicBezTo>
                    <a:cubicBezTo>
                      <a:pt x="81" y="16341"/>
                      <a:pt x="189" y="17389"/>
                      <a:pt x="753" y="18115"/>
                    </a:cubicBezTo>
                    <a:cubicBezTo>
                      <a:pt x="1242" y="18786"/>
                      <a:pt x="1854" y="19064"/>
                      <a:pt x="2473" y="19064"/>
                    </a:cubicBezTo>
                    <a:cubicBezTo>
                      <a:pt x="3045" y="19064"/>
                      <a:pt x="3623" y="18826"/>
                      <a:pt x="4114" y="18438"/>
                    </a:cubicBezTo>
                    <a:cubicBezTo>
                      <a:pt x="4356" y="18223"/>
                      <a:pt x="4598" y="17981"/>
                      <a:pt x="4867" y="17712"/>
                    </a:cubicBezTo>
                    <a:cubicBezTo>
                      <a:pt x="5727" y="16556"/>
                      <a:pt x="6076" y="14997"/>
                      <a:pt x="5727" y="13599"/>
                    </a:cubicBezTo>
                    <a:cubicBezTo>
                      <a:pt x="5431" y="12335"/>
                      <a:pt x="4678" y="11260"/>
                      <a:pt x="4060" y="10158"/>
                    </a:cubicBezTo>
                    <a:cubicBezTo>
                      <a:pt x="3146" y="8572"/>
                      <a:pt x="2528" y="6690"/>
                      <a:pt x="3522" y="5023"/>
                    </a:cubicBezTo>
                    <a:cubicBezTo>
                      <a:pt x="3872" y="4378"/>
                      <a:pt x="4383" y="3813"/>
                      <a:pt x="4786" y="3168"/>
                    </a:cubicBezTo>
                    <a:cubicBezTo>
                      <a:pt x="5162" y="2576"/>
                      <a:pt x="5431" y="1877"/>
                      <a:pt x="5216" y="1205"/>
                    </a:cubicBezTo>
                    <a:cubicBezTo>
                      <a:pt x="5162" y="1017"/>
                      <a:pt x="5055" y="856"/>
                      <a:pt x="4920" y="668"/>
                    </a:cubicBezTo>
                    <a:cubicBezTo>
                      <a:pt x="4786" y="533"/>
                      <a:pt x="4625" y="426"/>
                      <a:pt x="4463" y="318"/>
                    </a:cubicBezTo>
                    <a:cubicBezTo>
                      <a:pt x="4195" y="238"/>
                      <a:pt x="3926" y="184"/>
                      <a:pt x="3684" y="49"/>
                    </a:cubicBezTo>
                    <a:cubicBezTo>
                      <a:pt x="3560" y="16"/>
                      <a:pt x="3436" y="1"/>
                      <a:pt x="33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51" name="Google Shape;951;p11"/>
            <p:cNvGrpSpPr/>
            <p:nvPr/>
          </p:nvGrpSpPr>
          <p:grpSpPr>
            <a:xfrm flipH="1">
              <a:off x="8535067" y="2190942"/>
              <a:ext cx="442067" cy="762477"/>
              <a:chOff x="126008" y="2204268"/>
              <a:chExt cx="433399" cy="747526"/>
            </a:xfrm>
          </p:grpSpPr>
          <p:sp>
            <p:nvSpPr>
              <p:cNvPr id="952" name="Google Shape;952;p11"/>
              <p:cNvSpPr/>
              <p:nvPr/>
            </p:nvSpPr>
            <p:spPr>
              <a:xfrm rot="5400000">
                <a:off x="164296" y="2556683"/>
                <a:ext cx="357882" cy="432340"/>
              </a:xfrm>
              <a:custGeom>
                <a:avLst/>
                <a:gdLst/>
                <a:ahLst/>
                <a:cxnLst/>
                <a:rect l="l" t="t" r="r" b="b"/>
                <a:pathLst>
                  <a:path w="8791" h="10620" extrusionOk="0">
                    <a:moveTo>
                      <a:pt x="433" y="1"/>
                    </a:moveTo>
                    <a:cubicBezTo>
                      <a:pt x="166" y="1"/>
                      <a:pt x="0" y="321"/>
                      <a:pt x="27" y="1107"/>
                    </a:cubicBezTo>
                    <a:cubicBezTo>
                      <a:pt x="54" y="2639"/>
                      <a:pt x="376" y="4253"/>
                      <a:pt x="860" y="5704"/>
                    </a:cubicBezTo>
                    <a:cubicBezTo>
                      <a:pt x="1398" y="7371"/>
                      <a:pt x="2097" y="8903"/>
                      <a:pt x="3548" y="9871"/>
                    </a:cubicBezTo>
                    <a:cubicBezTo>
                      <a:pt x="4244" y="10335"/>
                      <a:pt x="5060" y="10619"/>
                      <a:pt x="5876" y="10619"/>
                    </a:cubicBezTo>
                    <a:cubicBezTo>
                      <a:pt x="6005" y="10619"/>
                      <a:pt x="6135" y="10612"/>
                      <a:pt x="6264" y="10597"/>
                    </a:cubicBezTo>
                    <a:cubicBezTo>
                      <a:pt x="6963" y="10516"/>
                      <a:pt x="7689" y="10167"/>
                      <a:pt x="8092" y="9576"/>
                    </a:cubicBezTo>
                    <a:cubicBezTo>
                      <a:pt x="8361" y="9172"/>
                      <a:pt x="8441" y="8661"/>
                      <a:pt x="8495" y="8151"/>
                    </a:cubicBezTo>
                    <a:cubicBezTo>
                      <a:pt x="8791" y="4817"/>
                      <a:pt x="5995" y="4118"/>
                      <a:pt x="3790" y="2935"/>
                    </a:cubicBezTo>
                    <a:cubicBezTo>
                      <a:pt x="2876" y="2478"/>
                      <a:pt x="2097" y="1779"/>
                      <a:pt x="1505" y="892"/>
                    </a:cubicBezTo>
                    <a:cubicBezTo>
                      <a:pt x="1106" y="355"/>
                      <a:pt x="713" y="1"/>
                      <a:pt x="43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3" name="Google Shape;953;p11"/>
              <p:cNvSpPr/>
              <p:nvPr/>
            </p:nvSpPr>
            <p:spPr>
              <a:xfrm rot="5400000">
                <a:off x="162932" y="2167344"/>
                <a:ext cx="358452" cy="432299"/>
              </a:xfrm>
              <a:custGeom>
                <a:avLst/>
                <a:gdLst/>
                <a:ahLst/>
                <a:cxnLst/>
                <a:rect l="l" t="t" r="r" b="b"/>
                <a:pathLst>
                  <a:path w="8805" h="10619" extrusionOk="0">
                    <a:moveTo>
                      <a:pt x="8355" y="1"/>
                    </a:moveTo>
                    <a:cubicBezTo>
                      <a:pt x="8071" y="1"/>
                      <a:pt x="7685" y="355"/>
                      <a:pt x="7312" y="892"/>
                    </a:cubicBezTo>
                    <a:cubicBezTo>
                      <a:pt x="6694" y="1752"/>
                      <a:pt x="5888" y="2451"/>
                      <a:pt x="5027" y="2935"/>
                    </a:cubicBezTo>
                    <a:cubicBezTo>
                      <a:pt x="2796" y="4118"/>
                      <a:pt x="0" y="4790"/>
                      <a:pt x="323" y="8151"/>
                    </a:cubicBezTo>
                    <a:cubicBezTo>
                      <a:pt x="350" y="8661"/>
                      <a:pt x="457" y="9172"/>
                      <a:pt x="726" y="9575"/>
                    </a:cubicBezTo>
                    <a:cubicBezTo>
                      <a:pt x="1129" y="10221"/>
                      <a:pt x="1828" y="10543"/>
                      <a:pt x="2527" y="10597"/>
                    </a:cubicBezTo>
                    <a:cubicBezTo>
                      <a:pt x="2656" y="10612"/>
                      <a:pt x="2786" y="10619"/>
                      <a:pt x="2915" y="10619"/>
                    </a:cubicBezTo>
                    <a:cubicBezTo>
                      <a:pt x="3730" y="10619"/>
                      <a:pt x="4546" y="10335"/>
                      <a:pt x="5242" y="9871"/>
                    </a:cubicBezTo>
                    <a:cubicBezTo>
                      <a:pt x="6694" y="8903"/>
                      <a:pt x="7393" y="7344"/>
                      <a:pt x="7931" y="5704"/>
                    </a:cubicBezTo>
                    <a:cubicBezTo>
                      <a:pt x="8415" y="4252"/>
                      <a:pt x="8737" y="2639"/>
                      <a:pt x="8791" y="1107"/>
                    </a:cubicBezTo>
                    <a:cubicBezTo>
                      <a:pt x="8804" y="321"/>
                      <a:pt x="8626" y="1"/>
                      <a:pt x="835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54" name="Google Shape;954;p11"/>
            <p:cNvGrpSpPr/>
            <p:nvPr/>
          </p:nvGrpSpPr>
          <p:grpSpPr>
            <a:xfrm flipH="1">
              <a:off x="8559171" y="1558402"/>
              <a:ext cx="393857" cy="521341"/>
              <a:chOff x="150169" y="1487750"/>
              <a:chExt cx="386134" cy="511119"/>
            </a:xfrm>
          </p:grpSpPr>
          <p:sp>
            <p:nvSpPr>
              <p:cNvPr id="955" name="Google Shape;955;p11"/>
              <p:cNvSpPr/>
              <p:nvPr/>
            </p:nvSpPr>
            <p:spPr>
              <a:xfrm rot="5400000">
                <a:off x="187825" y="1650391"/>
                <a:ext cx="310821" cy="386134"/>
              </a:xfrm>
              <a:custGeom>
                <a:avLst/>
                <a:gdLst/>
                <a:ahLst/>
                <a:cxnLst/>
                <a:rect l="l" t="t" r="r" b="b"/>
                <a:pathLst>
                  <a:path w="7635" h="9485" extrusionOk="0">
                    <a:moveTo>
                      <a:pt x="7018" y="0"/>
                    </a:moveTo>
                    <a:cubicBezTo>
                      <a:pt x="6992" y="0"/>
                      <a:pt x="6965" y="2"/>
                      <a:pt x="6936" y="7"/>
                    </a:cubicBezTo>
                    <a:cubicBezTo>
                      <a:pt x="6345" y="87"/>
                      <a:pt x="6372" y="1593"/>
                      <a:pt x="6264" y="1996"/>
                    </a:cubicBezTo>
                    <a:cubicBezTo>
                      <a:pt x="6076" y="3233"/>
                      <a:pt x="5242" y="4335"/>
                      <a:pt x="4113" y="4953"/>
                    </a:cubicBezTo>
                    <a:cubicBezTo>
                      <a:pt x="3307" y="5383"/>
                      <a:pt x="2339" y="5518"/>
                      <a:pt x="1532" y="5948"/>
                    </a:cubicBezTo>
                    <a:cubicBezTo>
                      <a:pt x="699" y="6378"/>
                      <a:pt x="0" y="7265"/>
                      <a:pt x="188" y="8179"/>
                    </a:cubicBezTo>
                    <a:cubicBezTo>
                      <a:pt x="323" y="8771"/>
                      <a:pt x="860" y="9228"/>
                      <a:pt x="1425" y="9389"/>
                    </a:cubicBezTo>
                    <a:cubicBezTo>
                      <a:pt x="1665" y="9455"/>
                      <a:pt x="1909" y="9485"/>
                      <a:pt x="2155" y="9485"/>
                    </a:cubicBezTo>
                    <a:cubicBezTo>
                      <a:pt x="2514" y="9485"/>
                      <a:pt x="2875" y="9420"/>
                      <a:pt x="3226" y="9308"/>
                    </a:cubicBezTo>
                    <a:cubicBezTo>
                      <a:pt x="4732" y="8878"/>
                      <a:pt x="5995" y="7749"/>
                      <a:pt x="6640" y="6297"/>
                    </a:cubicBezTo>
                    <a:cubicBezTo>
                      <a:pt x="7286" y="4819"/>
                      <a:pt x="7205" y="3206"/>
                      <a:pt x="7286" y="1620"/>
                    </a:cubicBezTo>
                    <a:cubicBezTo>
                      <a:pt x="7311" y="1207"/>
                      <a:pt x="7635" y="0"/>
                      <a:pt x="70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6" name="Google Shape;956;p11"/>
              <p:cNvSpPr/>
              <p:nvPr/>
            </p:nvSpPr>
            <p:spPr>
              <a:xfrm rot="5400000">
                <a:off x="142515" y="1508512"/>
                <a:ext cx="403884" cy="362360"/>
              </a:xfrm>
              <a:custGeom>
                <a:avLst/>
                <a:gdLst/>
                <a:ahLst/>
                <a:cxnLst/>
                <a:rect l="l" t="t" r="r" b="b"/>
                <a:pathLst>
                  <a:path w="9921" h="8901" extrusionOk="0">
                    <a:moveTo>
                      <a:pt x="9324" y="0"/>
                    </a:moveTo>
                    <a:cubicBezTo>
                      <a:pt x="8928" y="0"/>
                      <a:pt x="8393" y="824"/>
                      <a:pt x="8065" y="1169"/>
                    </a:cubicBezTo>
                    <a:cubicBezTo>
                      <a:pt x="7528" y="1895"/>
                      <a:pt x="6479" y="2003"/>
                      <a:pt x="5592" y="2137"/>
                    </a:cubicBezTo>
                    <a:cubicBezTo>
                      <a:pt x="4167" y="2326"/>
                      <a:pt x="2769" y="2809"/>
                      <a:pt x="1694" y="3777"/>
                    </a:cubicBezTo>
                    <a:cubicBezTo>
                      <a:pt x="646" y="4745"/>
                      <a:pt x="0" y="6277"/>
                      <a:pt x="350" y="7649"/>
                    </a:cubicBezTo>
                    <a:cubicBezTo>
                      <a:pt x="511" y="8213"/>
                      <a:pt x="834" y="8778"/>
                      <a:pt x="1425" y="8885"/>
                    </a:cubicBezTo>
                    <a:cubicBezTo>
                      <a:pt x="1485" y="8896"/>
                      <a:pt x="1544" y="8901"/>
                      <a:pt x="1604" y="8901"/>
                    </a:cubicBezTo>
                    <a:cubicBezTo>
                      <a:pt x="2005" y="8901"/>
                      <a:pt x="2405" y="8675"/>
                      <a:pt x="2662" y="8348"/>
                    </a:cubicBezTo>
                    <a:cubicBezTo>
                      <a:pt x="2958" y="7971"/>
                      <a:pt x="3119" y="7541"/>
                      <a:pt x="3334" y="7111"/>
                    </a:cubicBezTo>
                    <a:cubicBezTo>
                      <a:pt x="3764" y="6170"/>
                      <a:pt x="4275" y="5175"/>
                      <a:pt x="5108" y="4557"/>
                    </a:cubicBezTo>
                    <a:cubicBezTo>
                      <a:pt x="6022" y="3858"/>
                      <a:pt x="7205" y="3589"/>
                      <a:pt x="8200" y="2971"/>
                    </a:cubicBezTo>
                    <a:cubicBezTo>
                      <a:pt x="8872" y="2567"/>
                      <a:pt x="9920" y="1627"/>
                      <a:pt x="9759" y="712"/>
                    </a:cubicBezTo>
                    <a:cubicBezTo>
                      <a:pt x="9672" y="190"/>
                      <a:pt x="9514" y="0"/>
                      <a:pt x="93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57" name="Google Shape;957;p11"/>
            <p:cNvGrpSpPr/>
            <p:nvPr/>
          </p:nvGrpSpPr>
          <p:grpSpPr>
            <a:xfrm flipH="1">
              <a:off x="8559171" y="3064617"/>
              <a:ext cx="393857" cy="520467"/>
              <a:chOff x="149088" y="3036924"/>
              <a:chExt cx="386134" cy="510262"/>
            </a:xfrm>
          </p:grpSpPr>
          <p:sp>
            <p:nvSpPr>
              <p:cNvPr id="958" name="Google Shape;958;p11"/>
              <p:cNvSpPr/>
              <p:nvPr/>
            </p:nvSpPr>
            <p:spPr>
              <a:xfrm rot="5400000">
                <a:off x="186602" y="2999410"/>
                <a:ext cx="311106" cy="386134"/>
              </a:xfrm>
              <a:custGeom>
                <a:avLst/>
                <a:gdLst/>
                <a:ahLst/>
                <a:cxnLst/>
                <a:rect l="l" t="t" r="r" b="b"/>
                <a:pathLst>
                  <a:path w="7642" h="9485" extrusionOk="0">
                    <a:moveTo>
                      <a:pt x="641" y="1"/>
                    </a:moveTo>
                    <a:cubicBezTo>
                      <a:pt x="0" y="1"/>
                      <a:pt x="329" y="1201"/>
                      <a:pt x="355" y="1618"/>
                    </a:cubicBezTo>
                    <a:cubicBezTo>
                      <a:pt x="436" y="3204"/>
                      <a:pt x="355" y="4817"/>
                      <a:pt x="1001" y="6295"/>
                    </a:cubicBezTo>
                    <a:cubicBezTo>
                      <a:pt x="1646" y="7747"/>
                      <a:pt x="2909" y="8876"/>
                      <a:pt x="4415" y="9333"/>
                    </a:cubicBezTo>
                    <a:cubicBezTo>
                      <a:pt x="4759" y="9427"/>
                      <a:pt x="5111" y="9484"/>
                      <a:pt x="5463" y="9484"/>
                    </a:cubicBezTo>
                    <a:cubicBezTo>
                      <a:pt x="5716" y="9484"/>
                      <a:pt x="5968" y="9455"/>
                      <a:pt x="6216" y="9387"/>
                    </a:cubicBezTo>
                    <a:cubicBezTo>
                      <a:pt x="6781" y="9226"/>
                      <a:pt x="7318" y="8796"/>
                      <a:pt x="7453" y="8177"/>
                    </a:cubicBezTo>
                    <a:cubicBezTo>
                      <a:pt x="7641" y="7263"/>
                      <a:pt x="6915" y="6403"/>
                      <a:pt x="6109" y="5973"/>
                    </a:cubicBezTo>
                    <a:cubicBezTo>
                      <a:pt x="5275" y="5516"/>
                      <a:pt x="4334" y="5381"/>
                      <a:pt x="3474" y="4951"/>
                    </a:cubicBezTo>
                    <a:cubicBezTo>
                      <a:pt x="2372" y="4387"/>
                      <a:pt x="1565" y="3231"/>
                      <a:pt x="1323" y="1994"/>
                    </a:cubicBezTo>
                    <a:cubicBezTo>
                      <a:pt x="1270" y="1591"/>
                      <a:pt x="1296" y="85"/>
                      <a:pt x="705" y="5"/>
                    </a:cubicBezTo>
                    <a:cubicBezTo>
                      <a:pt x="683" y="2"/>
                      <a:pt x="661" y="1"/>
                      <a:pt x="64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9" name="Google Shape;959;p11"/>
              <p:cNvSpPr/>
              <p:nvPr/>
            </p:nvSpPr>
            <p:spPr>
              <a:xfrm rot="5400000">
                <a:off x="142615" y="3164064"/>
                <a:ext cx="403884" cy="362360"/>
              </a:xfrm>
              <a:custGeom>
                <a:avLst/>
                <a:gdLst/>
                <a:ahLst/>
                <a:cxnLst/>
                <a:rect l="l" t="t" r="r" b="b"/>
                <a:pathLst>
                  <a:path w="9921" h="8901" extrusionOk="0">
                    <a:moveTo>
                      <a:pt x="567" y="0"/>
                    </a:moveTo>
                    <a:cubicBezTo>
                      <a:pt x="380" y="0"/>
                      <a:pt x="222" y="190"/>
                      <a:pt x="135" y="712"/>
                    </a:cubicBezTo>
                    <a:cubicBezTo>
                      <a:pt x="1" y="1627"/>
                      <a:pt x="995" y="2567"/>
                      <a:pt x="1668" y="2971"/>
                    </a:cubicBezTo>
                    <a:cubicBezTo>
                      <a:pt x="2689" y="3589"/>
                      <a:pt x="3872" y="3831"/>
                      <a:pt x="4759" y="4557"/>
                    </a:cubicBezTo>
                    <a:cubicBezTo>
                      <a:pt x="5620" y="5202"/>
                      <a:pt x="6103" y="6143"/>
                      <a:pt x="6560" y="7111"/>
                    </a:cubicBezTo>
                    <a:cubicBezTo>
                      <a:pt x="6749" y="7541"/>
                      <a:pt x="6910" y="7971"/>
                      <a:pt x="7233" y="8348"/>
                    </a:cubicBezTo>
                    <a:cubicBezTo>
                      <a:pt x="7490" y="8675"/>
                      <a:pt x="7869" y="8901"/>
                      <a:pt x="8282" y="8901"/>
                    </a:cubicBezTo>
                    <a:cubicBezTo>
                      <a:pt x="8344" y="8901"/>
                      <a:pt x="8406" y="8896"/>
                      <a:pt x="8469" y="8885"/>
                    </a:cubicBezTo>
                    <a:cubicBezTo>
                      <a:pt x="9034" y="8778"/>
                      <a:pt x="9410" y="8213"/>
                      <a:pt x="9545" y="7649"/>
                    </a:cubicBezTo>
                    <a:cubicBezTo>
                      <a:pt x="9921" y="6224"/>
                      <a:pt x="9276" y="4745"/>
                      <a:pt x="8200" y="3777"/>
                    </a:cubicBezTo>
                    <a:cubicBezTo>
                      <a:pt x="7125" y="2836"/>
                      <a:pt x="5700" y="2326"/>
                      <a:pt x="4222" y="2137"/>
                    </a:cubicBezTo>
                    <a:cubicBezTo>
                      <a:pt x="3334" y="2003"/>
                      <a:pt x="2313" y="1895"/>
                      <a:pt x="1748" y="1169"/>
                    </a:cubicBezTo>
                    <a:cubicBezTo>
                      <a:pt x="1476" y="824"/>
                      <a:pt x="957" y="0"/>
                      <a:pt x="56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60" name="Google Shape;960;p11"/>
            <p:cNvGrpSpPr/>
            <p:nvPr/>
          </p:nvGrpSpPr>
          <p:grpSpPr>
            <a:xfrm rot="10532123">
              <a:off x="587149" y="4074632"/>
              <a:ext cx="424176" cy="491025"/>
              <a:chOff x="8161487" y="589836"/>
              <a:chExt cx="415861" cy="481399"/>
            </a:xfrm>
          </p:grpSpPr>
          <p:sp>
            <p:nvSpPr>
              <p:cNvPr id="961" name="Google Shape;961;p11"/>
              <p:cNvSpPr/>
              <p:nvPr/>
            </p:nvSpPr>
            <p:spPr>
              <a:xfrm rot="5400000">
                <a:off x="8331928" y="825815"/>
                <a:ext cx="339318" cy="151523"/>
              </a:xfrm>
              <a:custGeom>
                <a:avLst/>
                <a:gdLst/>
                <a:ahLst/>
                <a:cxnLst/>
                <a:rect l="l" t="t" r="r" b="b"/>
                <a:pathLst>
                  <a:path w="8335" h="3722" extrusionOk="0">
                    <a:moveTo>
                      <a:pt x="6772" y="1"/>
                    </a:moveTo>
                    <a:cubicBezTo>
                      <a:pt x="6552" y="1"/>
                      <a:pt x="6333" y="27"/>
                      <a:pt x="6130" y="71"/>
                    </a:cubicBezTo>
                    <a:cubicBezTo>
                      <a:pt x="5189" y="233"/>
                      <a:pt x="4329" y="663"/>
                      <a:pt x="3442" y="958"/>
                    </a:cubicBezTo>
                    <a:cubicBezTo>
                      <a:pt x="2850" y="1156"/>
                      <a:pt x="2187" y="1371"/>
                      <a:pt x="1540" y="1371"/>
                    </a:cubicBezTo>
                    <a:cubicBezTo>
                      <a:pt x="1393" y="1371"/>
                      <a:pt x="1247" y="1360"/>
                      <a:pt x="1103" y="1335"/>
                    </a:cubicBezTo>
                    <a:cubicBezTo>
                      <a:pt x="927" y="1300"/>
                      <a:pt x="752" y="1207"/>
                      <a:pt x="591" y="1207"/>
                    </a:cubicBezTo>
                    <a:cubicBezTo>
                      <a:pt x="506" y="1207"/>
                      <a:pt x="425" y="1233"/>
                      <a:pt x="350" y="1308"/>
                    </a:cubicBezTo>
                    <a:cubicBezTo>
                      <a:pt x="1" y="1550"/>
                      <a:pt x="216" y="1980"/>
                      <a:pt x="404" y="2222"/>
                    </a:cubicBezTo>
                    <a:cubicBezTo>
                      <a:pt x="834" y="2706"/>
                      <a:pt x="1453" y="3055"/>
                      <a:pt x="2044" y="3297"/>
                    </a:cubicBezTo>
                    <a:cubicBezTo>
                      <a:pt x="2808" y="3569"/>
                      <a:pt x="3624" y="3721"/>
                      <a:pt x="4425" y="3721"/>
                    </a:cubicBezTo>
                    <a:cubicBezTo>
                      <a:pt x="5371" y="3721"/>
                      <a:pt x="6298" y="3509"/>
                      <a:pt x="7098" y="3029"/>
                    </a:cubicBezTo>
                    <a:cubicBezTo>
                      <a:pt x="7528" y="2760"/>
                      <a:pt x="7932" y="2383"/>
                      <a:pt x="8147" y="1899"/>
                    </a:cubicBezTo>
                    <a:cubicBezTo>
                      <a:pt x="8335" y="1442"/>
                      <a:pt x="8308" y="824"/>
                      <a:pt x="7958" y="421"/>
                    </a:cubicBezTo>
                    <a:cubicBezTo>
                      <a:pt x="7669" y="113"/>
                      <a:pt x="7222" y="1"/>
                      <a:pt x="677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2" name="Google Shape;962;p11"/>
              <p:cNvSpPr/>
              <p:nvPr/>
            </p:nvSpPr>
            <p:spPr>
              <a:xfrm rot="5400000">
                <a:off x="8235559" y="515764"/>
                <a:ext cx="178432" cy="326576"/>
              </a:xfrm>
              <a:custGeom>
                <a:avLst/>
                <a:gdLst/>
                <a:ahLst/>
                <a:cxnLst/>
                <a:rect l="l" t="t" r="r" b="b"/>
                <a:pathLst>
                  <a:path w="4383" h="8022" extrusionOk="0">
                    <a:moveTo>
                      <a:pt x="2441" y="1"/>
                    </a:moveTo>
                    <a:cubicBezTo>
                      <a:pt x="2337" y="1"/>
                      <a:pt x="2237" y="37"/>
                      <a:pt x="2151" y="132"/>
                    </a:cubicBezTo>
                    <a:cubicBezTo>
                      <a:pt x="1936" y="374"/>
                      <a:pt x="2097" y="643"/>
                      <a:pt x="2097" y="912"/>
                    </a:cubicBezTo>
                    <a:cubicBezTo>
                      <a:pt x="2151" y="1691"/>
                      <a:pt x="1828" y="2525"/>
                      <a:pt x="1479" y="3197"/>
                    </a:cubicBezTo>
                    <a:cubicBezTo>
                      <a:pt x="1049" y="4030"/>
                      <a:pt x="592" y="4837"/>
                      <a:pt x="269" y="5751"/>
                    </a:cubicBezTo>
                    <a:cubicBezTo>
                      <a:pt x="81" y="6396"/>
                      <a:pt x="0" y="7149"/>
                      <a:pt x="457" y="7633"/>
                    </a:cubicBezTo>
                    <a:cubicBezTo>
                      <a:pt x="678" y="7909"/>
                      <a:pt x="1038" y="8021"/>
                      <a:pt x="1399" y="8021"/>
                    </a:cubicBezTo>
                    <a:cubicBezTo>
                      <a:pt x="1564" y="8021"/>
                      <a:pt x="1730" y="7998"/>
                      <a:pt x="1882" y="7955"/>
                    </a:cubicBezTo>
                    <a:cubicBezTo>
                      <a:pt x="2393" y="7821"/>
                      <a:pt x="2796" y="7472"/>
                      <a:pt x="3146" y="7068"/>
                    </a:cubicBezTo>
                    <a:cubicBezTo>
                      <a:pt x="4221" y="5670"/>
                      <a:pt x="4382" y="3762"/>
                      <a:pt x="3952" y="2095"/>
                    </a:cubicBezTo>
                    <a:cubicBezTo>
                      <a:pt x="3764" y="1450"/>
                      <a:pt x="3495" y="804"/>
                      <a:pt x="3065" y="294"/>
                    </a:cubicBezTo>
                    <a:cubicBezTo>
                      <a:pt x="2901" y="166"/>
                      <a:pt x="2662" y="1"/>
                      <a:pt x="244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63" name="Google Shape;963;p11"/>
            <p:cNvGrpSpPr/>
            <p:nvPr/>
          </p:nvGrpSpPr>
          <p:grpSpPr>
            <a:xfrm rot="10532123">
              <a:off x="178537" y="3732810"/>
              <a:ext cx="1150594" cy="1300582"/>
              <a:chOff x="7854581" y="142982"/>
              <a:chExt cx="1128039" cy="1275086"/>
            </a:xfrm>
          </p:grpSpPr>
          <p:sp>
            <p:nvSpPr>
              <p:cNvPr id="964" name="Google Shape;964;p11"/>
              <p:cNvSpPr/>
              <p:nvPr/>
            </p:nvSpPr>
            <p:spPr>
              <a:xfrm rot="5400000">
                <a:off x="8314629" y="756388"/>
                <a:ext cx="927048" cy="396312"/>
              </a:xfrm>
              <a:custGeom>
                <a:avLst/>
                <a:gdLst/>
                <a:ahLst/>
                <a:cxnLst/>
                <a:rect l="l" t="t" r="r" b="b"/>
                <a:pathLst>
                  <a:path w="22772" h="9735" extrusionOk="0">
                    <a:moveTo>
                      <a:pt x="3017" y="1"/>
                    </a:moveTo>
                    <a:cubicBezTo>
                      <a:pt x="1923" y="1"/>
                      <a:pt x="870" y="848"/>
                      <a:pt x="485" y="1868"/>
                    </a:cubicBezTo>
                    <a:cubicBezTo>
                      <a:pt x="1" y="3051"/>
                      <a:pt x="216" y="4368"/>
                      <a:pt x="727" y="5497"/>
                    </a:cubicBezTo>
                    <a:cubicBezTo>
                      <a:pt x="1452" y="7191"/>
                      <a:pt x="2877" y="8535"/>
                      <a:pt x="4544" y="9207"/>
                    </a:cubicBezTo>
                    <a:cubicBezTo>
                      <a:pt x="5399" y="9560"/>
                      <a:pt x="6316" y="9735"/>
                      <a:pt x="7232" y="9735"/>
                    </a:cubicBezTo>
                    <a:cubicBezTo>
                      <a:pt x="8131" y="9735"/>
                      <a:pt x="9029" y="9567"/>
                      <a:pt x="9867" y="9234"/>
                    </a:cubicBezTo>
                    <a:cubicBezTo>
                      <a:pt x="11400" y="8616"/>
                      <a:pt x="12690" y="7514"/>
                      <a:pt x="14115" y="6788"/>
                    </a:cubicBezTo>
                    <a:cubicBezTo>
                      <a:pt x="14936" y="6362"/>
                      <a:pt x="15894" y="6074"/>
                      <a:pt x="16815" y="6074"/>
                    </a:cubicBezTo>
                    <a:cubicBezTo>
                      <a:pt x="17523" y="6074"/>
                      <a:pt x="18208" y="6244"/>
                      <a:pt x="18793" y="6653"/>
                    </a:cubicBezTo>
                    <a:cubicBezTo>
                      <a:pt x="19587" y="7191"/>
                      <a:pt x="20235" y="8193"/>
                      <a:pt x="21201" y="8193"/>
                    </a:cubicBezTo>
                    <a:cubicBezTo>
                      <a:pt x="21249" y="8193"/>
                      <a:pt x="21297" y="8191"/>
                      <a:pt x="21347" y="8186"/>
                    </a:cubicBezTo>
                    <a:cubicBezTo>
                      <a:pt x="21992" y="8132"/>
                      <a:pt x="22503" y="7540"/>
                      <a:pt x="22637" y="6922"/>
                    </a:cubicBezTo>
                    <a:cubicBezTo>
                      <a:pt x="22772" y="6304"/>
                      <a:pt x="22556" y="5632"/>
                      <a:pt x="22288" y="5067"/>
                    </a:cubicBezTo>
                    <a:cubicBezTo>
                      <a:pt x="21911" y="4368"/>
                      <a:pt x="21374" y="3723"/>
                      <a:pt x="20675" y="3158"/>
                    </a:cubicBezTo>
                    <a:cubicBezTo>
                      <a:pt x="19730" y="2465"/>
                      <a:pt x="18588" y="2068"/>
                      <a:pt x="17441" y="2068"/>
                    </a:cubicBezTo>
                    <a:cubicBezTo>
                      <a:pt x="17120" y="2068"/>
                      <a:pt x="16798" y="2099"/>
                      <a:pt x="16481" y="2164"/>
                    </a:cubicBezTo>
                    <a:cubicBezTo>
                      <a:pt x="14921" y="2513"/>
                      <a:pt x="13631" y="3481"/>
                      <a:pt x="12287" y="4368"/>
                    </a:cubicBezTo>
                    <a:cubicBezTo>
                      <a:pt x="11195" y="5087"/>
                      <a:pt x="9457" y="5791"/>
                      <a:pt x="7978" y="5791"/>
                    </a:cubicBezTo>
                    <a:cubicBezTo>
                      <a:pt x="6580" y="5791"/>
                      <a:pt x="5413" y="5162"/>
                      <a:pt x="5243" y="3320"/>
                    </a:cubicBezTo>
                    <a:lnTo>
                      <a:pt x="5243" y="3212"/>
                    </a:lnTo>
                    <a:cubicBezTo>
                      <a:pt x="5189" y="1975"/>
                      <a:pt x="5082" y="524"/>
                      <a:pt x="3630" y="94"/>
                    </a:cubicBezTo>
                    <a:cubicBezTo>
                      <a:pt x="3427" y="30"/>
                      <a:pt x="3222" y="1"/>
                      <a:pt x="301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5" name="Google Shape;965;p11"/>
              <p:cNvSpPr/>
              <p:nvPr/>
            </p:nvSpPr>
            <p:spPr>
              <a:xfrm rot="5400000">
                <a:off x="8117038" y="-17698"/>
                <a:ext cx="397330" cy="922244"/>
              </a:xfrm>
              <a:custGeom>
                <a:avLst/>
                <a:gdLst/>
                <a:ahLst/>
                <a:cxnLst/>
                <a:rect l="l" t="t" r="r" b="b"/>
                <a:pathLst>
                  <a:path w="9760" h="22654" extrusionOk="0">
                    <a:moveTo>
                      <a:pt x="3371" y="1"/>
                    </a:moveTo>
                    <a:cubicBezTo>
                      <a:pt x="3035" y="1"/>
                      <a:pt x="2699" y="44"/>
                      <a:pt x="2367" y="140"/>
                    </a:cubicBezTo>
                    <a:cubicBezTo>
                      <a:pt x="1103" y="490"/>
                      <a:pt x="1" y="1780"/>
                      <a:pt x="270" y="3124"/>
                    </a:cubicBezTo>
                    <a:cubicBezTo>
                      <a:pt x="565" y="4603"/>
                      <a:pt x="1990" y="4845"/>
                      <a:pt x="3227" y="5033"/>
                    </a:cubicBezTo>
                    <a:cubicBezTo>
                      <a:pt x="3308" y="5033"/>
                      <a:pt x="3334" y="5033"/>
                      <a:pt x="3388" y="5060"/>
                    </a:cubicBezTo>
                    <a:cubicBezTo>
                      <a:pt x="7071" y="5813"/>
                      <a:pt x="5243" y="10168"/>
                      <a:pt x="3657" y="12157"/>
                    </a:cubicBezTo>
                    <a:cubicBezTo>
                      <a:pt x="2662" y="13394"/>
                      <a:pt x="1560" y="14604"/>
                      <a:pt x="1076" y="16136"/>
                    </a:cubicBezTo>
                    <a:cubicBezTo>
                      <a:pt x="565" y="17803"/>
                      <a:pt x="1022" y="19685"/>
                      <a:pt x="2098" y="21029"/>
                    </a:cubicBezTo>
                    <a:cubicBezTo>
                      <a:pt x="2474" y="21459"/>
                      <a:pt x="2877" y="21836"/>
                      <a:pt x="3334" y="22131"/>
                    </a:cubicBezTo>
                    <a:lnTo>
                      <a:pt x="3738" y="22346"/>
                    </a:lnTo>
                    <a:cubicBezTo>
                      <a:pt x="4007" y="22373"/>
                      <a:pt x="4275" y="22481"/>
                      <a:pt x="4517" y="22615"/>
                    </a:cubicBezTo>
                    <a:cubicBezTo>
                      <a:pt x="4669" y="22634"/>
                      <a:pt x="4822" y="22653"/>
                      <a:pt x="4983" y="22653"/>
                    </a:cubicBezTo>
                    <a:cubicBezTo>
                      <a:pt x="5050" y="22653"/>
                      <a:pt x="5119" y="22650"/>
                      <a:pt x="5189" y="22642"/>
                    </a:cubicBezTo>
                    <a:cubicBezTo>
                      <a:pt x="5808" y="22588"/>
                      <a:pt x="6453" y="22131"/>
                      <a:pt x="6587" y="21513"/>
                    </a:cubicBezTo>
                    <a:cubicBezTo>
                      <a:pt x="6803" y="20491"/>
                      <a:pt x="5781" y="19712"/>
                      <a:pt x="5270" y="18825"/>
                    </a:cubicBezTo>
                    <a:cubicBezTo>
                      <a:pt x="4464" y="17400"/>
                      <a:pt x="4974" y="15545"/>
                      <a:pt x="5888" y="14174"/>
                    </a:cubicBezTo>
                    <a:cubicBezTo>
                      <a:pt x="6749" y="12803"/>
                      <a:pt x="8012" y="11620"/>
                      <a:pt x="8738" y="10168"/>
                    </a:cubicBezTo>
                    <a:cubicBezTo>
                      <a:pt x="9572" y="8555"/>
                      <a:pt x="9760" y="6646"/>
                      <a:pt x="9249" y="4899"/>
                    </a:cubicBezTo>
                    <a:cubicBezTo>
                      <a:pt x="8738" y="3151"/>
                      <a:pt x="7528" y="1646"/>
                      <a:pt x="5942" y="732"/>
                    </a:cubicBezTo>
                    <a:cubicBezTo>
                      <a:pt x="5143" y="303"/>
                      <a:pt x="4258" y="1"/>
                      <a:pt x="337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6" name="Google Shape;966;p11"/>
              <p:cNvSpPr/>
              <p:nvPr/>
            </p:nvSpPr>
            <p:spPr>
              <a:xfrm rot="5400000">
                <a:off x="8537170" y="908058"/>
                <a:ext cx="645783" cy="245115"/>
              </a:xfrm>
              <a:custGeom>
                <a:avLst/>
                <a:gdLst/>
                <a:ahLst/>
                <a:cxnLst/>
                <a:rect l="l" t="t" r="r" b="b"/>
                <a:pathLst>
                  <a:path w="15863" h="6021" extrusionOk="0">
                    <a:moveTo>
                      <a:pt x="11936" y="0"/>
                    </a:moveTo>
                    <a:cubicBezTo>
                      <a:pt x="11820" y="0"/>
                      <a:pt x="11703" y="3"/>
                      <a:pt x="11588" y="7"/>
                    </a:cubicBezTo>
                    <a:cubicBezTo>
                      <a:pt x="10351" y="87"/>
                      <a:pt x="9114" y="383"/>
                      <a:pt x="7958" y="921"/>
                    </a:cubicBezTo>
                    <a:cubicBezTo>
                      <a:pt x="6416" y="1649"/>
                      <a:pt x="3712" y="4068"/>
                      <a:pt x="1549" y="4068"/>
                    </a:cubicBezTo>
                    <a:cubicBezTo>
                      <a:pt x="997" y="4068"/>
                      <a:pt x="481" y="3911"/>
                      <a:pt x="28" y="3528"/>
                    </a:cubicBezTo>
                    <a:lnTo>
                      <a:pt x="1" y="3528"/>
                    </a:lnTo>
                    <a:cubicBezTo>
                      <a:pt x="158" y="5384"/>
                      <a:pt x="1312" y="6020"/>
                      <a:pt x="2704" y="6020"/>
                    </a:cubicBezTo>
                    <a:cubicBezTo>
                      <a:pt x="4175" y="6020"/>
                      <a:pt x="5912" y="5309"/>
                      <a:pt x="7018" y="4577"/>
                    </a:cubicBezTo>
                    <a:cubicBezTo>
                      <a:pt x="8335" y="3717"/>
                      <a:pt x="9679" y="2695"/>
                      <a:pt x="11211" y="2399"/>
                    </a:cubicBezTo>
                    <a:cubicBezTo>
                      <a:pt x="11537" y="2334"/>
                      <a:pt x="11866" y="2303"/>
                      <a:pt x="12194" y="2303"/>
                    </a:cubicBezTo>
                    <a:cubicBezTo>
                      <a:pt x="13358" y="2303"/>
                      <a:pt x="14509" y="2696"/>
                      <a:pt x="15432" y="3367"/>
                    </a:cubicBezTo>
                    <a:lnTo>
                      <a:pt x="15459" y="3340"/>
                    </a:lnTo>
                    <a:cubicBezTo>
                      <a:pt x="15755" y="3071"/>
                      <a:pt x="15862" y="2641"/>
                      <a:pt x="15755" y="2238"/>
                    </a:cubicBezTo>
                    <a:cubicBezTo>
                      <a:pt x="15567" y="1351"/>
                      <a:pt x="14706" y="652"/>
                      <a:pt x="13873" y="302"/>
                    </a:cubicBezTo>
                    <a:cubicBezTo>
                      <a:pt x="13278" y="73"/>
                      <a:pt x="12604" y="0"/>
                      <a:pt x="119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7" name="Google Shape;967;p11"/>
              <p:cNvSpPr/>
              <p:nvPr/>
            </p:nvSpPr>
            <p:spPr>
              <a:xfrm rot="5400000">
                <a:off x="8025476" y="-10535"/>
                <a:ext cx="389676" cy="696711"/>
              </a:xfrm>
              <a:custGeom>
                <a:avLst/>
                <a:gdLst/>
                <a:ahLst/>
                <a:cxnLst/>
                <a:rect l="l" t="t" r="r" b="b"/>
                <a:pathLst>
                  <a:path w="9572" h="17114" extrusionOk="0">
                    <a:moveTo>
                      <a:pt x="5915" y="1"/>
                    </a:moveTo>
                    <a:cubicBezTo>
                      <a:pt x="6533" y="377"/>
                      <a:pt x="6668" y="1345"/>
                      <a:pt x="6480" y="2044"/>
                    </a:cubicBezTo>
                    <a:cubicBezTo>
                      <a:pt x="6211" y="3039"/>
                      <a:pt x="5082" y="3791"/>
                      <a:pt x="4329" y="4517"/>
                    </a:cubicBezTo>
                    <a:cubicBezTo>
                      <a:pt x="2501" y="6345"/>
                      <a:pt x="942" y="8496"/>
                      <a:pt x="323" y="10969"/>
                    </a:cubicBezTo>
                    <a:cubicBezTo>
                      <a:pt x="81" y="11991"/>
                      <a:pt x="1" y="13093"/>
                      <a:pt x="269" y="14115"/>
                    </a:cubicBezTo>
                    <a:cubicBezTo>
                      <a:pt x="566" y="15352"/>
                      <a:pt x="1865" y="17113"/>
                      <a:pt x="3328" y="17113"/>
                    </a:cubicBezTo>
                    <a:cubicBezTo>
                      <a:pt x="3455" y="17113"/>
                      <a:pt x="3582" y="17100"/>
                      <a:pt x="3711" y="17072"/>
                    </a:cubicBezTo>
                    <a:cubicBezTo>
                      <a:pt x="4221" y="16965"/>
                      <a:pt x="4652" y="16454"/>
                      <a:pt x="4598" y="15943"/>
                    </a:cubicBezTo>
                    <a:cubicBezTo>
                      <a:pt x="3522" y="14599"/>
                      <a:pt x="3092" y="12717"/>
                      <a:pt x="3576" y="11050"/>
                    </a:cubicBezTo>
                    <a:cubicBezTo>
                      <a:pt x="4060" y="9545"/>
                      <a:pt x="5162" y="8308"/>
                      <a:pt x="6184" y="7071"/>
                    </a:cubicBezTo>
                    <a:cubicBezTo>
                      <a:pt x="7797" y="5109"/>
                      <a:pt x="9571" y="727"/>
                      <a:pt x="59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68" name="Google Shape;968;p11"/>
            <p:cNvGrpSpPr/>
            <p:nvPr/>
          </p:nvGrpSpPr>
          <p:grpSpPr>
            <a:xfrm rot="-10532123" flipH="1">
              <a:off x="8132949" y="4074632"/>
              <a:ext cx="424176" cy="491025"/>
              <a:chOff x="8161487" y="589836"/>
              <a:chExt cx="415861" cy="481399"/>
            </a:xfrm>
          </p:grpSpPr>
          <p:sp>
            <p:nvSpPr>
              <p:cNvPr id="969" name="Google Shape;969;p11"/>
              <p:cNvSpPr/>
              <p:nvPr/>
            </p:nvSpPr>
            <p:spPr>
              <a:xfrm rot="5400000">
                <a:off x="8331928" y="825815"/>
                <a:ext cx="339318" cy="151523"/>
              </a:xfrm>
              <a:custGeom>
                <a:avLst/>
                <a:gdLst/>
                <a:ahLst/>
                <a:cxnLst/>
                <a:rect l="l" t="t" r="r" b="b"/>
                <a:pathLst>
                  <a:path w="8335" h="3722" extrusionOk="0">
                    <a:moveTo>
                      <a:pt x="6772" y="1"/>
                    </a:moveTo>
                    <a:cubicBezTo>
                      <a:pt x="6552" y="1"/>
                      <a:pt x="6333" y="27"/>
                      <a:pt x="6130" y="71"/>
                    </a:cubicBezTo>
                    <a:cubicBezTo>
                      <a:pt x="5189" y="233"/>
                      <a:pt x="4329" y="663"/>
                      <a:pt x="3442" y="958"/>
                    </a:cubicBezTo>
                    <a:cubicBezTo>
                      <a:pt x="2850" y="1156"/>
                      <a:pt x="2187" y="1371"/>
                      <a:pt x="1540" y="1371"/>
                    </a:cubicBezTo>
                    <a:cubicBezTo>
                      <a:pt x="1393" y="1371"/>
                      <a:pt x="1247" y="1360"/>
                      <a:pt x="1103" y="1335"/>
                    </a:cubicBezTo>
                    <a:cubicBezTo>
                      <a:pt x="927" y="1300"/>
                      <a:pt x="752" y="1207"/>
                      <a:pt x="591" y="1207"/>
                    </a:cubicBezTo>
                    <a:cubicBezTo>
                      <a:pt x="506" y="1207"/>
                      <a:pt x="425" y="1233"/>
                      <a:pt x="350" y="1308"/>
                    </a:cubicBezTo>
                    <a:cubicBezTo>
                      <a:pt x="1" y="1550"/>
                      <a:pt x="216" y="1980"/>
                      <a:pt x="404" y="2222"/>
                    </a:cubicBezTo>
                    <a:cubicBezTo>
                      <a:pt x="834" y="2706"/>
                      <a:pt x="1453" y="3055"/>
                      <a:pt x="2044" y="3297"/>
                    </a:cubicBezTo>
                    <a:cubicBezTo>
                      <a:pt x="2808" y="3569"/>
                      <a:pt x="3624" y="3721"/>
                      <a:pt x="4425" y="3721"/>
                    </a:cubicBezTo>
                    <a:cubicBezTo>
                      <a:pt x="5371" y="3721"/>
                      <a:pt x="6298" y="3509"/>
                      <a:pt x="7098" y="3029"/>
                    </a:cubicBezTo>
                    <a:cubicBezTo>
                      <a:pt x="7528" y="2760"/>
                      <a:pt x="7932" y="2383"/>
                      <a:pt x="8147" y="1899"/>
                    </a:cubicBezTo>
                    <a:cubicBezTo>
                      <a:pt x="8335" y="1442"/>
                      <a:pt x="8308" y="824"/>
                      <a:pt x="7958" y="421"/>
                    </a:cubicBezTo>
                    <a:cubicBezTo>
                      <a:pt x="7669" y="113"/>
                      <a:pt x="7222" y="1"/>
                      <a:pt x="677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0" name="Google Shape;970;p11"/>
              <p:cNvSpPr/>
              <p:nvPr/>
            </p:nvSpPr>
            <p:spPr>
              <a:xfrm rot="5400000">
                <a:off x="8235559" y="515764"/>
                <a:ext cx="178432" cy="326576"/>
              </a:xfrm>
              <a:custGeom>
                <a:avLst/>
                <a:gdLst/>
                <a:ahLst/>
                <a:cxnLst/>
                <a:rect l="l" t="t" r="r" b="b"/>
                <a:pathLst>
                  <a:path w="4383" h="8022" extrusionOk="0">
                    <a:moveTo>
                      <a:pt x="2441" y="1"/>
                    </a:moveTo>
                    <a:cubicBezTo>
                      <a:pt x="2337" y="1"/>
                      <a:pt x="2237" y="37"/>
                      <a:pt x="2151" y="132"/>
                    </a:cubicBezTo>
                    <a:cubicBezTo>
                      <a:pt x="1936" y="374"/>
                      <a:pt x="2097" y="643"/>
                      <a:pt x="2097" y="912"/>
                    </a:cubicBezTo>
                    <a:cubicBezTo>
                      <a:pt x="2151" y="1691"/>
                      <a:pt x="1828" y="2525"/>
                      <a:pt x="1479" y="3197"/>
                    </a:cubicBezTo>
                    <a:cubicBezTo>
                      <a:pt x="1049" y="4030"/>
                      <a:pt x="592" y="4837"/>
                      <a:pt x="269" y="5751"/>
                    </a:cubicBezTo>
                    <a:cubicBezTo>
                      <a:pt x="81" y="6396"/>
                      <a:pt x="0" y="7149"/>
                      <a:pt x="457" y="7633"/>
                    </a:cubicBezTo>
                    <a:cubicBezTo>
                      <a:pt x="678" y="7909"/>
                      <a:pt x="1038" y="8021"/>
                      <a:pt x="1399" y="8021"/>
                    </a:cubicBezTo>
                    <a:cubicBezTo>
                      <a:pt x="1564" y="8021"/>
                      <a:pt x="1730" y="7998"/>
                      <a:pt x="1882" y="7955"/>
                    </a:cubicBezTo>
                    <a:cubicBezTo>
                      <a:pt x="2393" y="7821"/>
                      <a:pt x="2796" y="7472"/>
                      <a:pt x="3146" y="7068"/>
                    </a:cubicBezTo>
                    <a:cubicBezTo>
                      <a:pt x="4221" y="5670"/>
                      <a:pt x="4382" y="3762"/>
                      <a:pt x="3952" y="2095"/>
                    </a:cubicBezTo>
                    <a:cubicBezTo>
                      <a:pt x="3764" y="1450"/>
                      <a:pt x="3495" y="804"/>
                      <a:pt x="3065" y="294"/>
                    </a:cubicBezTo>
                    <a:cubicBezTo>
                      <a:pt x="2901" y="166"/>
                      <a:pt x="2662" y="1"/>
                      <a:pt x="244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71" name="Google Shape;971;p11"/>
            <p:cNvGrpSpPr/>
            <p:nvPr/>
          </p:nvGrpSpPr>
          <p:grpSpPr>
            <a:xfrm rot="-10532123" flipH="1">
              <a:off x="7815143" y="3732810"/>
              <a:ext cx="1150594" cy="1300582"/>
              <a:chOff x="7854581" y="142982"/>
              <a:chExt cx="1128039" cy="1275086"/>
            </a:xfrm>
          </p:grpSpPr>
          <p:sp>
            <p:nvSpPr>
              <p:cNvPr id="972" name="Google Shape;972;p11"/>
              <p:cNvSpPr/>
              <p:nvPr/>
            </p:nvSpPr>
            <p:spPr>
              <a:xfrm rot="5400000">
                <a:off x="8314629" y="756388"/>
                <a:ext cx="927048" cy="396312"/>
              </a:xfrm>
              <a:custGeom>
                <a:avLst/>
                <a:gdLst/>
                <a:ahLst/>
                <a:cxnLst/>
                <a:rect l="l" t="t" r="r" b="b"/>
                <a:pathLst>
                  <a:path w="22772" h="9735" extrusionOk="0">
                    <a:moveTo>
                      <a:pt x="3017" y="1"/>
                    </a:moveTo>
                    <a:cubicBezTo>
                      <a:pt x="1923" y="1"/>
                      <a:pt x="870" y="848"/>
                      <a:pt x="485" y="1868"/>
                    </a:cubicBezTo>
                    <a:cubicBezTo>
                      <a:pt x="1" y="3051"/>
                      <a:pt x="216" y="4368"/>
                      <a:pt x="727" y="5497"/>
                    </a:cubicBezTo>
                    <a:cubicBezTo>
                      <a:pt x="1452" y="7191"/>
                      <a:pt x="2877" y="8535"/>
                      <a:pt x="4544" y="9207"/>
                    </a:cubicBezTo>
                    <a:cubicBezTo>
                      <a:pt x="5399" y="9560"/>
                      <a:pt x="6316" y="9735"/>
                      <a:pt x="7232" y="9735"/>
                    </a:cubicBezTo>
                    <a:cubicBezTo>
                      <a:pt x="8131" y="9735"/>
                      <a:pt x="9029" y="9567"/>
                      <a:pt x="9867" y="9234"/>
                    </a:cubicBezTo>
                    <a:cubicBezTo>
                      <a:pt x="11400" y="8616"/>
                      <a:pt x="12690" y="7514"/>
                      <a:pt x="14115" y="6788"/>
                    </a:cubicBezTo>
                    <a:cubicBezTo>
                      <a:pt x="14936" y="6362"/>
                      <a:pt x="15894" y="6074"/>
                      <a:pt x="16815" y="6074"/>
                    </a:cubicBezTo>
                    <a:cubicBezTo>
                      <a:pt x="17523" y="6074"/>
                      <a:pt x="18208" y="6244"/>
                      <a:pt x="18793" y="6653"/>
                    </a:cubicBezTo>
                    <a:cubicBezTo>
                      <a:pt x="19587" y="7191"/>
                      <a:pt x="20235" y="8193"/>
                      <a:pt x="21201" y="8193"/>
                    </a:cubicBezTo>
                    <a:cubicBezTo>
                      <a:pt x="21249" y="8193"/>
                      <a:pt x="21297" y="8191"/>
                      <a:pt x="21347" y="8186"/>
                    </a:cubicBezTo>
                    <a:cubicBezTo>
                      <a:pt x="21992" y="8132"/>
                      <a:pt x="22503" y="7540"/>
                      <a:pt x="22637" y="6922"/>
                    </a:cubicBezTo>
                    <a:cubicBezTo>
                      <a:pt x="22772" y="6304"/>
                      <a:pt x="22556" y="5632"/>
                      <a:pt x="22288" y="5067"/>
                    </a:cubicBezTo>
                    <a:cubicBezTo>
                      <a:pt x="21911" y="4368"/>
                      <a:pt x="21374" y="3723"/>
                      <a:pt x="20675" y="3158"/>
                    </a:cubicBezTo>
                    <a:cubicBezTo>
                      <a:pt x="19730" y="2465"/>
                      <a:pt x="18588" y="2068"/>
                      <a:pt x="17441" y="2068"/>
                    </a:cubicBezTo>
                    <a:cubicBezTo>
                      <a:pt x="17120" y="2068"/>
                      <a:pt x="16798" y="2099"/>
                      <a:pt x="16481" y="2164"/>
                    </a:cubicBezTo>
                    <a:cubicBezTo>
                      <a:pt x="14921" y="2513"/>
                      <a:pt x="13631" y="3481"/>
                      <a:pt x="12287" y="4368"/>
                    </a:cubicBezTo>
                    <a:cubicBezTo>
                      <a:pt x="11195" y="5087"/>
                      <a:pt x="9457" y="5791"/>
                      <a:pt x="7978" y="5791"/>
                    </a:cubicBezTo>
                    <a:cubicBezTo>
                      <a:pt x="6580" y="5791"/>
                      <a:pt x="5413" y="5162"/>
                      <a:pt x="5243" y="3320"/>
                    </a:cubicBezTo>
                    <a:lnTo>
                      <a:pt x="5243" y="3212"/>
                    </a:lnTo>
                    <a:cubicBezTo>
                      <a:pt x="5189" y="1975"/>
                      <a:pt x="5082" y="524"/>
                      <a:pt x="3630" y="94"/>
                    </a:cubicBezTo>
                    <a:cubicBezTo>
                      <a:pt x="3427" y="30"/>
                      <a:pt x="3222" y="1"/>
                      <a:pt x="301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3" name="Google Shape;973;p11"/>
              <p:cNvSpPr/>
              <p:nvPr/>
            </p:nvSpPr>
            <p:spPr>
              <a:xfrm rot="5400000">
                <a:off x="8117038" y="-17698"/>
                <a:ext cx="397330" cy="922244"/>
              </a:xfrm>
              <a:custGeom>
                <a:avLst/>
                <a:gdLst/>
                <a:ahLst/>
                <a:cxnLst/>
                <a:rect l="l" t="t" r="r" b="b"/>
                <a:pathLst>
                  <a:path w="9760" h="22654" extrusionOk="0">
                    <a:moveTo>
                      <a:pt x="3371" y="1"/>
                    </a:moveTo>
                    <a:cubicBezTo>
                      <a:pt x="3035" y="1"/>
                      <a:pt x="2699" y="44"/>
                      <a:pt x="2367" y="140"/>
                    </a:cubicBezTo>
                    <a:cubicBezTo>
                      <a:pt x="1103" y="490"/>
                      <a:pt x="1" y="1780"/>
                      <a:pt x="270" y="3124"/>
                    </a:cubicBezTo>
                    <a:cubicBezTo>
                      <a:pt x="565" y="4603"/>
                      <a:pt x="1990" y="4845"/>
                      <a:pt x="3227" y="5033"/>
                    </a:cubicBezTo>
                    <a:cubicBezTo>
                      <a:pt x="3308" y="5033"/>
                      <a:pt x="3334" y="5033"/>
                      <a:pt x="3388" y="5060"/>
                    </a:cubicBezTo>
                    <a:cubicBezTo>
                      <a:pt x="7071" y="5813"/>
                      <a:pt x="5243" y="10168"/>
                      <a:pt x="3657" y="12157"/>
                    </a:cubicBezTo>
                    <a:cubicBezTo>
                      <a:pt x="2662" y="13394"/>
                      <a:pt x="1560" y="14604"/>
                      <a:pt x="1076" y="16136"/>
                    </a:cubicBezTo>
                    <a:cubicBezTo>
                      <a:pt x="565" y="17803"/>
                      <a:pt x="1022" y="19685"/>
                      <a:pt x="2098" y="21029"/>
                    </a:cubicBezTo>
                    <a:cubicBezTo>
                      <a:pt x="2474" y="21459"/>
                      <a:pt x="2877" y="21836"/>
                      <a:pt x="3334" y="22131"/>
                    </a:cubicBezTo>
                    <a:lnTo>
                      <a:pt x="3738" y="22346"/>
                    </a:lnTo>
                    <a:cubicBezTo>
                      <a:pt x="4007" y="22373"/>
                      <a:pt x="4275" y="22481"/>
                      <a:pt x="4517" y="22615"/>
                    </a:cubicBezTo>
                    <a:cubicBezTo>
                      <a:pt x="4669" y="22634"/>
                      <a:pt x="4822" y="22653"/>
                      <a:pt x="4983" y="22653"/>
                    </a:cubicBezTo>
                    <a:cubicBezTo>
                      <a:pt x="5050" y="22653"/>
                      <a:pt x="5119" y="22650"/>
                      <a:pt x="5189" y="22642"/>
                    </a:cubicBezTo>
                    <a:cubicBezTo>
                      <a:pt x="5808" y="22588"/>
                      <a:pt x="6453" y="22131"/>
                      <a:pt x="6587" y="21513"/>
                    </a:cubicBezTo>
                    <a:cubicBezTo>
                      <a:pt x="6803" y="20491"/>
                      <a:pt x="5781" y="19712"/>
                      <a:pt x="5270" y="18825"/>
                    </a:cubicBezTo>
                    <a:cubicBezTo>
                      <a:pt x="4464" y="17400"/>
                      <a:pt x="4974" y="15545"/>
                      <a:pt x="5888" y="14174"/>
                    </a:cubicBezTo>
                    <a:cubicBezTo>
                      <a:pt x="6749" y="12803"/>
                      <a:pt x="8012" y="11620"/>
                      <a:pt x="8738" y="10168"/>
                    </a:cubicBezTo>
                    <a:cubicBezTo>
                      <a:pt x="9572" y="8555"/>
                      <a:pt x="9760" y="6646"/>
                      <a:pt x="9249" y="4899"/>
                    </a:cubicBezTo>
                    <a:cubicBezTo>
                      <a:pt x="8738" y="3151"/>
                      <a:pt x="7528" y="1646"/>
                      <a:pt x="5942" y="732"/>
                    </a:cubicBezTo>
                    <a:cubicBezTo>
                      <a:pt x="5143" y="303"/>
                      <a:pt x="4258" y="1"/>
                      <a:pt x="337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4" name="Google Shape;974;p11"/>
              <p:cNvSpPr/>
              <p:nvPr/>
            </p:nvSpPr>
            <p:spPr>
              <a:xfrm rot="5400000">
                <a:off x="8537170" y="908058"/>
                <a:ext cx="645783" cy="245115"/>
              </a:xfrm>
              <a:custGeom>
                <a:avLst/>
                <a:gdLst/>
                <a:ahLst/>
                <a:cxnLst/>
                <a:rect l="l" t="t" r="r" b="b"/>
                <a:pathLst>
                  <a:path w="15863" h="6021" extrusionOk="0">
                    <a:moveTo>
                      <a:pt x="11936" y="0"/>
                    </a:moveTo>
                    <a:cubicBezTo>
                      <a:pt x="11820" y="0"/>
                      <a:pt x="11703" y="3"/>
                      <a:pt x="11588" y="7"/>
                    </a:cubicBezTo>
                    <a:cubicBezTo>
                      <a:pt x="10351" y="87"/>
                      <a:pt x="9114" y="383"/>
                      <a:pt x="7958" y="921"/>
                    </a:cubicBezTo>
                    <a:cubicBezTo>
                      <a:pt x="6416" y="1649"/>
                      <a:pt x="3712" y="4068"/>
                      <a:pt x="1549" y="4068"/>
                    </a:cubicBezTo>
                    <a:cubicBezTo>
                      <a:pt x="997" y="4068"/>
                      <a:pt x="481" y="3911"/>
                      <a:pt x="28" y="3528"/>
                    </a:cubicBezTo>
                    <a:lnTo>
                      <a:pt x="1" y="3528"/>
                    </a:lnTo>
                    <a:cubicBezTo>
                      <a:pt x="158" y="5384"/>
                      <a:pt x="1312" y="6020"/>
                      <a:pt x="2704" y="6020"/>
                    </a:cubicBezTo>
                    <a:cubicBezTo>
                      <a:pt x="4175" y="6020"/>
                      <a:pt x="5912" y="5309"/>
                      <a:pt x="7018" y="4577"/>
                    </a:cubicBezTo>
                    <a:cubicBezTo>
                      <a:pt x="8335" y="3717"/>
                      <a:pt x="9679" y="2695"/>
                      <a:pt x="11211" y="2399"/>
                    </a:cubicBezTo>
                    <a:cubicBezTo>
                      <a:pt x="11537" y="2334"/>
                      <a:pt x="11866" y="2303"/>
                      <a:pt x="12194" y="2303"/>
                    </a:cubicBezTo>
                    <a:cubicBezTo>
                      <a:pt x="13358" y="2303"/>
                      <a:pt x="14509" y="2696"/>
                      <a:pt x="15432" y="3367"/>
                    </a:cubicBezTo>
                    <a:lnTo>
                      <a:pt x="15459" y="3340"/>
                    </a:lnTo>
                    <a:cubicBezTo>
                      <a:pt x="15755" y="3071"/>
                      <a:pt x="15862" y="2641"/>
                      <a:pt x="15755" y="2238"/>
                    </a:cubicBezTo>
                    <a:cubicBezTo>
                      <a:pt x="15567" y="1351"/>
                      <a:pt x="14706" y="652"/>
                      <a:pt x="13873" y="302"/>
                    </a:cubicBezTo>
                    <a:cubicBezTo>
                      <a:pt x="13278" y="73"/>
                      <a:pt x="12604" y="0"/>
                      <a:pt x="119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5" name="Google Shape;975;p11"/>
              <p:cNvSpPr/>
              <p:nvPr/>
            </p:nvSpPr>
            <p:spPr>
              <a:xfrm rot="5400000">
                <a:off x="8025476" y="-10535"/>
                <a:ext cx="389676" cy="696711"/>
              </a:xfrm>
              <a:custGeom>
                <a:avLst/>
                <a:gdLst/>
                <a:ahLst/>
                <a:cxnLst/>
                <a:rect l="l" t="t" r="r" b="b"/>
                <a:pathLst>
                  <a:path w="9572" h="17114" extrusionOk="0">
                    <a:moveTo>
                      <a:pt x="5915" y="1"/>
                    </a:moveTo>
                    <a:cubicBezTo>
                      <a:pt x="6533" y="377"/>
                      <a:pt x="6668" y="1345"/>
                      <a:pt x="6480" y="2044"/>
                    </a:cubicBezTo>
                    <a:cubicBezTo>
                      <a:pt x="6211" y="3039"/>
                      <a:pt x="5082" y="3791"/>
                      <a:pt x="4329" y="4517"/>
                    </a:cubicBezTo>
                    <a:cubicBezTo>
                      <a:pt x="2501" y="6345"/>
                      <a:pt x="942" y="8496"/>
                      <a:pt x="323" y="10969"/>
                    </a:cubicBezTo>
                    <a:cubicBezTo>
                      <a:pt x="81" y="11991"/>
                      <a:pt x="1" y="13093"/>
                      <a:pt x="269" y="14115"/>
                    </a:cubicBezTo>
                    <a:cubicBezTo>
                      <a:pt x="566" y="15352"/>
                      <a:pt x="1865" y="17113"/>
                      <a:pt x="3328" y="17113"/>
                    </a:cubicBezTo>
                    <a:cubicBezTo>
                      <a:pt x="3455" y="17113"/>
                      <a:pt x="3582" y="17100"/>
                      <a:pt x="3711" y="17072"/>
                    </a:cubicBezTo>
                    <a:cubicBezTo>
                      <a:pt x="4221" y="16965"/>
                      <a:pt x="4652" y="16454"/>
                      <a:pt x="4598" y="15943"/>
                    </a:cubicBezTo>
                    <a:cubicBezTo>
                      <a:pt x="3522" y="14599"/>
                      <a:pt x="3092" y="12717"/>
                      <a:pt x="3576" y="11050"/>
                    </a:cubicBezTo>
                    <a:cubicBezTo>
                      <a:pt x="4060" y="9545"/>
                      <a:pt x="5162" y="8308"/>
                      <a:pt x="6184" y="7071"/>
                    </a:cubicBezTo>
                    <a:cubicBezTo>
                      <a:pt x="7797" y="5109"/>
                      <a:pt x="9571" y="727"/>
                      <a:pt x="59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76" name="Google Shape;976;p11"/>
            <p:cNvGrpSpPr/>
            <p:nvPr/>
          </p:nvGrpSpPr>
          <p:grpSpPr>
            <a:xfrm rot="267877" flipH="1">
              <a:off x="587149" y="578945"/>
              <a:ext cx="424176" cy="491025"/>
              <a:chOff x="8161487" y="589836"/>
              <a:chExt cx="415861" cy="481399"/>
            </a:xfrm>
          </p:grpSpPr>
          <p:sp>
            <p:nvSpPr>
              <p:cNvPr id="977" name="Google Shape;977;p11"/>
              <p:cNvSpPr/>
              <p:nvPr/>
            </p:nvSpPr>
            <p:spPr>
              <a:xfrm rot="5400000">
                <a:off x="8331928" y="825815"/>
                <a:ext cx="339318" cy="151523"/>
              </a:xfrm>
              <a:custGeom>
                <a:avLst/>
                <a:gdLst/>
                <a:ahLst/>
                <a:cxnLst/>
                <a:rect l="l" t="t" r="r" b="b"/>
                <a:pathLst>
                  <a:path w="8335" h="3722" extrusionOk="0">
                    <a:moveTo>
                      <a:pt x="6772" y="1"/>
                    </a:moveTo>
                    <a:cubicBezTo>
                      <a:pt x="6552" y="1"/>
                      <a:pt x="6333" y="27"/>
                      <a:pt x="6130" y="71"/>
                    </a:cubicBezTo>
                    <a:cubicBezTo>
                      <a:pt x="5189" y="233"/>
                      <a:pt x="4329" y="663"/>
                      <a:pt x="3442" y="958"/>
                    </a:cubicBezTo>
                    <a:cubicBezTo>
                      <a:pt x="2850" y="1156"/>
                      <a:pt x="2187" y="1371"/>
                      <a:pt x="1540" y="1371"/>
                    </a:cubicBezTo>
                    <a:cubicBezTo>
                      <a:pt x="1393" y="1371"/>
                      <a:pt x="1247" y="1360"/>
                      <a:pt x="1103" y="1335"/>
                    </a:cubicBezTo>
                    <a:cubicBezTo>
                      <a:pt x="927" y="1300"/>
                      <a:pt x="752" y="1207"/>
                      <a:pt x="591" y="1207"/>
                    </a:cubicBezTo>
                    <a:cubicBezTo>
                      <a:pt x="506" y="1207"/>
                      <a:pt x="425" y="1233"/>
                      <a:pt x="350" y="1308"/>
                    </a:cubicBezTo>
                    <a:cubicBezTo>
                      <a:pt x="1" y="1550"/>
                      <a:pt x="216" y="1980"/>
                      <a:pt x="404" y="2222"/>
                    </a:cubicBezTo>
                    <a:cubicBezTo>
                      <a:pt x="834" y="2706"/>
                      <a:pt x="1453" y="3055"/>
                      <a:pt x="2044" y="3297"/>
                    </a:cubicBezTo>
                    <a:cubicBezTo>
                      <a:pt x="2808" y="3569"/>
                      <a:pt x="3624" y="3721"/>
                      <a:pt x="4425" y="3721"/>
                    </a:cubicBezTo>
                    <a:cubicBezTo>
                      <a:pt x="5371" y="3721"/>
                      <a:pt x="6298" y="3509"/>
                      <a:pt x="7098" y="3029"/>
                    </a:cubicBezTo>
                    <a:cubicBezTo>
                      <a:pt x="7528" y="2760"/>
                      <a:pt x="7932" y="2383"/>
                      <a:pt x="8147" y="1899"/>
                    </a:cubicBezTo>
                    <a:cubicBezTo>
                      <a:pt x="8335" y="1442"/>
                      <a:pt x="8308" y="824"/>
                      <a:pt x="7958" y="421"/>
                    </a:cubicBezTo>
                    <a:cubicBezTo>
                      <a:pt x="7669" y="113"/>
                      <a:pt x="7222" y="1"/>
                      <a:pt x="677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8" name="Google Shape;978;p11"/>
              <p:cNvSpPr/>
              <p:nvPr/>
            </p:nvSpPr>
            <p:spPr>
              <a:xfrm rot="5400000">
                <a:off x="8235559" y="515764"/>
                <a:ext cx="178432" cy="326576"/>
              </a:xfrm>
              <a:custGeom>
                <a:avLst/>
                <a:gdLst/>
                <a:ahLst/>
                <a:cxnLst/>
                <a:rect l="l" t="t" r="r" b="b"/>
                <a:pathLst>
                  <a:path w="4383" h="8022" extrusionOk="0">
                    <a:moveTo>
                      <a:pt x="2441" y="1"/>
                    </a:moveTo>
                    <a:cubicBezTo>
                      <a:pt x="2337" y="1"/>
                      <a:pt x="2237" y="37"/>
                      <a:pt x="2151" y="132"/>
                    </a:cubicBezTo>
                    <a:cubicBezTo>
                      <a:pt x="1936" y="374"/>
                      <a:pt x="2097" y="643"/>
                      <a:pt x="2097" y="912"/>
                    </a:cubicBezTo>
                    <a:cubicBezTo>
                      <a:pt x="2151" y="1691"/>
                      <a:pt x="1828" y="2525"/>
                      <a:pt x="1479" y="3197"/>
                    </a:cubicBezTo>
                    <a:cubicBezTo>
                      <a:pt x="1049" y="4030"/>
                      <a:pt x="592" y="4837"/>
                      <a:pt x="269" y="5751"/>
                    </a:cubicBezTo>
                    <a:cubicBezTo>
                      <a:pt x="81" y="6396"/>
                      <a:pt x="0" y="7149"/>
                      <a:pt x="457" y="7633"/>
                    </a:cubicBezTo>
                    <a:cubicBezTo>
                      <a:pt x="678" y="7909"/>
                      <a:pt x="1038" y="8021"/>
                      <a:pt x="1399" y="8021"/>
                    </a:cubicBezTo>
                    <a:cubicBezTo>
                      <a:pt x="1564" y="8021"/>
                      <a:pt x="1730" y="7998"/>
                      <a:pt x="1882" y="7955"/>
                    </a:cubicBezTo>
                    <a:cubicBezTo>
                      <a:pt x="2393" y="7821"/>
                      <a:pt x="2796" y="7472"/>
                      <a:pt x="3146" y="7068"/>
                    </a:cubicBezTo>
                    <a:cubicBezTo>
                      <a:pt x="4221" y="5670"/>
                      <a:pt x="4382" y="3762"/>
                      <a:pt x="3952" y="2095"/>
                    </a:cubicBezTo>
                    <a:cubicBezTo>
                      <a:pt x="3764" y="1450"/>
                      <a:pt x="3495" y="804"/>
                      <a:pt x="3065" y="294"/>
                    </a:cubicBezTo>
                    <a:cubicBezTo>
                      <a:pt x="2901" y="166"/>
                      <a:pt x="2662" y="1"/>
                      <a:pt x="244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79" name="Google Shape;979;p11"/>
            <p:cNvGrpSpPr/>
            <p:nvPr/>
          </p:nvGrpSpPr>
          <p:grpSpPr>
            <a:xfrm rot="267877" flipH="1">
              <a:off x="178537" y="111210"/>
              <a:ext cx="1150594" cy="1300582"/>
              <a:chOff x="7854581" y="142982"/>
              <a:chExt cx="1128039" cy="1275086"/>
            </a:xfrm>
          </p:grpSpPr>
          <p:sp>
            <p:nvSpPr>
              <p:cNvPr id="980" name="Google Shape;980;p11"/>
              <p:cNvSpPr/>
              <p:nvPr/>
            </p:nvSpPr>
            <p:spPr>
              <a:xfrm rot="5400000">
                <a:off x="8314629" y="756388"/>
                <a:ext cx="927048" cy="396312"/>
              </a:xfrm>
              <a:custGeom>
                <a:avLst/>
                <a:gdLst/>
                <a:ahLst/>
                <a:cxnLst/>
                <a:rect l="l" t="t" r="r" b="b"/>
                <a:pathLst>
                  <a:path w="22772" h="9735" extrusionOk="0">
                    <a:moveTo>
                      <a:pt x="3017" y="1"/>
                    </a:moveTo>
                    <a:cubicBezTo>
                      <a:pt x="1923" y="1"/>
                      <a:pt x="870" y="848"/>
                      <a:pt x="485" y="1868"/>
                    </a:cubicBezTo>
                    <a:cubicBezTo>
                      <a:pt x="1" y="3051"/>
                      <a:pt x="216" y="4368"/>
                      <a:pt x="727" y="5497"/>
                    </a:cubicBezTo>
                    <a:cubicBezTo>
                      <a:pt x="1452" y="7191"/>
                      <a:pt x="2877" y="8535"/>
                      <a:pt x="4544" y="9207"/>
                    </a:cubicBezTo>
                    <a:cubicBezTo>
                      <a:pt x="5399" y="9560"/>
                      <a:pt x="6316" y="9735"/>
                      <a:pt x="7232" y="9735"/>
                    </a:cubicBezTo>
                    <a:cubicBezTo>
                      <a:pt x="8131" y="9735"/>
                      <a:pt x="9029" y="9567"/>
                      <a:pt x="9867" y="9234"/>
                    </a:cubicBezTo>
                    <a:cubicBezTo>
                      <a:pt x="11400" y="8616"/>
                      <a:pt x="12690" y="7514"/>
                      <a:pt x="14115" y="6788"/>
                    </a:cubicBezTo>
                    <a:cubicBezTo>
                      <a:pt x="14936" y="6362"/>
                      <a:pt x="15894" y="6074"/>
                      <a:pt x="16815" y="6074"/>
                    </a:cubicBezTo>
                    <a:cubicBezTo>
                      <a:pt x="17523" y="6074"/>
                      <a:pt x="18208" y="6244"/>
                      <a:pt x="18793" y="6653"/>
                    </a:cubicBezTo>
                    <a:cubicBezTo>
                      <a:pt x="19587" y="7191"/>
                      <a:pt x="20235" y="8193"/>
                      <a:pt x="21201" y="8193"/>
                    </a:cubicBezTo>
                    <a:cubicBezTo>
                      <a:pt x="21249" y="8193"/>
                      <a:pt x="21297" y="8191"/>
                      <a:pt x="21347" y="8186"/>
                    </a:cubicBezTo>
                    <a:cubicBezTo>
                      <a:pt x="21992" y="8132"/>
                      <a:pt x="22503" y="7540"/>
                      <a:pt x="22637" y="6922"/>
                    </a:cubicBezTo>
                    <a:cubicBezTo>
                      <a:pt x="22772" y="6304"/>
                      <a:pt x="22556" y="5632"/>
                      <a:pt x="22288" y="5067"/>
                    </a:cubicBezTo>
                    <a:cubicBezTo>
                      <a:pt x="21911" y="4368"/>
                      <a:pt x="21374" y="3723"/>
                      <a:pt x="20675" y="3158"/>
                    </a:cubicBezTo>
                    <a:cubicBezTo>
                      <a:pt x="19730" y="2465"/>
                      <a:pt x="18588" y="2068"/>
                      <a:pt x="17441" y="2068"/>
                    </a:cubicBezTo>
                    <a:cubicBezTo>
                      <a:pt x="17120" y="2068"/>
                      <a:pt x="16798" y="2099"/>
                      <a:pt x="16481" y="2164"/>
                    </a:cubicBezTo>
                    <a:cubicBezTo>
                      <a:pt x="14921" y="2513"/>
                      <a:pt x="13631" y="3481"/>
                      <a:pt x="12287" y="4368"/>
                    </a:cubicBezTo>
                    <a:cubicBezTo>
                      <a:pt x="11195" y="5087"/>
                      <a:pt x="9457" y="5791"/>
                      <a:pt x="7978" y="5791"/>
                    </a:cubicBezTo>
                    <a:cubicBezTo>
                      <a:pt x="6580" y="5791"/>
                      <a:pt x="5413" y="5162"/>
                      <a:pt x="5243" y="3320"/>
                    </a:cubicBezTo>
                    <a:lnTo>
                      <a:pt x="5243" y="3212"/>
                    </a:lnTo>
                    <a:cubicBezTo>
                      <a:pt x="5189" y="1975"/>
                      <a:pt x="5082" y="524"/>
                      <a:pt x="3630" y="94"/>
                    </a:cubicBezTo>
                    <a:cubicBezTo>
                      <a:pt x="3427" y="30"/>
                      <a:pt x="3222" y="1"/>
                      <a:pt x="301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1" name="Google Shape;981;p11"/>
              <p:cNvSpPr/>
              <p:nvPr/>
            </p:nvSpPr>
            <p:spPr>
              <a:xfrm rot="5400000">
                <a:off x="8117038" y="-17698"/>
                <a:ext cx="397330" cy="922244"/>
              </a:xfrm>
              <a:custGeom>
                <a:avLst/>
                <a:gdLst/>
                <a:ahLst/>
                <a:cxnLst/>
                <a:rect l="l" t="t" r="r" b="b"/>
                <a:pathLst>
                  <a:path w="9760" h="22654" extrusionOk="0">
                    <a:moveTo>
                      <a:pt x="3371" y="1"/>
                    </a:moveTo>
                    <a:cubicBezTo>
                      <a:pt x="3035" y="1"/>
                      <a:pt x="2699" y="44"/>
                      <a:pt x="2367" y="140"/>
                    </a:cubicBezTo>
                    <a:cubicBezTo>
                      <a:pt x="1103" y="490"/>
                      <a:pt x="1" y="1780"/>
                      <a:pt x="270" y="3124"/>
                    </a:cubicBezTo>
                    <a:cubicBezTo>
                      <a:pt x="565" y="4603"/>
                      <a:pt x="1990" y="4845"/>
                      <a:pt x="3227" y="5033"/>
                    </a:cubicBezTo>
                    <a:cubicBezTo>
                      <a:pt x="3308" y="5033"/>
                      <a:pt x="3334" y="5033"/>
                      <a:pt x="3388" y="5060"/>
                    </a:cubicBezTo>
                    <a:cubicBezTo>
                      <a:pt x="7071" y="5813"/>
                      <a:pt x="5243" y="10168"/>
                      <a:pt x="3657" y="12157"/>
                    </a:cubicBezTo>
                    <a:cubicBezTo>
                      <a:pt x="2662" y="13394"/>
                      <a:pt x="1560" y="14604"/>
                      <a:pt x="1076" y="16136"/>
                    </a:cubicBezTo>
                    <a:cubicBezTo>
                      <a:pt x="565" y="17803"/>
                      <a:pt x="1022" y="19685"/>
                      <a:pt x="2098" y="21029"/>
                    </a:cubicBezTo>
                    <a:cubicBezTo>
                      <a:pt x="2474" y="21459"/>
                      <a:pt x="2877" y="21836"/>
                      <a:pt x="3334" y="22131"/>
                    </a:cubicBezTo>
                    <a:lnTo>
                      <a:pt x="3738" y="22346"/>
                    </a:lnTo>
                    <a:cubicBezTo>
                      <a:pt x="4007" y="22373"/>
                      <a:pt x="4275" y="22481"/>
                      <a:pt x="4517" y="22615"/>
                    </a:cubicBezTo>
                    <a:cubicBezTo>
                      <a:pt x="4669" y="22634"/>
                      <a:pt x="4822" y="22653"/>
                      <a:pt x="4983" y="22653"/>
                    </a:cubicBezTo>
                    <a:cubicBezTo>
                      <a:pt x="5050" y="22653"/>
                      <a:pt x="5119" y="22650"/>
                      <a:pt x="5189" y="22642"/>
                    </a:cubicBezTo>
                    <a:cubicBezTo>
                      <a:pt x="5808" y="22588"/>
                      <a:pt x="6453" y="22131"/>
                      <a:pt x="6587" y="21513"/>
                    </a:cubicBezTo>
                    <a:cubicBezTo>
                      <a:pt x="6803" y="20491"/>
                      <a:pt x="5781" y="19712"/>
                      <a:pt x="5270" y="18825"/>
                    </a:cubicBezTo>
                    <a:cubicBezTo>
                      <a:pt x="4464" y="17400"/>
                      <a:pt x="4974" y="15545"/>
                      <a:pt x="5888" y="14174"/>
                    </a:cubicBezTo>
                    <a:cubicBezTo>
                      <a:pt x="6749" y="12803"/>
                      <a:pt x="8012" y="11620"/>
                      <a:pt x="8738" y="10168"/>
                    </a:cubicBezTo>
                    <a:cubicBezTo>
                      <a:pt x="9572" y="8555"/>
                      <a:pt x="9760" y="6646"/>
                      <a:pt x="9249" y="4899"/>
                    </a:cubicBezTo>
                    <a:cubicBezTo>
                      <a:pt x="8738" y="3151"/>
                      <a:pt x="7528" y="1646"/>
                      <a:pt x="5942" y="732"/>
                    </a:cubicBezTo>
                    <a:cubicBezTo>
                      <a:pt x="5143" y="303"/>
                      <a:pt x="4258" y="1"/>
                      <a:pt x="337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2" name="Google Shape;982;p11"/>
              <p:cNvSpPr/>
              <p:nvPr/>
            </p:nvSpPr>
            <p:spPr>
              <a:xfrm rot="5400000">
                <a:off x="8537170" y="908058"/>
                <a:ext cx="645783" cy="245115"/>
              </a:xfrm>
              <a:custGeom>
                <a:avLst/>
                <a:gdLst/>
                <a:ahLst/>
                <a:cxnLst/>
                <a:rect l="l" t="t" r="r" b="b"/>
                <a:pathLst>
                  <a:path w="15863" h="6021" extrusionOk="0">
                    <a:moveTo>
                      <a:pt x="11936" y="0"/>
                    </a:moveTo>
                    <a:cubicBezTo>
                      <a:pt x="11820" y="0"/>
                      <a:pt x="11703" y="3"/>
                      <a:pt x="11588" y="7"/>
                    </a:cubicBezTo>
                    <a:cubicBezTo>
                      <a:pt x="10351" y="87"/>
                      <a:pt x="9114" y="383"/>
                      <a:pt x="7958" y="921"/>
                    </a:cubicBezTo>
                    <a:cubicBezTo>
                      <a:pt x="6416" y="1649"/>
                      <a:pt x="3712" y="4068"/>
                      <a:pt x="1549" y="4068"/>
                    </a:cubicBezTo>
                    <a:cubicBezTo>
                      <a:pt x="997" y="4068"/>
                      <a:pt x="481" y="3911"/>
                      <a:pt x="28" y="3528"/>
                    </a:cubicBezTo>
                    <a:lnTo>
                      <a:pt x="1" y="3528"/>
                    </a:lnTo>
                    <a:cubicBezTo>
                      <a:pt x="158" y="5384"/>
                      <a:pt x="1312" y="6020"/>
                      <a:pt x="2704" y="6020"/>
                    </a:cubicBezTo>
                    <a:cubicBezTo>
                      <a:pt x="4175" y="6020"/>
                      <a:pt x="5912" y="5309"/>
                      <a:pt x="7018" y="4577"/>
                    </a:cubicBezTo>
                    <a:cubicBezTo>
                      <a:pt x="8335" y="3717"/>
                      <a:pt x="9679" y="2695"/>
                      <a:pt x="11211" y="2399"/>
                    </a:cubicBezTo>
                    <a:cubicBezTo>
                      <a:pt x="11537" y="2334"/>
                      <a:pt x="11866" y="2303"/>
                      <a:pt x="12194" y="2303"/>
                    </a:cubicBezTo>
                    <a:cubicBezTo>
                      <a:pt x="13358" y="2303"/>
                      <a:pt x="14509" y="2696"/>
                      <a:pt x="15432" y="3367"/>
                    </a:cubicBezTo>
                    <a:lnTo>
                      <a:pt x="15459" y="3340"/>
                    </a:lnTo>
                    <a:cubicBezTo>
                      <a:pt x="15755" y="3071"/>
                      <a:pt x="15862" y="2641"/>
                      <a:pt x="15755" y="2238"/>
                    </a:cubicBezTo>
                    <a:cubicBezTo>
                      <a:pt x="15567" y="1351"/>
                      <a:pt x="14706" y="652"/>
                      <a:pt x="13873" y="302"/>
                    </a:cubicBezTo>
                    <a:cubicBezTo>
                      <a:pt x="13278" y="73"/>
                      <a:pt x="12604" y="0"/>
                      <a:pt x="119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3" name="Google Shape;983;p11"/>
              <p:cNvSpPr/>
              <p:nvPr/>
            </p:nvSpPr>
            <p:spPr>
              <a:xfrm rot="5400000">
                <a:off x="8025476" y="-10535"/>
                <a:ext cx="389676" cy="696711"/>
              </a:xfrm>
              <a:custGeom>
                <a:avLst/>
                <a:gdLst/>
                <a:ahLst/>
                <a:cxnLst/>
                <a:rect l="l" t="t" r="r" b="b"/>
                <a:pathLst>
                  <a:path w="9572" h="17114" extrusionOk="0">
                    <a:moveTo>
                      <a:pt x="5915" y="1"/>
                    </a:moveTo>
                    <a:cubicBezTo>
                      <a:pt x="6533" y="377"/>
                      <a:pt x="6668" y="1345"/>
                      <a:pt x="6480" y="2044"/>
                    </a:cubicBezTo>
                    <a:cubicBezTo>
                      <a:pt x="6211" y="3039"/>
                      <a:pt x="5082" y="3791"/>
                      <a:pt x="4329" y="4517"/>
                    </a:cubicBezTo>
                    <a:cubicBezTo>
                      <a:pt x="2501" y="6345"/>
                      <a:pt x="942" y="8496"/>
                      <a:pt x="323" y="10969"/>
                    </a:cubicBezTo>
                    <a:cubicBezTo>
                      <a:pt x="81" y="11991"/>
                      <a:pt x="1" y="13093"/>
                      <a:pt x="269" y="14115"/>
                    </a:cubicBezTo>
                    <a:cubicBezTo>
                      <a:pt x="566" y="15352"/>
                      <a:pt x="1865" y="17113"/>
                      <a:pt x="3328" y="17113"/>
                    </a:cubicBezTo>
                    <a:cubicBezTo>
                      <a:pt x="3455" y="17113"/>
                      <a:pt x="3582" y="17100"/>
                      <a:pt x="3711" y="17072"/>
                    </a:cubicBezTo>
                    <a:cubicBezTo>
                      <a:pt x="4221" y="16965"/>
                      <a:pt x="4652" y="16454"/>
                      <a:pt x="4598" y="15943"/>
                    </a:cubicBezTo>
                    <a:cubicBezTo>
                      <a:pt x="3522" y="14599"/>
                      <a:pt x="3092" y="12717"/>
                      <a:pt x="3576" y="11050"/>
                    </a:cubicBezTo>
                    <a:cubicBezTo>
                      <a:pt x="4060" y="9545"/>
                      <a:pt x="5162" y="8308"/>
                      <a:pt x="6184" y="7071"/>
                    </a:cubicBezTo>
                    <a:cubicBezTo>
                      <a:pt x="7797" y="5109"/>
                      <a:pt x="9571" y="727"/>
                      <a:pt x="59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84" name="Google Shape;984;p11"/>
            <p:cNvGrpSpPr/>
            <p:nvPr/>
          </p:nvGrpSpPr>
          <p:grpSpPr>
            <a:xfrm rot="-267877">
              <a:off x="8132949" y="578945"/>
              <a:ext cx="424176" cy="491025"/>
              <a:chOff x="8161487" y="589836"/>
              <a:chExt cx="415861" cy="481399"/>
            </a:xfrm>
          </p:grpSpPr>
          <p:sp>
            <p:nvSpPr>
              <p:cNvPr id="985" name="Google Shape;985;p11"/>
              <p:cNvSpPr/>
              <p:nvPr/>
            </p:nvSpPr>
            <p:spPr>
              <a:xfrm rot="5400000">
                <a:off x="8331928" y="825815"/>
                <a:ext cx="339318" cy="151523"/>
              </a:xfrm>
              <a:custGeom>
                <a:avLst/>
                <a:gdLst/>
                <a:ahLst/>
                <a:cxnLst/>
                <a:rect l="l" t="t" r="r" b="b"/>
                <a:pathLst>
                  <a:path w="8335" h="3722" extrusionOk="0">
                    <a:moveTo>
                      <a:pt x="6772" y="1"/>
                    </a:moveTo>
                    <a:cubicBezTo>
                      <a:pt x="6552" y="1"/>
                      <a:pt x="6333" y="27"/>
                      <a:pt x="6130" y="71"/>
                    </a:cubicBezTo>
                    <a:cubicBezTo>
                      <a:pt x="5189" y="233"/>
                      <a:pt x="4329" y="663"/>
                      <a:pt x="3442" y="958"/>
                    </a:cubicBezTo>
                    <a:cubicBezTo>
                      <a:pt x="2850" y="1156"/>
                      <a:pt x="2187" y="1371"/>
                      <a:pt x="1540" y="1371"/>
                    </a:cubicBezTo>
                    <a:cubicBezTo>
                      <a:pt x="1393" y="1371"/>
                      <a:pt x="1247" y="1360"/>
                      <a:pt x="1103" y="1335"/>
                    </a:cubicBezTo>
                    <a:cubicBezTo>
                      <a:pt x="927" y="1300"/>
                      <a:pt x="752" y="1207"/>
                      <a:pt x="591" y="1207"/>
                    </a:cubicBezTo>
                    <a:cubicBezTo>
                      <a:pt x="506" y="1207"/>
                      <a:pt x="425" y="1233"/>
                      <a:pt x="350" y="1308"/>
                    </a:cubicBezTo>
                    <a:cubicBezTo>
                      <a:pt x="1" y="1550"/>
                      <a:pt x="216" y="1980"/>
                      <a:pt x="404" y="2222"/>
                    </a:cubicBezTo>
                    <a:cubicBezTo>
                      <a:pt x="834" y="2706"/>
                      <a:pt x="1453" y="3055"/>
                      <a:pt x="2044" y="3297"/>
                    </a:cubicBezTo>
                    <a:cubicBezTo>
                      <a:pt x="2808" y="3569"/>
                      <a:pt x="3624" y="3721"/>
                      <a:pt x="4425" y="3721"/>
                    </a:cubicBezTo>
                    <a:cubicBezTo>
                      <a:pt x="5371" y="3721"/>
                      <a:pt x="6298" y="3509"/>
                      <a:pt x="7098" y="3029"/>
                    </a:cubicBezTo>
                    <a:cubicBezTo>
                      <a:pt x="7528" y="2760"/>
                      <a:pt x="7932" y="2383"/>
                      <a:pt x="8147" y="1899"/>
                    </a:cubicBezTo>
                    <a:cubicBezTo>
                      <a:pt x="8335" y="1442"/>
                      <a:pt x="8308" y="824"/>
                      <a:pt x="7958" y="421"/>
                    </a:cubicBezTo>
                    <a:cubicBezTo>
                      <a:pt x="7669" y="113"/>
                      <a:pt x="7222" y="1"/>
                      <a:pt x="677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6" name="Google Shape;986;p11"/>
              <p:cNvSpPr/>
              <p:nvPr/>
            </p:nvSpPr>
            <p:spPr>
              <a:xfrm rot="5400000">
                <a:off x="8235559" y="515764"/>
                <a:ext cx="178432" cy="326576"/>
              </a:xfrm>
              <a:custGeom>
                <a:avLst/>
                <a:gdLst/>
                <a:ahLst/>
                <a:cxnLst/>
                <a:rect l="l" t="t" r="r" b="b"/>
                <a:pathLst>
                  <a:path w="4383" h="8022" extrusionOk="0">
                    <a:moveTo>
                      <a:pt x="2441" y="1"/>
                    </a:moveTo>
                    <a:cubicBezTo>
                      <a:pt x="2337" y="1"/>
                      <a:pt x="2237" y="37"/>
                      <a:pt x="2151" y="132"/>
                    </a:cubicBezTo>
                    <a:cubicBezTo>
                      <a:pt x="1936" y="374"/>
                      <a:pt x="2097" y="643"/>
                      <a:pt x="2097" y="912"/>
                    </a:cubicBezTo>
                    <a:cubicBezTo>
                      <a:pt x="2151" y="1691"/>
                      <a:pt x="1828" y="2525"/>
                      <a:pt x="1479" y="3197"/>
                    </a:cubicBezTo>
                    <a:cubicBezTo>
                      <a:pt x="1049" y="4030"/>
                      <a:pt x="592" y="4837"/>
                      <a:pt x="269" y="5751"/>
                    </a:cubicBezTo>
                    <a:cubicBezTo>
                      <a:pt x="81" y="6396"/>
                      <a:pt x="0" y="7149"/>
                      <a:pt x="457" y="7633"/>
                    </a:cubicBezTo>
                    <a:cubicBezTo>
                      <a:pt x="678" y="7909"/>
                      <a:pt x="1038" y="8021"/>
                      <a:pt x="1399" y="8021"/>
                    </a:cubicBezTo>
                    <a:cubicBezTo>
                      <a:pt x="1564" y="8021"/>
                      <a:pt x="1730" y="7998"/>
                      <a:pt x="1882" y="7955"/>
                    </a:cubicBezTo>
                    <a:cubicBezTo>
                      <a:pt x="2393" y="7821"/>
                      <a:pt x="2796" y="7472"/>
                      <a:pt x="3146" y="7068"/>
                    </a:cubicBezTo>
                    <a:cubicBezTo>
                      <a:pt x="4221" y="5670"/>
                      <a:pt x="4382" y="3762"/>
                      <a:pt x="3952" y="2095"/>
                    </a:cubicBezTo>
                    <a:cubicBezTo>
                      <a:pt x="3764" y="1450"/>
                      <a:pt x="3495" y="804"/>
                      <a:pt x="3065" y="294"/>
                    </a:cubicBezTo>
                    <a:cubicBezTo>
                      <a:pt x="2901" y="166"/>
                      <a:pt x="2662" y="1"/>
                      <a:pt x="244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87" name="Google Shape;987;p11"/>
            <p:cNvGrpSpPr/>
            <p:nvPr/>
          </p:nvGrpSpPr>
          <p:grpSpPr>
            <a:xfrm rot="-267877">
              <a:off x="7815143" y="111210"/>
              <a:ext cx="1150594" cy="1300582"/>
              <a:chOff x="7854581" y="142982"/>
              <a:chExt cx="1128039" cy="1275086"/>
            </a:xfrm>
          </p:grpSpPr>
          <p:sp>
            <p:nvSpPr>
              <p:cNvPr id="988" name="Google Shape;988;p11"/>
              <p:cNvSpPr/>
              <p:nvPr/>
            </p:nvSpPr>
            <p:spPr>
              <a:xfrm rot="5400000">
                <a:off x="8314629" y="756388"/>
                <a:ext cx="927048" cy="396312"/>
              </a:xfrm>
              <a:custGeom>
                <a:avLst/>
                <a:gdLst/>
                <a:ahLst/>
                <a:cxnLst/>
                <a:rect l="l" t="t" r="r" b="b"/>
                <a:pathLst>
                  <a:path w="22772" h="9735" extrusionOk="0">
                    <a:moveTo>
                      <a:pt x="3017" y="1"/>
                    </a:moveTo>
                    <a:cubicBezTo>
                      <a:pt x="1923" y="1"/>
                      <a:pt x="870" y="848"/>
                      <a:pt x="485" y="1868"/>
                    </a:cubicBezTo>
                    <a:cubicBezTo>
                      <a:pt x="1" y="3051"/>
                      <a:pt x="216" y="4368"/>
                      <a:pt x="727" y="5497"/>
                    </a:cubicBezTo>
                    <a:cubicBezTo>
                      <a:pt x="1452" y="7191"/>
                      <a:pt x="2877" y="8535"/>
                      <a:pt x="4544" y="9207"/>
                    </a:cubicBezTo>
                    <a:cubicBezTo>
                      <a:pt x="5399" y="9560"/>
                      <a:pt x="6316" y="9735"/>
                      <a:pt x="7232" y="9735"/>
                    </a:cubicBezTo>
                    <a:cubicBezTo>
                      <a:pt x="8131" y="9735"/>
                      <a:pt x="9029" y="9567"/>
                      <a:pt x="9867" y="9234"/>
                    </a:cubicBezTo>
                    <a:cubicBezTo>
                      <a:pt x="11400" y="8616"/>
                      <a:pt x="12690" y="7514"/>
                      <a:pt x="14115" y="6788"/>
                    </a:cubicBezTo>
                    <a:cubicBezTo>
                      <a:pt x="14936" y="6362"/>
                      <a:pt x="15894" y="6074"/>
                      <a:pt x="16815" y="6074"/>
                    </a:cubicBezTo>
                    <a:cubicBezTo>
                      <a:pt x="17523" y="6074"/>
                      <a:pt x="18208" y="6244"/>
                      <a:pt x="18793" y="6653"/>
                    </a:cubicBezTo>
                    <a:cubicBezTo>
                      <a:pt x="19587" y="7191"/>
                      <a:pt x="20235" y="8193"/>
                      <a:pt x="21201" y="8193"/>
                    </a:cubicBezTo>
                    <a:cubicBezTo>
                      <a:pt x="21249" y="8193"/>
                      <a:pt x="21297" y="8191"/>
                      <a:pt x="21347" y="8186"/>
                    </a:cubicBezTo>
                    <a:cubicBezTo>
                      <a:pt x="21992" y="8132"/>
                      <a:pt x="22503" y="7540"/>
                      <a:pt x="22637" y="6922"/>
                    </a:cubicBezTo>
                    <a:cubicBezTo>
                      <a:pt x="22772" y="6304"/>
                      <a:pt x="22556" y="5632"/>
                      <a:pt x="22288" y="5067"/>
                    </a:cubicBezTo>
                    <a:cubicBezTo>
                      <a:pt x="21911" y="4368"/>
                      <a:pt x="21374" y="3723"/>
                      <a:pt x="20675" y="3158"/>
                    </a:cubicBezTo>
                    <a:cubicBezTo>
                      <a:pt x="19730" y="2465"/>
                      <a:pt x="18588" y="2068"/>
                      <a:pt x="17441" y="2068"/>
                    </a:cubicBezTo>
                    <a:cubicBezTo>
                      <a:pt x="17120" y="2068"/>
                      <a:pt x="16798" y="2099"/>
                      <a:pt x="16481" y="2164"/>
                    </a:cubicBezTo>
                    <a:cubicBezTo>
                      <a:pt x="14921" y="2513"/>
                      <a:pt x="13631" y="3481"/>
                      <a:pt x="12287" y="4368"/>
                    </a:cubicBezTo>
                    <a:cubicBezTo>
                      <a:pt x="11195" y="5087"/>
                      <a:pt x="9457" y="5791"/>
                      <a:pt x="7978" y="5791"/>
                    </a:cubicBezTo>
                    <a:cubicBezTo>
                      <a:pt x="6580" y="5791"/>
                      <a:pt x="5413" y="5162"/>
                      <a:pt x="5243" y="3320"/>
                    </a:cubicBezTo>
                    <a:lnTo>
                      <a:pt x="5243" y="3212"/>
                    </a:lnTo>
                    <a:cubicBezTo>
                      <a:pt x="5189" y="1975"/>
                      <a:pt x="5082" y="524"/>
                      <a:pt x="3630" y="94"/>
                    </a:cubicBezTo>
                    <a:cubicBezTo>
                      <a:pt x="3427" y="30"/>
                      <a:pt x="3222" y="1"/>
                      <a:pt x="301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9" name="Google Shape;989;p11"/>
              <p:cNvSpPr/>
              <p:nvPr/>
            </p:nvSpPr>
            <p:spPr>
              <a:xfrm rot="5400000">
                <a:off x="8117038" y="-17698"/>
                <a:ext cx="397330" cy="922244"/>
              </a:xfrm>
              <a:custGeom>
                <a:avLst/>
                <a:gdLst/>
                <a:ahLst/>
                <a:cxnLst/>
                <a:rect l="l" t="t" r="r" b="b"/>
                <a:pathLst>
                  <a:path w="9760" h="22654" extrusionOk="0">
                    <a:moveTo>
                      <a:pt x="3371" y="1"/>
                    </a:moveTo>
                    <a:cubicBezTo>
                      <a:pt x="3035" y="1"/>
                      <a:pt x="2699" y="44"/>
                      <a:pt x="2367" y="140"/>
                    </a:cubicBezTo>
                    <a:cubicBezTo>
                      <a:pt x="1103" y="490"/>
                      <a:pt x="1" y="1780"/>
                      <a:pt x="270" y="3124"/>
                    </a:cubicBezTo>
                    <a:cubicBezTo>
                      <a:pt x="565" y="4603"/>
                      <a:pt x="1990" y="4845"/>
                      <a:pt x="3227" y="5033"/>
                    </a:cubicBezTo>
                    <a:cubicBezTo>
                      <a:pt x="3308" y="5033"/>
                      <a:pt x="3334" y="5033"/>
                      <a:pt x="3388" y="5060"/>
                    </a:cubicBezTo>
                    <a:cubicBezTo>
                      <a:pt x="7071" y="5813"/>
                      <a:pt x="5243" y="10168"/>
                      <a:pt x="3657" y="12157"/>
                    </a:cubicBezTo>
                    <a:cubicBezTo>
                      <a:pt x="2662" y="13394"/>
                      <a:pt x="1560" y="14604"/>
                      <a:pt x="1076" y="16136"/>
                    </a:cubicBezTo>
                    <a:cubicBezTo>
                      <a:pt x="565" y="17803"/>
                      <a:pt x="1022" y="19685"/>
                      <a:pt x="2098" y="21029"/>
                    </a:cubicBezTo>
                    <a:cubicBezTo>
                      <a:pt x="2474" y="21459"/>
                      <a:pt x="2877" y="21836"/>
                      <a:pt x="3334" y="22131"/>
                    </a:cubicBezTo>
                    <a:lnTo>
                      <a:pt x="3738" y="22346"/>
                    </a:lnTo>
                    <a:cubicBezTo>
                      <a:pt x="4007" y="22373"/>
                      <a:pt x="4275" y="22481"/>
                      <a:pt x="4517" y="22615"/>
                    </a:cubicBezTo>
                    <a:cubicBezTo>
                      <a:pt x="4669" y="22634"/>
                      <a:pt x="4822" y="22653"/>
                      <a:pt x="4983" y="22653"/>
                    </a:cubicBezTo>
                    <a:cubicBezTo>
                      <a:pt x="5050" y="22653"/>
                      <a:pt x="5119" y="22650"/>
                      <a:pt x="5189" y="22642"/>
                    </a:cubicBezTo>
                    <a:cubicBezTo>
                      <a:pt x="5808" y="22588"/>
                      <a:pt x="6453" y="22131"/>
                      <a:pt x="6587" y="21513"/>
                    </a:cubicBezTo>
                    <a:cubicBezTo>
                      <a:pt x="6803" y="20491"/>
                      <a:pt x="5781" y="19712"/>
                      <a:pt x="5270" y="18825"/>
                    </a:cubicBezTo>
                    <a:cubicBezTo>
                      <a:pt x="4464" y="17400"/>
                      <a:pt x="4974" y="15545"/>
                      <a:pt x="5888" y="14174"/>
                    </a:cubicBezTo>
                    <a:cubicBezTo>
                      <a:pt x="6749" y="12803"/>
                      <a:pt x="8012" y="11620"/>
                      <a:pt x="8738" y="10168"/>
                    </a:cubicBezTo>
                    <a:cubicBezTo>
                      <a:pt x="9572" y="8555"/>
                      <a:pt x="9760" y="6646"/>
                      <a:pt x="9249" y="4899"/>
                    </a:cubicBezTo>
                    <a:cubicBezTo>
                      <a:pt x="8738" y="3151"/>
                      <a:pt x="7528" y="1646"/>
                      <a:pt x="5942" y="732"/>
                    </a:cubicBezTo>
                    <a:cubicBezTo>
                      <a:pt x="5143" y="303"/>
                      <a:pt x="4258" y="1"/>
                      <a:pt x="337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0" name="Google Shape;990;p11"/>
              <p:cNvSpPr/>
              <p:nvPr/>
            </p:nvSpPr>
            <p:spPr>
              <a:xfrm rot="5400000">
                <a:off x="8537170" y="908058"/>
                <a:ext cx="645783" cy="245115"/>
              </a:xfrm>
              <a:custGeom>
                <a:avLst/>
                <a:gdLst/>
                <a:ahLst/>
                <a:cxnLst/>
                <a:rect l="l" t="t" r="r" b="b"/>
                <a:pathLst>
                  <a:path w="15863" h="6021" extrusionOk="0">
                    <a:moveTo>
                      <a:pt x="11936" y="0"/>
                    </a:moveTo>
                    <a:cubicBezTo>
                      <a:pt x="11820" y="0"/>
                      <a:pt x="11703" y="3"/>
                      <a:pt x="11588" y="7"/>
                    </a:cubicBezTo>
                    <a:cubicBezTo>
                      <a:pt x="10351" y="87"/>
                      <a:pt x="9114" y="383"/>
                      <a:pt x="7958" y="921"/>
                    </a:cubicBezTo>
                    <a:cubicBezTo>
                      <a:pt x="6416" y="1649"/>
                      <a:pt x="3712" y="4068"/>
                      <a:pt x="1549" y="4068"/>
                    </a:cubicBezTo>
                    <a:cubicBezTo>
                      <a:pt x="997" y="4068"/>
                      <a:pt x="481" y="3911"/>
                      <a:pt x="28" y="3528"/>
                    </a:cubicBezTo>
                    <a:lnTo>
                      <a:pt x="1" y="3528"/>
                    </a:lnTo>
                    <a:cubicBezTo>
                      <a:pt x="158" y="5384"/>
                      <a:pt x="1312" y="6020"/>
                      <a:pt x="2704" y="6020"/>
                    </a:cubicBezTo>
                    <a:cubicBezTo>
                      <a:pt x="4175" y="6020"/>
                      <a:pt x="5912" y="5309"/>
                      <a:pt x="7018" y="4577"/>
                    </a:cubicBezTo>
                    <a:cubicBezTo>
                      <a:pt x="8335" y="3717"/>
                      <a:pt x="9679" y="2695"/>
                      <a:pt x="11211" y="2399"/>
                    </a:cubicBezTo>
                    <a:cubicBezTo>
                      <a:pt x="11537" y="2334"/>
                      <a:pt x="11866" y="2303"/>
                      <a:pt x="12194" y="2303"/>
                    </a:cubicBezTo>
                    <a:cubicBezTo>
                      <a:pt x="13358" y="2303"/>
                      <a:pt x="14509" y="2696"/>
                      <a:pt x="15432" y="3367"/>
                    </a:cubicBezTo>
                    <a:lnTo>
                      <a:pt x="15459" y="3340"/>
                    </a:lnTo>
                    <a:cubicBezTo>
                      <a:pt x="15755" y="3071"/>
                      <a:pt x="15862" y="2641"/>
                      <a:pt x="15755" y="2238"/>
                    </a:cubicBezTo>
                    <a:cubicBezTo>
                      <a:pt x="15567" y="1351"/>
                      <a:pt x="14706" y="652"/>
                      <a:pt x="13873" y="302"/>
                    </a:cubicBezTo>
                    <a:cubicBezTo>
                      <a:pt x="13278" y="73"/>
                      <a:pt x="12604" y="0"/>
                      <a:pt x="119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1" name="Google Shape;991;p11"/>
              <p:cNvSpPr/>
              <p:nvPr/>
            </p:nvSpPr>
            <p:spPr>
              <a:xfrm rot="5400000">
                <a:off x="8025476" y="-10535"/>
                <a:ext cx="389676" cy="696711"/>
              </a:xfrm>
              <a:custGeom>
                <a:avLst/>
                <a:gdLst/>
                <a:ahLst/>
                <a:cxnLst/>
                <a:rect l="l" t="t" r="r" b="b"/>
                <a:pathLst>
                  <a:path w="9572" h="17114" extrusionOk="0">
                    <a:moveTo>
                      <a:pt x="5915" y="1"/>
                    </a:moveTo>
                    <a:cubicBezTo>
                      <a:pt x="6533" y="377"/>
                      <a:pt x="6668" y="1345"/>
                      <a:pt x="6480" y="2044"/>
                    </a:cubicBezTo>
                    <a:cubicBezTo>
                      <a:pt x="6211" y="3039"/>
                      <a:pt x="5082" y="3791"/>
                      <a:pt x="4329" y="4517"/>
                    </a:cubicBezTo>
                    <a:cubicBezTo>
                      <a:pt x="2501" y="6345"/>
                      <a:pt x="942" y="8496"/>
                      <a:pt x="323" y="10969"/>
                    </a:cubicBezTo>
                    <a:cubicBezTo>
                      <a:pt x="81" y="11991"/>
                      <a:pt x="1" y="13093"/>
                      <a:pt x="269" y="14115"/>
                    </a:cubicBezTo>
                    <a:cubicBezTo>
                      <a:pt x="566" y="15352"/>
                      <a:pt x="1865" y="17113"/>
                      <a:pt x="3328" y="17113"/>
                    </a:cubicBezTo>
                    <a:cubicBezTo>
                      <a:pt x="3455" y="17113"/>
                      <a:pt x="3582" y="17100"/>
                      <a:pt x="3711" y="17072"/>
                    </a:cubicBezTo>
                    <a:cubicBezTo>
                      <a:pt x="4221" y="16965"/>
                      <a:pt x="4652" y="16454"/>
                      <a:pt x="4598" y="15943"/>
                    </a:cubicBezTo>
                    <a:cubicBezTo>
                      <a:pt x="3522" y="14599"/>
                      <a:pt x="3092" y="12717"/>
                      <a:pt x="3576" y="11050"/>
                    </a:cubicBezTo>
                    <a:cubicBezTo>
                      <a:pt x="4060" y="9545"/>
                      <a:pt x="5162" y="8308"/>
                      <a:pt x="6184" y="7071"/>
                    </a:cubicBezTo>
                    <a:cubicBezTo>
                      <a:pt x="7797" y="5109"/>
                      <a:pt x="9571" y="727"/>
                      <a:pt x="59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992" name="Google Shape;992;p11"/>
          <p:cNvGrpSpPr/>
          <p:nvPr/>
        </p:nvGrpSpPr>
        <p:grpSpPr>
          <a:xfrm>
            <a:off x="129525" y="67849"/>
            <a:ext cx="8884950" cy="5007801"/>
            <a:chOff x="129525" y="67849"/>
            <a:chExt cx="8884950" cy="5007801"/>
          </a:xfrm>
        </p:grpSpPr>
        <p:grpSp>
          <p:nvGrpSpPr>
            <p:cNvPr id="993" name="Google Shape;993;p11"/>
            <p:cNvGrpSpPr/>
            <p:nvPr/>
          </p:nvGrpSpPr>
          <p:grpSpPr>
            <a:xfrm>
              <a:off x="190971" y="1558392"/>
              <a:ext cx="393857" cy="521341"/>
              <a:chOff x="150169" y="1487750"/>
              <a:chExt cx="386134" cy="511119"/>
            </a:xfrm>
          </p:grpSpPr>
          <p:grpSp>
            <p:nvGrpSpPr>
              <p:cNvPr id="994" name="Google Shape;994;p11"/>
              <p:cNvGrpSpPr/>
              <p:nvPr/>
            </p:nvGrpSpPr>
            <p:grpSpPr>
              <a:xfrm>
                <a:off x="150169" y="1688047"/>
                <a:ext cx="386134" cy="310821"/>
                <a:chOff x="150169" y="1688047"/>
                <a:chExt cx="386134" cy="310821"/>
              </a:xfrm>
            </p:grpSpPr>
            <p:sp>
              <p:nvSpPr>
                <p:cNvPr id="995" name="Google Shape;995;p11"/>
                <p:cNvSpPr/>
                <p:nvPr/>
              </p:nvSpPr>
              <p:spPr>
                <a:xfrm rot="5400000">
                  <a:off x="187825" y="1650391"/>
                  <a:ext cx="310821" cy="3861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35" h="9485" extrusionOk="0">
                      <a:moveTo>
                        <a:pt x="7018" y="0"/>
                      </a:moveTo>
                      <a:cubicBezTo>
                        <a:pt x="6992" y="0"/>
                        <a:pt x="6965" y="2"/>
                        <a:pt x="6936" y="7"/>
                      </a:cubicBezTo>
                      <a:cubicBezTo>
                        <a:pt x="6345" y="87"/>
                        <a:pt x="6372" y="1593"/>
                        <a:pt x="6264" y="1996"/>
                      </a:cubicBezTo>
                      <a:cubicBezTo>
                        <a:pt x="6076" y="3233"/>
                        <a:pt x="5242" y="4335"/>
                        <a:pt x="4113" y="4953"/>
                      </a:cubicBezTo>
                      <a:cubicBezTo>
                        <a:pt x="3307" y="5383"/>
                        <a:pt x="2339" y="5518"/>
                        <a:pt x="1532" y="5948"/>
                      </a:cubicBezTo>
                      <a:cubicBezTo>
                        <a:pt x="699" y="6378"/>
                        <a:pt x="0" y="7265"/>
                        <a:pt x="188" y="8179"/>
                      </a:cubicBezTo>
                      <a:cubicBezTo>
                        <a:pt x="323" y="8771"/>
                        <a:pt x="860" y="9228"/>
                        <a:pt x="1425" y="9389"/>
                      </a:cubicBezTo>
                      <a:cubicBezTo>
                        <a:pt x="1665" y="9455"/>
                        <a:pt x="1909" y="9485"/>
                        <a:pt x="2155" y="9485"/>
                      </a:cubicBezTo>
                      <a:cubicBezTo>
                        <a:pt x="2514" y="9485"/>
                        <a:pt x="2875" y="9420"/>
                        <a:pt x="3226" y="9308"/>
                      </a:cubicBezTo>
                      <a:cubicBezTo>
                        <a:pt x="4732" y="8878"/>
                        <a:pt x="5995" y="7749"/>
                        <a:pt x="6640" y="6297"/>
                      </a:cubicBezTo>
                      <a:cubicBezTo>
                        <a:pt x="7286" y="4819"/>
                        <a:pt x="7205" y="3206"/>
                        <a:pt x="7286" y="1620"/>
                      </a:cubicBezTo>
                      <a:cubicBezTo>
                        <a:pt x="7311" y="1207"/>
                        <a:pt x="7635" y="0"/>
                        <a:pt x="701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6" name="Google Shape;996;p11"/>
                <p:cNvSpPr/>
                <p:nvPr/>
              </p:nvSpPr>
              <p:spPr>
                <a:xfrm rot="5400000">
                  <a:off x="177580" y="1798027"/>
                  <a:ext cx="142322" cy="799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96" h="1963" fill="none" extrusionOk="0">
                      <a:moveTo>
                        <a:pt x="1" y="1963"/>
                      </a:moveTo>
                      <a:cubicBezTo>
                        <a:pt x="1372" y="1936"/>
                        <a:pt x="2716" y="1183"/>
                        <a:pt x="3496" y="0"/>
                      </a:cubicBezTo>
                    </a:path>
                  </a:pathLst>
                </a:custGeom>
                <a:solidFill>
                  <a:schemeClr val="dk2"/>
                </a:solidFill>
                <a:ln w="8725" cap="flat" cmpd="sng">
                  <a:solidFill>
                    <a:schemeClr val="lt1"/>
                  </a:solidFill>
                  <a:prstDash val="solid"/>
                  <a:miter lim="2688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997" name="Google Shape;997;p11"/>
              <p:cNvGrpSpPr/>
              <p:nvPr/>
            </p:nvGrpSpPr>
            <p:grpSpPr>
              <a:xfrm>
                <a:off x="163277" y="1487750"/>
                <a:ext cx="362360" cy="403884"/>
                <a:chOff x="163277" y="1487750"/>
                <a:chExt cx="362360" cy="403884"/>
              </a:xfrm>
            </p:grpSpPr>
            <p:sp>
              <p:nvSpPr>
                <p:cNvPr id="998" name="Google Shape;998;p11"/>
                <p:cNvSpPr/>
                <p:nvPr/>
              </p:nvSpPr>
              <p:spPr>
                <a:xfrm rot="5400000">
                  <a:off x="142515" y="1508512"/>
                  <a:ext cx="403884" cy="3623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21" h="8901" extrusionOk="0">
                      <a:moveTo>
                        <a:pt x="9324" y="0"/>
                      </a:moveTo>
                      <a:cubicBezTo>
                        <a:pt x="8928" y="0"/>
                        <a:pt x="8393" y="824"/>
                        <a:pt x="8065" y="1169"/>
                      </a:cubicBezTo>
                      <a:cubicBezTo>
                        <a:pt x="7528" y="1895"/>
                        <a:pt x="6479" y="2003"/>
                        <a:pt x="5592" y="2137"/>
                      </a:cubicBezTo>
                      <a:cubicBezTo>
                        <a:pt x="4167" y="2326"/>
                        <a:pt x="2769" y="2809"/>
                        <a:pt x="1694" y="3777"/>
                      </a:cubicBezTo>
                      <a:cubicBezTo>
                        <a:pt x="646" y="4745"/>
                        <a:pt x="0" y="6277"/>
                        <a:pt x="350" y="7649"/>
                      </a:cubicBezTo>
                      <a:cubicBezTo>
                        <a:pt x="511" y="8213"/>
                        <a:pt x="834" y="8778"/>
                        <a:pt x="1425" y="8885"/>
                      </a:cubicBezTo>
                      <a:cubicBezTo>
                        <a:pt x="1485" y="8896"/>
                        <a:pt x="1544" y="8901"/>
                        <a:pt x="1604" y="8901"/>
                      </a:cubicBezTo>
                      <a:cubicBezTo>
                        <a:pt x="2005" y="8901"/>
                        <a:pt x="2405" y="8675"/>
                        <a:pt x="2662" y="8348"/>
                      </a:cubicBezTo>
                      <a:cubicBezTo>
                        <a:pt x="2958" y="7971"/>
                        <a:pt x="3119" y="7541"/>
                        <a:pt x="3334" y="7111"/>
                      </a:cubicBezTo>
                      <a:cubicBezTo>
                        <a:pt x="3764" y="6170"/>
                        <a:pt x="4275" y="5175"/>
                        <a:pt x="5108" y="4557"/>
                      </a:cubicBezTo>
                      <a:cubicBezTo>
                        <a:pt x="6022" y="3858"/>
                        <a:pt x="7205" y="3589"/>
                        <a:pt x="8200" y="2971"/>
                      </a:cubicBezTo>
                      <a:cubicBezTo>
                        <a:pt x="8872" y="2567"/>
                        <a:pt x="9920" y="1627"/>
                        <a:pt x="9759" y="712"/>
                      </a:cubicBezTo>
                      <a:cubicBezTo>
                        <a:pt x="9672" y="190"/>
                        <a:pt x="9514" y="0"/>
                        <a:pt x="932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9" name="Google Shape;999;p11"/>
                <p:cNvSpPr/>
                <p:nvPr/>
              </p:nvSpPr>
              <p:spPr>
                <a:xfrm rot="5400000">
                  <a:off x="256926" y="1509633"/>
                  <a:ext cx="52557" cy="135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1" h="3334" fill="none" extrusionOk="0">
                      <a:moveTo>
                        <a:pt x="1291" y="0"/>
                      </a:moveTo>
                      <a:cubicBezTo>
                        <a:pt x="431" y="833"/>
                        <a:pt x="1" y="2124"/>
                        <a:pt x="189" y="3334"/>
                      </a:cubicBezTo>
                    </a:path>
                  </a:pathLst>
                </a:custGeom>
                <a:solidFill>
                  <a:schemeClr val="dk2"/>
                </a:solidFill>
                <a:ln w="8725" cap="flat" cmpd="sng">
                  <a:solidFill>
                    <a:schemeClr val="lt1"/>
                  </a:solidFill>
                  <a:prstDash val="solid"/>
                  <a:miter lim="2688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000" name="Google Shape;1000;p11"/>
            <p:cNvGrpSpPr/>
            <p:nvPr/>
          </p:nvGrpSpPr>
          <p:grpSpPr>
            <a:xfrm>
              <a:off x="190971" y="3064606"/>
              <a:ext cx="393857" cy="520467"/>
              <a:chOff x="149088" y="3036924"/>
              <a:chExt cx="386134" cy="510262"/>
            </a:xfrm>
          </p:grpSpPr>
          <p:grpSp>
            <p:nvGrpSpPr>
              <p:cNvPr id="1001" name="Google Shape;1001;p11"/>
              <p:cNvGrpSpPr/>
              <p:nvPr/>
            </p:nvGrpSpPr>
            <p:grpSpPr>
              <a:xfrm>
                <a:off x="149088" y="3036924"/>
                <a:ext cx="386134" cy="311106"/>
                <a:chOff x="149088" y="3036924"/>
                <a:chExt cx="386134" cy="311106"/>
              </a:xfrm>
            </p:grpSpPr>
            <p:sp>
              <p:nvSpPr>
                <p:cNvPr id="1002" name="Google Shape;1002;p11"/>
                <p:cNvSpPr/>
                <p:nvPr/>
              </p:nvSpPr>
              <p:spPr>
                <a:xfrm rot="5400000">
                  <a:off x="186602" y="2999410"/>
                  <a:ext cx="311106" cy="3861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42" h="9485" extrusionOk="0">
                      <a:moveTo>
                        <a:pt x="641" y="1"/>
                      </a:moveTo>
                      <a:cubicBezTo>
                        <a:pt x="0" y="1"/>
                        <a:pt x="329" y="1201"/>
                        <a:pt x="355" y="1618"/>
                      </a:cubicBezTo>
                      <a:cubicBezTo>
                        <a:pt x="436" y="3204"/>
                        <a:pt x="355" y="4817"/>
                        <a:pt x="1001" y="6295"/>
                      </a:cubicBezTo>
                      <a:cubicBezTo>
                        <a:pt x="1646" y="7747"/>
                        <a:pt x="2909" y="8876"/>
                        <a:pt x="4415" y="9333"/>
                      </a:cubicBezTo>
                      <a:cubicBezTo>
                        <a:pt x="4759" y="9427"/>
                        <a:pt x="5111" y="9484"/>
                        <a:pt x="5463" y="9484"/>
                      </a:cubicBezTo>
                      <a:cubicBezTo>
                        <a:pt x="5716" y="9484"/>
                        <a:pt x="5968" y="9455"/>
                        <a:pt x="6216" y="9387"/>
                      </a:cubicBezTo>
                      <a:cubicBezTo>
                        <a:pt x="6781" y="9226"/>
                        <a:pt x="7318" y="8796"/>
                        <a:pt x="7453" y="8177"/>
                      </a:cubicBezTo>
                      <a:cubicBezTo>
                        <a:pt x="7641" y="7263"/>
                        <a:pt x="6915" y="6403"/>
                        <a:pt x="6109" y="5973"/>
                      </a:cubicBezTo>
                      <a:cubicBezTo>
                        <a:pt x="5275" y="5516"/>
                        <a:pt x="4334" y="5381"/>
                        <a:pt x="3474" y="4951"/>
                      </a:cubicBezTo>
                      <a:cubicBezTo>
                        <a:pt x="2372" y="4387"/>
                        <a:pt x="1565" y="3231"/>
                        <a:pt x="1323" y="1994"/>
                      </a:cubicBezTo>
                      <a:cubicBezTo>
                        <a:pt x="1270" y="1591"/>
                        <a:pt x="1296" y="85"/>
                        <a:pt x="705" y="5"/>
                      </a:cubicBezTo>
                      <a:cubicBezTo>
                        <a:pt x="683" y="2"/>
                        <a:pt x="661" y="1"/>
                        <a:pt x="64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3" name="Google Shape;1003;p11"/>
                <p:cNvSpPr/>
                <p:nvPr/>
              </p:nvSpPr>
              <p:spPr>
                <a:xfrm rot="5400000">
                  <a:off x="190260" y="3141124"/>
                  <a:ext cx="121519" cy="711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5" h="1748" fill="none" extrusionOk="0">
                      <a:moveTo>
                        <a:pt x="1" y="0"/>
                      </a:moveTo>
                      <a:cubicBezTo>
                        <a:pt x="646" y="1022"/>
                        <a:pt x="1775" y="1694"/>
                        <a:pt x="2985" y="1748"/>
                      </a:cubicBezTo>
                    </a:path>
                  </a:pathLst>
                </a:custGeom>
                <a:solidFill>
                  <a:schemeClr val="dk2"/>
                </a:solidFill>
                <a:ln w="8725" cap="flat" cmpd="sng">
                  <a:solidFill>
                    <a:schemeClr val="lt1"/>
                  </a:solidFill>
                  <a:prstDash val="solid"/>
                  <a:miter lim="2688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004" name="Google Shape;1004;p11"/>
              <p:cNvGrpSpPr/>
              <p:nvPr/>
            </p:nvGrpSpPr>
            <p:grpSpPr>
              <a:xfrm>
                <a:off x="163377" y="3143302"/>
                <a:ext cx="362360" cy="403884"/>
                <a:chOff x="163377" y="3143302"/>
                <a:chExt cx="362360" cy="403884"/>
              </a:xfrm>
            </p:grpSpPr>
            <p:sp>
              <p:nvSpPr>
                <p:cNvPr id="1005" name="Google Shape;1005;p11"/>
                <p:cNvSpPr/>
                <p:nvPr/>
              </p:nvSpPr>
              <p:spPr>
                <a:xfrm rot="5400000">
                  <a:off x="142615" y="3164064"/>
                  <a:ext cx="403884" cy="3623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21" h="8901" extrusionOk="0">
                      <a:moveTo>
                        <a:pt x="567" y="0"/>
                      </a:moveTo>
                      <a:cubicBezTo>
                        <a:pt x="380" y="0"/>
                        <a:pt x="222" y="190"/>
                        <a:pt x="135" y="712"/>
                      </a:cubicBezTo>
                      <a:cubicBezTo>
                        <a:pt x="1" y="1627"/>
                        <a:pt x="995" y="2567"/>
                        <a:pt x="1668" y="2971"/>
                      </a:cubicBezTo>
                      <a:cubicBezTo>
                        <a:pt x="2689" y="3589"/>
                        <a:pt x="3872" y="3831"/>
                        <a:pt x="4759" y="4557"/>
                      </a:cubicBezTo>
                      <a:cubicBezTo>
                        <a:pt x="5620" y="5202"/>
                        <a:pt x="6103" y="6143"/>
                        <a:pt x="6560" y="7111"/>
                      </a:cubicBezTo>
                      <a:cubicBezTo>
                        <a:pt x="6749" y="7541"/>
                        <a:pt x="6910" y="7971"/>
                        <a:pt x="7233" y="8348"/>
                      </a:cubicBezTo>
                      <a:cubicBezTo>
                        <a:pt x="7490" y="8675"/>
                        <a:pt x="7869" y="8901"/>
                        <a:pt x="8282" y="8901"/>
                      </a:cubicBezTo>
                      <a:cubicBezTo>
                        <a:pt x="8344" y="8901"/>
                        <a:pt x="8406" y="8896"/>
                        <a:pt x="8469" y="8885"/>
                      </a:cubicBezTo>
                      <a:cubicBezTo>
                        <a:pt x="9034" y="8778"/>
                        <a:pt x="9410" y="8213"/>
                        <a:pt x="9545" y="7649"/>
                      </a:cubicBezTo>
                      <a:cubicBezTo>
                        <a:pt x="9921" y="6224"/>
                        <a:pt x="9276" y="4745"/>
                        <a:pt x="8200" y="3777"/>
                      </a:cubicBezTo>
                      <a:cubicBezTo>
                        <a:pt x="7125" y="2836"/>
                        <a:pt x="5700" y="2326"/>
                        <a:pt x="4222" y="2137"/>
                      </a:cubicBezTo>
                      <a:cubicBezTo>
                        <a:pt x="3334" y="2003"/>
                        <a:pt x="2313" y="1895"/>
                        <a:pt x="1748" y="1169"/>
                      </a:cubicBezTo>
                      <a:cubicBezTo>
                        <a:pt x="1476" y="824"/>
                        <a:pt x="957" y="0"/>
                        <a:pt x="56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6" name="Google Shape;1006;p11"/>
                <p:cNvSpPr/>
                <p:nvPr/>
              </p:nvSpPr>
              <p:spPr>
                <a:xfrm rot="5400000">
                  <a:off x="263580" y="3400494"/>
                  <a:ext cx="58052" cy="125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6" h="3093" fill="none" extrusionOk="0">
                      <a:moveTo>
                        <a:pt x="1" y="0"/>
                      </a:moveTo>
                      <a:cubicBezTo>
                        <a:pt x="915" y="753"/>
                        <a:pt x="1426" y="1909"/>
                        <a:pt x="1372" y="3092"/>
                      </a:cubicBezTo>
                    </a:path>
                  </a:pathLst>
                </a:custGeom>
                <a:solidFill>
                  <a:schemeClr val="dk2"/>
                </a:solidFill>
                <a:ln w="8725" cap="flat" cmpd="sng">
                  <a:solidFill>
                    <a:schemeClr val="lt1"/>
                  </a:solidFill>
                  <a:prstDash val="solid"/>
                  <a:miter lim="2688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007" name="Google Shape;1007;p11"/>
            <p:cNvGrpSpPr/>
            <p:nvPr/>
          </p:nvGrpSpPr>
          <p:grpSpPr>
            <a:xfrm>
              <a:off x="5125161" y="4568439"/>
              <a:ext cx="791301" cy="327167"/>
              <a:chOff x="5701558" y="4293124"/>
              <a:chExt cx="1055068" cy="436223"/>
            </a:xfrm>
          </p:grpSpPr>
          <p:sp>
            <p:nvSpPr>
              <p:cNvPr id="1008" name="Google Shape;1008;p11"/>
              <p:cNvSpPr/>
              <p:nvPr/>
            </p:nvSpPr>
            <p:spPr>
              <a:xfrm rot="5400000">
                <a:off x="6059347" y="4032069"/>
                <a:ext cx="339489" cy="1055068"/>
              </a:xfrm>
              <a:custGeom>
                <a:avLst/>
                <a:gdLst/>
                <a:ahLst/>
                <a:cxnLst/>
                <a:rect l="l" t="t" r="r" b="b"/>
                <a:pathLst>
                  <a:path w="6131" h="19054" extrusionOk="0">
                    <a:moveTo>
                      <a:pt x="2795" y="1"/>
                    </a:moveTo>
                    <a:cubicBezTo>
                      <a:pt x="2659" y="1"/>
                      <a:pt x="2526" y="14"/>
                      <a:pt x="2394" y="38"/>
                    </a:cubicBezTo>
                    <a:cubicBezTo>
                      <a:pt x="2152" y="173"/>
                      <a:pt x="1883" y="280"/>
                      <a:pt x="1614" y="307"/>
                    </a:cubicBezTo>
                    <a:cubicBezTo>
                      <a:pt x="1453" y="388"/>
                      <a:pt x="1291" y="495"/>
                      <a:pt x="1157" y="657"/>
                    </a:cubicBezTo>
                    <a:cubicBezTo>
                      <a:pt x="1022" y="845"/>
                      <a:pt x="915" y="1006"/>
                      <a:pt x="834" y="1194"/>
                    </a:cubicBezTo>
                    <a:cubicBezTo>
                      <a:pt x="646" y="1866"/>
                      <a:pt x="915" y="2592"/>
                      <a:pt x="1291" y="3157"/>
                    </a:cubicBezTo>
                    <a:cubicBezTo>
                      <a:pt x="1668" y="3802"/>
                      <a:pt x="2178" y="4367"/>
                      <a:pt x="2555" y="5012"/>
                    </a:cubicBezTo>
                    <a:cubicBezTo>
                      <a:pt x="3576" y="6732"/>
                      <a:pt x="2931" y="8561"/>
                      <a:pt x="2017" y="10147"/>
                    </a:cubicBezTo>
                    <a:cubicBezTo>
                      <a:pt x="1372" y="11249"/>
                      <a:pt x="646" y="12324"/>
                      <a:pt x="323" y="13588"/>
                    </a:cubicBezTo>
                    <a:cubicBezTo>
                      <a:pt x="1" y="14986"/>
                      <a:pt x="323" y="16572"/>
                      <a:pt x="1211" y="17701"/>
                    </a:cubicBezTo>
                    <a:cubicBezTo>
                      <a:pt x="1426" y="17970"/>
                      <a:pt x="1641" y="18212"/>
                      <a:pt x="1910" y="18427"/>
                    </a:cubicBezTo>
                    <a:cubicBezTo>
                      <a:pt x="2414" y="18815"/>
                      <a:pt x="2992" y="19053"/>
                      <a:pt x="3567" y="19053"/>
                    </a:cubicBezTo>
                    <a:cubicBezTo>
                      <a:pt x="4189" y="19053"/>
                      <a:pt x="4807" y="18775"/>
                      <a:pt x="5324" y="18104"/>
                    </a:cubicBezTo>
                    <a:cubicBezTo>
                      <a:pt x="5835" y="17378"/>
                      <a:pt x="5942" y="16330"/>
                      <a:pt x="5754" y="15416"/>
                    </a:cubicBezTo>
                    <a:cubicBezTo>
                      <a:pt x="5485" y="14287"/>
                      <a:pt x="4813" y="13319"/>
                      <a:pt x="4571" y="12190"/>
                    </a:cubicBezTo>
                    <a:cubicBezTo>
                      <a:pt x="4033" y="9609"/>
                      <a:pt x="6050" y="7163"/>
                      <a:pt x="6077" y="4528"/>
                    </a:cubicBezTo>
                    <a:cubicBezTo>
                      <a:pt x="6130" y="2807"/>
                      <a:pt x="5109" y="576"/>
                      <a:pt x="3308" y="65"/>
                    </a:cubicBezTo>
                    <a:cubicBezTo>
                      <a:pt x="3130" y="21"/>
                      <a:pt x="2961" y="1"/>
                      <a:pt x="279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9" name="Google Shape;1009;p11"/>
              <p:cNvSpPr/>
              <p:nvPr/>
            </p:nvSpPr>
            <p:spPr>
              <a:xfrm rot="5400000">
                <a:off x="6079199" y="3942283"/>
                <a:ext cx="291813" cy="993493"/>
              </a:xfrm>
              <a:custGeom>
                <a:avLst/>
                <a:gdLst/>
                <a:ahLst/>
                <a:cxnLst/>
                <a:rect l="l" t="t" r="r" b="b"/>
                <a:pathLst>
                  <a:path w="5270" h="17942" extrusionOk="0">
                    <a:moveTo>
                      <a:pt x="2776" y="0"/>
                    </a:moveTo>
                    <a:cubicBezTo>
                      <a:pt x="2362" y="0"/>
                      <a:pt x="1956" y="339"/>
                      <a:pt x="1775" y="728"/>
                    </a:cubicBezTo>
                    <a:cubicBezTo>
                      <a:pt x="1613" y="1158"/>
                      <a:pt x="1640" y="1615"/>
                      <a:pt x="1775" y="2072"/>
                    </a:cubicBezTo>
                    <a:cubicBezTo>
                      <a:pt x="2044" y="3013"/>
                      <a:pt x="2662" y="3846"/>
                      <a:pt x="2904" y="4814"/>
                    </a:cubicBezTo>
                    <a:cubicBezTo>
                      <a:pt x="3226" y="6373"/>
                      <a:pt x="2554" y="7933"/>
                      <a:pt x="1775" y="9357"/>
                    </a:cubicBezTo>
                    <a:cubicBezTo>
                      <a:pt x="1049" y="10728"/>
                      <a:pt x="135" y="12180"/>
                      <a:pt x="81" y="13766"/>
                    </a:cubicBezTo>
                    <a:cubicBezTo>
                      <a:pt x="0" y="14922"/>
                      <a:pt x="431" y="16132"/>
                      <a:pt x="1210" y="17019"/>
                    </a:cubicBezTo>
                    <a:cubicBezTo>
                      <a:pt x="1677" y="17527"/>
                      <a:pt x="2373" y="17942"/>
                      <a:pt x="3033" y="17942"/>
                    </a:cubicBezTo>
                    <a:cubicBezTo>
                      <a:pt x="3248" y="17942"/>
                      <a:pt x="3459" y="17898"/>
                      <a:pt x="3657" y="17799"/>
                    </a:cubicBezTo>
                    <a:cubicBezTo>
                      <a:pt x="3388" y="17584"/>
                      <a:pt x="3173" y="17342"/>
                      <a:pt x="2958" y="17073"/>
                    </a:cubicBezTo>
                    <a:cubicBezTo>
                      <a:pt x="2070" y="15917"/>
                      <a:pt x="1748" y="14358"/>
                      <a:pt x="2070" y="12960"/>
                    </a:cubicBezTo>
                    <a:cubicBezTo>
                      <a:pt x="2393" y="11696"/>
                      <a:pt x="3119" y="10621"/>
                      <a:pt x="3764" y="9519"/>
                    </a:cubicBezTo>
                    <a:cubicBezTo>
                      <a:pt x="4678" y="7933"/>
                      <a:pt x="5270" y="6051"/>
                      <a:pt x="4302" y="4384"/>
                    </a:cubicBezTo>
                    <a:cubicBezTo>
                      <a:pt x="3925" y="3739"/>
                      <a:pt x="3415" y="3174"/>
                      <a:pt x="2984" y="2529"/>
                    </a:cubicBezTo>
                    <a:cubicBezTo>
                      <a:pt x="2635" y="1937"/>
                      <a:pt x="2366" y="1265"/>
                      <a:pt x="2554" y="593"/>
                    </a:cubicBezTo>
                    <a:cubicBezTo>
                      <a:pt x="2635" y="378"/>
                      <a:pt x="2716" y="217"/>
                      <a:pt x="2850" y="56"/>
                    </a:cubicBezTo>
                    <a:lnTo>
                      <a:pt x="2823" y="2"/>
                    </a:lnTo>
                    <a:cubicBezTo>
                      <a:pt x="2808" y="1"/>
                      <a:pt x="2792" y="0"/>
                      <a:pt x="277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0" name="Google Shape;1010;p11"/>
              <p:cNvSpPr/>
              <p:nvPr/>
            </p:nvSpPr>
            <p:spPr>
              <a:xfrm rot="5400000">
                <a:off x="6551277" y="4527594"/>
                <a:ext cx="93856" cy="163792"/>
              </a:xfrm>
              <a:custGeom>
                <a:avLst/>
                <a:gdLst/>
                <a:ahLst/>
                <a:cxnLst/>
                <a:rect l="l" t="t" r="r" b="b"/>
                <a:pathLst>
                  <a:path w="1695" h="2958" fill="none" extrusionOk="0">
                    <a:moveTo>
                      <a:pt x="0" y="1"/>
                    </a:moveTo>
                    <a:cubicBezTo>
                      <a:pt x="1049" y="538"/>
                      <a:pt x="1694" y="1775"/>
                      <a:pt x="1533" y="2958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1" name="Google Shape;1011;p11"/>
              <p:cNvSpPr/>
              <p:nvPr/>
            </p:nvSpPr>
            <p:spPr>
              <a:xfrm rot="5400000">
                <a:off x="5895536" y="4382437"/>
                <a:ext cx="92361" cy="297793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5378" fill="none" extrusionOk="0">
                    <a:moveTo>
                      <a:pt x="673" y="1"/>
                    </a:moveTo>
                    <a:cubicBezTo>
                      <a:pt x="0" y="1775"/>
                      <a:pt x="377" y="3979"/>
                      <a:pt x="1667" y="5377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12" name="Google Shape;1012;p11"/>
            <p:cNvGrpSpPr/>
            <p:nvPr/>
          </p:nvGrpSpPr>
          <p:grpSpPr>
            <a:xfrm>
              <a:off x="4155264" y="4465093"/>
              <a:ext cx="835024" cy="533860"/>
              <a:chOff x="4472663" y="4151483"/>
              <a:chExt cx="1113365" cy="711813"/>
            </a:xfrm>
          </p:grpSpPr>
          <p:sp>
            <p:nvSpPr>
              <p:cNvPr id="1013" name="Google Shape;1013;p11"/>
              <p:cNvSpPr/>
              <p:nvPr/>
            </p:nvSpPr>
            <p:spPr>
              <a:xfrm rot="5400000">
                <a:off x="4964777" y="4258601"/>
                <a:ext cx="684847" cy="518674"/>
              </a:xfrm>
              <a:custGeom>
                <a:avLst/>
                <a:gdLst/>
                <a:ahLst/>
                <a:cxnLst/>
                <a:rect l="l" t="t" r="r" b="b"/>
                <a:pathLst>
                  <a:path w="12368" h="9367" extrusionOk="0">
                    <a:moveTo>
                      <a:pt x="8759" y="1"/>
                    </a:moveTo>
                    <a:cubicBezTo>
                      <a:pt x="7582" y="1"/>
                      <a:pt x="6485" y="532"/>
                      <a:pt x="5619" y="1346"/>
                    </a:cubicBezTo>
                    <a:cubicBezTo>
                      <a:pt x="4759" y="2179"/>
                      <a:pt x="4168" y="3255"/>
                      <a:pt x="3711" y="4384"/>
                    </a:cubicBezTo>
                    <a:cubicBezTo>
                      <a:pt x="3361" y="5190"/>
                      <a:pt x="3092" y="6051"/>
                      <a:pt x="2608" y="6750"/>
                    </a:cubicBezTo>
                    <a:cubicBezTo>
                      <a:pt x="2366" y="7153"/>
                      <a:pt x="2017" y="7502"/>
                      <a:pt x="1614" y="7744"/>
                    </a:cubicBezTo>
                    <a:cubicBezTo>
                      <a:pt x="1345" y="7906"/>
                      <a:pt x="807" y="7959"/>
                      <a:pt x="619" y="8174"/>
                    </a:cubicBezTo>
                    <a:cubicBezTo>
                      <a:pt x="1" y="8739"/>
                      <a:pt x="619" y="9277"/>
                      <a:pt x="1318" y="9357"/>
                    </a:cubicBezTo>
                    <a:cubicBezTo>
                      <a:pt x="1409" y="9363"/>
                      <a:pt x="1501" y="9366"/>
                      <a:pt x="1592" y="9366"/>
                    </a:cubicBezTo>
                    <a:cubicBezTo>
                      <a:pt x="2712" y="9366"/>
                      <a:pt x="3829" y="8914"/>
                      <a:pt x="4625" y="8094"/>
                    </a:cubicBezTo>
                    <a:cubicBezTo>
                      <a:pt x="5350" y="7287"/>
                      <a:pt x="5888" y="6158"/>
                      <a:pt x="6937" y="5889"/>
                    </a:cubicBezTo>
                    <a:cubicBezTo>
                      <a:pt x="7096" y="5846"/>
                      <a:pt x="7256" y="5828"/>
                      <a:pt x="7415" y="5828"/>
                    </a:cubicBezTo>
                    <a:cubicBezTo>
                      <a:pt x="8266" y="5828"/>
                      <a:pt x="9121" y="6339"/>
                      <a:pt x="10005" y="6339"/>
                    </a:cubicBezTo>
                    <a:cubicBezTo>
                      <a:pt x="10102" y="6339"/>
                      <a:pt x="10199" y="6333"/>
                      <a:pt x="10297" y="6319"/>
                    </a:cubicBezTo>
                    <a:cubicBezTo>
                      <a:pt x="11265" y="6158"/>
                      <a:pt x="11964" y="5244"/>
                      <a:pt x="12179" y="4276"/>
                    </a:cubicBezTo>
                    <a:cubicBezTo>
                      <a:pt x="12367" y="3282"/>
                      <a:pt x="12152" y="2206"/>
                      <a:pt x="11507" y="1400"/>
                    </a:cubicBezTo>
                    <a:cubicBezTo>
                      <a:pt x="10889" y="593"/>
                      <a:pt x="9894" y="82"/>
                      <a:pt x="8845" y="2"/>
                    </a:cubicBezTo>
                    <a:cubicBezTo>
                      <a:pt x="8816" y="1"/>
                      <a:pt x="8787" y="1"/>
                      <a:pt x="875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4" name="Google Shape;1014;p11"/>
              <p:cNvSpPr/>
              <p:nvPr/>
            </p:nvSpPr>
            <p:spPr>
              <a:xfrm rot="5400000">
                <a:off x="4409342" y="4262089"/>
                <a:ext cx="683297" cy="519117"/>
              </a:xfrm>
              <a:custGeom>
                <a:avLst/>
                <a:gdLst/>
                <a:ahLst/>
                <a:cxnLst/>
                <a:rect l="l" t="t" r="r" b="b"/>
                <a:pathLst>
                  <a:path w="12340" h="9375" extrusionOk="0">
                    <a:moveTo>
                      <a:pt x="1653" y="0"/>
                    </a:moveTo>
                    <a:cubicBezTo>
                      <a:pt x="1541" y="0"/>
                      <a:pt x="1429" y="5"/>
                      <a:pt x="1317" y="15"/>
                    </a:cubicBezTo>
                    <a:cubicBezTo>
                      <a:pt x="592" y="96"/>
                      <a:pt x="0" y="580"/>
                      <a:pt x="592" y="1198"/>
                    </a:cubicBezTo>
                    <a:cubicBezTo>
                      <a:pt x="807" y="1440"/>
                      <a:pt x="1344" y="1467"/>
                      <a:pt x="1613" y="1628"/>
                    </a:cubicBezTo>
                    <a:cubicBezTo>
                      <a:pt x="1990" y="1897"/>
                      <a:pt x="2312" y="2247"/>
                      <a:pt x="2581" y="2596"/>
                    </a:cubicBezTo>
                    <a:cubicBezTo>
                      <a:pt x="3092" y="3349"/>
                      <a:pt x="3361" y="4182"/>
                      <a:pt x="3683" y="4989"/>
                    </a:cubicBezTo>
                    <a:cubicBezTo>
                      <a:pt x="4167" y="6091"/>
                      <a:pt x="4732" y="7166"/>
                      <a:pt x="5619" y="8027"/>
                    </a:cubicBezTo>
                    <a:cubicBezTo>
                      <a:pt x="6441" y="8823"/>
                      <a:pt x="7534" y="9374"/>
                      <a:pt x="8686" y="9374"/>
                    </a:cubicBezTo>
                    <a:cubicBezTo>
                      <a:pt x="8739" y="9374"/>
                      <a:pt x="8792" y="9373"/>
                      <a:pt x="8845" y="9371"/>
                    </a:cubicBezTo>
                    <a:cubicBezTo>
                      <a:pt x="9840" y="9290"/>
                      <a:pt x="10808" y="8779"/>
                      <a:pt x="11453" y="7973"/>
                    </a:cubicBezTo>
                    <a:cubicBezTo>
                      <a:pt x="12071" y="7166"/>
                      <a:pt x="12340" y="6091"/>
                      <a:pt x="12125" y="5096"/>
                    </a:cubicBezTo>
                    <a:cubicBezTo>
                      <a:pt x="11937" y="4129"/>
                      <a:pt x="11211" y="3161"/>
                      <a:pt x="10270" y="3053"/>
                    </a:cubicBezTo>
                    <a:cubicBezTo>
                      <a:pt x="10163" y="3035"/>
                      <a:pt x="10055" y="3027"/>
                      <a:pt x="9947" y="3027"/>
                    </a:cubicBezTo>
                    <a:cubicBezTo>
                      <a:pt x="9096" y="3027"/>
                      <a:pt x="8230" y="3534"/>
                      <a:pt x="7361" y="3534"/>
                    </a:cubicBezTo>
                    <a:cubicBezTo>
                      <a:pt x="7211" y="3534"/>
                      <a:pt x="7060" y="3519"/>
                      <a:pt x="6909" y="3483"/>
                    </a:cubicBezTo>
                    <a:cubicBezTo>
                      <a:pt x="5834" y="3214"/>
                      <a:pt x="5350" y="2058"/>
                      <a:pt x="4597" y="1252"/>
                    </a:cubicBezTo>
                    <a:cubicBezTo>
                      <a:pt x="3841" y="471"/>
                      <a:pt x="2753" y="0"/>
                      <a:pt x="165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5" name="Google Shape;1015;p11"/>
              <p:cNvSpPr/>
              <p:nvPr/>
            </p:nvSpPr>
            <p:spPr>
              <a:xfrm rot="5400000">
                <a:off x="5298479" y="4063662"/>
                <a:ext cx="194413" cy="380686"/>
              </a:xfrm>
              <a:custGeom>
                <a:avLst/>
                <a:gdLst/>
                <a:ahLst/>
                <a:cxnLst/>
                <a:rect l="l" t="t" r="r" b="b"/>
                <a:pathLst>
                  <a:path w="3511" h="6875" extrusionOk="0">
                    <a:moveTo>
                      <a:pt x="1850" y="0"/>
                    </a:moveTo>
                    <a:cubicBezTo>
                      <a:pt x="1545" y="0"/>
                      <a:pt x="1261" y="111"/>
                      <a:pt x="1091" y="354"/>
                    </a:cubicBezTo>
                    <a:cubicBezTo>
                      <a:pt x="634" y="864"/>
                      <a:pt x="849" y="1617"/>
                      <a:pt x="903" y="2236"/>
                    </a:cubicBezTo>
                    <a:cubicBezTo>
                      <a:pt x="1011" y="3257"/>
                      <a:pt x="876" y="4306"/>
                      <a:pt x="446" y="5247"/>
                    </a:cubicBezTo>
                    <a:cubicBezTo>
                      <a:pt x="312" y="5462"/>
                      <a:pt x="204" y="5704"/>
                      <a:pt x="150" y="5972"/>
                    </a:cubicBezTo>
                    <a:cubicBezTo>
                      <a:pt x="0" y="6641"/>
                      <a:pt x="251" y="6875"/>
                      <a:pt x="622" y="6875"/>
                    </a:cubicBezTo>
                    <a:cubicBezTo>
                      <a:pt x="1117" y="6875"/>
                      <a:pt x="1825" y="6460"/>
                      <a:pt x="2086" y="6107"/>
                    </a:cubicBezTo>
                    <a:cubicBezTo>
                      <a:pt x="2946" y="5058"/>
                      <a:pt x="3403" y="3768"/>
                      <a:pt x="3484" y="2451"/>
                    </a:cubicBezTo>
                    <a:cubicBezTo>
                      <a:pt x="3511" y="1752"/>
                      <a:pt x="3376" y="999"/>
                      <a:pt x="2893" y="461"/>
                    </a:cubicBezTo>
                    <a:cubicBezTo>
                      <a:pt x="2627" y="166"/>
                      <a:pt x="2223" y="0"/>
                      <a:pt x="18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6" name="Google Shape;1016;p11"/>
              <p:cNvSpPr/>
              <p:nvPr/>
            </p:nvSpPr>
            <p:spPr>
              <a:xfrm rot="5400000">
                <a:off x="4563612" y="4060534"/>
                <a:ext cx="198234" cy="380132"/>
              </a:xfrm>
              <a:custGeom>
                <a:avLst/>
                <a:gdLst/>
                <a:ahLst/>
                <a:cxnLst/>
                <a:rect l="l" t="t" r="r" b="b"/>
                <a:pathLst>
                  <a:path w="3580" h="6865" extrusionOk="0">
                    <a:moveTo>
                      <a:pt x="622" y="1"/>
                    </a:moveTo>
                    <a:cubicBezTo>
                      <a:pt x="253" y="1"/>
                      <a:pt x="0" y="235"/>
                      <a:pt x="139" y="903"/>
                    </a:cubicBezTo>
                    <a:cubicBezTo>
                      <a:pt x="219" y="1172"/>
                      <a:pt x="327" y="1414"/>
                      <a:pt x="435" y="1629"/>
                    </a:cubicBezTo>
                    <a:cubicBezTo>
                      <a:pt x="865" y="2570"/>
                      <a:pt x="1053" y="3618"/>
                      <a:pt x="918" y="4640"/>
                    </a:cubicBezTo>
                    <a:cubicBezTo>
                      <a:pt x="838" y="5258"/>
                      <a:pt x="676" y="6011"/>
                      <a:pt x="1080" y="6522"/>
                    </a:cubicBezTo>
                    <a:cubicBezTo>
                      <a:pt x="1288" y="6754"/>
                      <a:pt x="1602" y="6864"/>
                      <a:pt x="1925" y="6864"/>
                    </a:cubicBezTo>
                    <a:cubicBezTo>
                      <a:pt x="2312" y="6864"/>
                      <a:pt x="2713" y="6707"/>
                      <a:pt x="2962" y="6414"/>
                    </a:cubicBezTo>
                    <a:cubicBezTo>
                      <a:pt x="3472" y="5904"/>
                      <a:pt x="3580" y="5124"/>
                      <a:pt x="3526" y="4425"/>
                    </a:cubicBezTo>
                    <a:cubicBezTo>
                      <a:pt x="3472" y="3108"/>
                      <a:pt x="2989" y="1817"/>
                      <a:pt x="2074" y="769"/>
                    </a:cubicBezTo>
                    <a:cubicBezTo>
                      <a:pt x="1813" y="416"/>
                      <a:pt x="1114" y="1"/>
                      <a:pt x="62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7" name="Google Shape;1017;p11"/>
              <p:cNvSpPr/>
              <p:nvPr/>
            </p:nvSpPr>
            <p:spPr>
              <a:xfrm rot="5400000">
                <a:off x="5323786" y="4617603"/>
                <a:ext cx="242698" cy="70046"/>
              </a:xfrm>
              <a:custGeom>
                <a:avLst/>
                <a:gdLst/>
                <a:ahLst/>
                <a:cxnLst/>
                <a:rect l="l" t="t" r="r" b="b"/>
                <a:pathLst>
                  <a:path w="4383" h="1265" fill="none" extrusionOk="0">
                    <a:moveTo>
                      <a:pt x="1" y="942"/>
                    </a:moveTo>
                    <a:cubicBezTo>
                      <a:pt x="512" y="270"/>
                      <a:pt x="1426" y="1"/>
                      <a:pt x="2232" y="108"/>
                    </a:cubicBezTo>
                    <a:cubicBezTo>
                      <a:pt x="3066" y="243"/>
                      <a:pt x="3791" y="673"/>
                      <a:pt x="4383" y="1264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8" name="Google Shape;1018;p11"/>
              <p:cNvSpPr/>
              <p:nvPr/>
            </p:nvSpPr>
            <p:spPr>
              <a:xfrm rot="5400000">
                <a:off x="4520645" y="4612426"/>
                <a:ext cx="245688" cy="86381"/>
              </a:xfrm>
              <a:custGeom>
                <a:avLst/>
                <a:gdLst/>
                <a:ahLst/>
                <a:cxnLst/>
                <a:rect l="l" t="t" r="r" b="b"/>
                <a:pathLst>
                  <a:path w="4437" h="1560" fill="none" extrusionOk="0">
                    <a:moveTo>
                      <a:pt x="1" y="0"/>
                    </a:moveTo>
                    <a:cubicBezTo>
                      <a:pt x="404" y="753"/>
                      <a:pt x="1210" y="1291"/>
                      <a:pt x="2071" y="1425"/>
                    </a:cubicBezTo>
                    <a:cubicBezTo>
                      <a:pt x="2904" y="1559"/>
                      <a:pt x="3818" y="1291"/>
                      <a:pt x="4437" y="726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19" name="Google Shape;1019;p11"/>
            <p:cNvGrpSpPr/>
            <p:nvPr/>
          </p:nvGrpSpPr>
          <p:grpSpPr>
            <a:xfrm>
              <a:off x="3229511" y="4570121"/>
              <a:ext cx="791882" cy="323803"/>
              <a:chOff x="2399389" y="4294619"/>
              <a:chExt cx="1055843" cy="431738"/>
            </a:xfrm>
          </p:grpSpPr>
          <p:sp>
            <p:nvSpPr>
              <p:cNvPr id="1020" name="Google Shape;1020;p11"/>
              <p:cNvSpPr/>
              <p:nvPr/>
            </p:nvSpPr>
            <p:spPr>
              <a:xfrm rot="5400000">
                <a:off x="2758314" y="4029438"/>
                <a:ext cx="337994" cy="1055843"/>
              </a:xfrm>
              <a:custGeom>
                <a:avLst/>
                <a:gdLst/>
                <a:ahLst/>
                <a:cxnLst/>
                <a:rect l="l" t="t" r="r" b="b"/>
                <a:pathLst>
                  <a:path w="6104" h="19068" extrusionOk="0">
                    <a:moveTo>
                      <a:pt x="3599" y="0"/>
                    </a:moveTo>
                    <a:cubicBezTo>
                      <a:pt x="3026" y="0"/>
                      <a:pt x="2444" y="239"/>
                      <a:pt x="1937" y="630"/>
                    </a:cubicBezTo>
                    <a:cubicBezTo>
                      <a:pt x="1695" y="845"/>
                      <a:pt x="1480" y="1087"/>
                      <a:pt x="1211" y="1382"/>
                    </a:cubicBezTo>
                    <a:cubicBezTo>
                      <a:pt x="324" y="2538"/>
                      <a:pt x="1" y="4098"/>
                      <a:pt x="324" y="5496"/>
                    </a:cubicBezTo>
                    <a:cubicBezTo>
                      <a:pt x="619" y="6759"/>
                      <a:pt x="1372" y="7834"/>
                      <a:pt x="2017" y="8937"/>
                    </a:cubicBezTo>
                    <a:cubicBezTo>
                      <a:pt x="2931" y="10523"/>
                      <a:pt x="3523" y="12405"/>
                      <a:pt x="2555" y="14072"/>
                    </a:cubicBezTo>
                    <a:cubicBezTo>
                      <a:pt x="2179" y="14717"/>
                      <a:pt x="1668" y="15281"/>
                      <a:pt x="1264" y="15927"/>
                    </a:cubicBezTo>
                    <a:cubicBezTo>
                      <a:pt x="915" y="16518"/>
                      <a:pt x="646" y="17190"/>
                      <a:pt x="834" y="17862"/>
                    </a:cubicBezTo>
                    <a:cubicBezTo>
                      <a:pt x="915" y="18077"/>
                      <a:pt x="996" y="18239"/>
                      <a:pt x="1130" y="18400"/>
                    </a:cubicBezTo>
                    <a:cubicBezTo>
                      <a:pt x="1264" y="18561"/>
                      <a:pt x="1399" y="18696"/>
                      <a:pt x="1587" y="18776"/>
                    </a:cubicBezTo>
                    <a:cubicBezTo>
                      <a:pt x="1829" y="18830"/>
                      <a:pt x="2125" y="18911"/>
                      <a:pt x="2367" y="19045"/>
                    </a:cubicBezTo>
                    <a:cubicBezTo>
                      <a:pt x="2461" y="19061"/>
                      <a:pt x="2553" y="19067"/>
                      <a:pt x="2644" y="19067"/>
                    </a:cubicBezTo>
                    <a:cubicBezTo>
                      <a:pt x="2863" y="19067"/>
                      <a:pt x="3072" y="19029"/>
                      <a:pt x="3281" y="18991"/>
                    </a:cubicBezTo>
                    <a:cubicBezTo>
                      <a:pt x="5109" y="18481"/>
                      <a:pt x="6104" y="16249"/>
                      <a:pt x="6077" y="14529"/>
                    </a:cubicBezTo>
                    <a:cubicBezTo>
                      <a:pt x="6077" y="11894"/>
                      <a:pt x="4034" y="9448"/>
                      <a:pt x="4571" y="6840"/>
                    </a:cubicBezTo>
                    <a:cubicBezTo>
                      <a:pt x="4813" y="5711"/>
                      <a:pt x="5485" y="4743"/>
                      <a:pt x="5727" y="3614"/>
                    </a:cubicBezTo>
                    <a:cubicBezTo>
                      <a:pt x="5969" y="2727"/>
                      <a:pt x="5889" y="1678"/>
                      <a:pt x="5297" y="925"/>
                    </a:cubicBezTo>
                    <a:cubicBezTo>
                      <a:pt x="4811" y="273"/>
                      <a:pt x="4211" y="0"/>
                      <a:pt x="35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1" name="Google Shape;1021;p11"/>
              <p:cNvSpPr/>
              <p:nvPr/>
            </p:nvSpPr>
            <p:spPr>
              <a:xfrm rot="5400000">
                <a:off x="2785502" y="3943668"/>
                <a:ext cx="293308" cy="995210"/>
              </a:xfrm>
              <a:custGeom>
                <a:avLst/>
                <a:gdLst/>
                <a:ahLst/>
                <a:cxnLst/>
                <a:rect l="l" t="t" r="r" b="b"/>
                <a:pathLst>
                  <a:path w="5297" h="17973" extrusionOk="0">
                    <a:moveTo>
                      <a:pt x="3036" y="0"/>
                    </a:moveTo>
                    <a:cubicBezTo>
                      <a:pt x="2375" y="0"/>
                      <a:pt x="1677" y="421"/>
                      <a:pt x="1210" y="949"/>
                    </a:cubicBezTo>
                    <a:cubicBezTo>
                      <a:pt x="457" y="1836"/>
                      <a:pt x="0" y="3046"/>
                      <a:pt x="81" y="4202"/>
                    </a:cubicBezTo>
                    <a:cubicBezTo>
                      <a:pt x="135" y="5788"/>
                      <a:pt x="1022" y="7213"/>
                      <a:pt x="1801" y="8611"/>
                    </a:cubicBezTo>
                    <a:cubicBezTo>
                      <a:pt x="2554" y="10036"/>
                      <a:pt x="3280" y="11595"/>
                      <a:pt x="2904" y="13155"/>
                    </a:cubicBezTo>
                    <a:cubicBezTo>
                      <a:pt x="2662" y="14122"/>
                      <a:pt x="2043" y="14956"/>
                      <a:pt x="1801" y="15897"/>
                    </a:cubicBezTo>
                    <a:cubicBezTo>
                      <a:pt x="1667" y="16354"/>
                      <a:pt x="1613" y="16838"/>
                      <a:pt x="1801" y="17241"/>
                    </a:cubicBezTo>
                    <a:cubicBezTo>
                      <a:pt x="1951" y="17664"/>
                      <a:pt x="2331" y="17973"/>
                      <a:pt x="2729" y="17973"/>
                    </a:cubicBezTo>
                    <a:cubicBezTo>
                      <a:pt x="2760" y="17973"/>
                      <a:pt x="2792" y="17971"/>
                      <a:pt x="2823" y="17967"/>
                    </a:cubicBezTo>
                    <a:lnTo>
                      <a:pt x="2877" y="17913"/>
                    </a:lnTo>
                    <a:cubicBezTo>
                      <a:pt x="2742" y="17752"/>
                      <a:pt x="2635" y="17590"/>
                      <a:pt x="2554" y="17375"/>
                    </a:cubicBezTo>
                    <a:cubicBezTo>
                      <a:pt x="2366" y="16703"/>
                      <a:pt x="2635" y="16004"/>
                      <a:pt x="3011" y="15440"/>
                    </a:cubicBezTo>
                    <a:cubicBezTo>
                      <a:pt x="3388" y="14794"/>
                      <a:pt x="3898" y="14230"/>
                      <a:pt x="4275" y="13585"/>
                    </a:cubicBezTo>
                    <a:cubicBezTo>
                      <a:pt x="5296" y="11864"/>
                      <a:pt x="4651" y="10036"/>
                      <a:pt x="3737" y="8450"/>
                    </a:cubicBezTo>
                    <a:cubicBezTo>
                      <a:pt x="3092" y="7348"/>
                      <a:pt x="2366" y="6272"/>
                      <a:pt x="2097" y="4982"/>
                    </a:cubicBezTo>
                    <a:cubicBezTo>
                      <a:pt x="1748" y="3584"/>
                      <a:pt x="2097" y="1998"/>
                      <a:pt x="2957" y="842"/>
                    </a:cubicBezTo>
                    <a:cubicBezTo>
                      <a:pt x="3173" y="573"/>
                      <a:pt x="3388" y="358"/>
                      <a:pt x="3656" y="143"/>
                    </a:cubicBezTo>
                    <a:cubicBezTo>
                      <a:pt x="3459" y="44"/>
                      <a:pt x="3250" y="0"/>
                      <a:pt x="30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2" name="Google Shape;1022;p11"/>
              <p:cNvSpPr/>
              <p:nvPr/>
            </p:nvSpPr>
            <p:spPr>
              <a:xfrm rot="5400000">
                <a:off x="3208216" y="4409957"/>
                <a:ext cx="95296" cy="245688"/>
              </a:xfrm>
              <a:custGeom>
                <a:avLst/>
                <a:gdLst/>
                <a:ahLst/>
                <a:cxnLst/>
                <a:rect l="l" t="t" r="r" b="b"/>
                <a:pathLst>
                  <a:path w="1721" h="4437" fill="none" extrusionOk="0">
                    <a:moveTo>
                      <a:pt x="1721" y="0"/>
                    </a:moveTo>
                    <a:cubicBezTo>
                      <a:pt x="431" y="995"/>
                      <a:pt x="0" y="2984"/>
                      <a:pt x="780" y="4436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3" name="Google Shape;1023;p11"/>
              <p:cNvSpPr/>
              <p:nvPr/>
            </p:nvSpPr>
            <p:spPr>
              <a:xfrm rot="5400000">
                <a:off x="2560643" y="4500767"/>
                <a:ext cx="99837" cy="208477"/>
              </a:xfrm>
              <a:custGeom>
                <a:avLst/>
                <a:gdLst/>
                <a:ahLst/>
                <a:cxnLst/>
                <a:rect l="l" t="t" r="r" b="b"/>
                <a:pathLst>
                  <a:path w="1803" h="3765" fill="none" extrusionOk="0">
                    <a:moveTo>
                      <a:pt x="1587" y="1"/>
                    </a:moveTo>
                    <a:cubicBezTo>
                      <a:pt x="1802" y="1425"/>
                      <a:pt x="1184" y="2931"/>
                      <a:pt x="1" y="3764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24" name="Google Shape;1024;p11"/>
            <p:cNvGrpSpPr/>
            <p:nvPr/>
          </p:nvGrpSpPr>
          <p:grpSpPr>
            <a:xfrm>
              <a:off x="2357718" y="4570121"/>
              <a:ext cx="791882" cy="323803"/>
              <a:chOff x="2399389" y="4294619"/>
              <a:chExt cx="1055843" cy="431738"/>
            </a:xfrm>
          </p:grpSpPr>
          <p:sp>
            <p:nvSpPr>
              <p:cNvPr id="1025" name="Google Shape;1025;p11"/>
              <p:cNvSpPr/>
              <p:nvPr/>
            </p:nvSpPr>
            <p:spPr>
              <a:xfrm rot="5400000">
                <a:off x="2758314" y="4029438"/>
                <a:ext cx="337994" cy="1055843"/>
              </a:xfrm>
              <a:custGeom>
                <a:avLst/>
                <a:gdLst/>
                <a:ahLst/>
                <a:cxnLst/>
                <a:rect l="l" t="t" r="r" b="b"/>
                <a:pathLst>
                  <a:path w="6104" h="19068" extrusionOk="0">
                    <a:moveTo>
                      <a:pt x="3599" y="0"/>
                    </a:moveTo>
                    <a:cubicBezTo>
                      <a:pt x="3026" y="0"/>
                      <a:pt x="2444" y="239"/>
                      <a:pt x="1937" y="630"/>
                    </a:cubicBezTo>
                    <a:cubicBezTo>
                      <a:pt x="1695" y="845"/>
                      <a:pt x="1480" y="1087"/>
                      <a:pt x="1211" y="1382"/>
                    </a:cubicBezTo>
                    <a:cubicBezTo>
                      <a:pt x="324" y="2538"/>
                      <a:pt x="1" y="4098"/>
                      <a:pt x="324" y="5496"/>
                    </a:cubicBezTo>
                    <a:cubicBezTo>
                      <a:pt x="619" y="6759"/>
                      <a:pt x="1372" y="7834"/>
                      <a:pt x="2017" y="8937"/>
                    </a:cubicBezTo>
                    <a:cubicBezTo>
                      <a:pt x="2931" y="10523"/>
                      <a:pt x="3523" y="12405"/>
                      <a:pt x="2555" y="14072"/>
                    </a:cubicBezTo>
                    <a:cubicBezTo>
                      <a:pt x="2179" y="14717"/>
                      <a:pt x="1668" y="15281"/>
                      <a:pt x="1264" y="15927"/>
                    </a:cubicBezTo>
                    <a:cubicBezTo>
                      <a:pt x="915" y="16518"/>
                      <a:pt x="646" y="17190"/>
                      <a:pt x="834" y="17862"/>
                    </a:cubicBezTo>
                    <a:cubicBezTo>
                      <a:pt x="915" y="18077"/>
                      <a:pt x="996" y="18239"/>
                      <a:pt x="1130" y="18400"/>
                    </a:cubicBezTo>
                    <a:cubicBezTo>
                      <a:pt x="1264" y="18561"/>
                      <a:pt x="1399" y="18696"/>
                      <a:pt x="1587" y="18776"/>
                    </a:cubicBezTo>
                    <a:cubicBezTo>
                      <a:pt x="1829" y="18830"/>
                      <a:pt x="2125" y="18911"/>
                      <a:pt x="2367" y="19045"/>
                    </a:cubicBezTo>
                    <a:cubicBezTo>
                      <a:pt x="2461" y="19061"/>
                      <a:pt x="2553" y="19067"/>
                      <a:pt x="2644" y="19067"/>
                    </a:cubicBezTo>
                    <a:cubicBezTo>
                      <a:pt x="2863" y="19067"/>
                      <a:pt x="3072" y="19029"/>
                      <a:pt x="3281" y="18991"/>
                    </a:cubicBezTo>
                    <a:cubicBezTo>
                      <a:pt x="5109" y="18481"/>
                      <a:pt x="6104" y="16249"/>
                      <a:pt x="6077" y="14529"/>
                    </a:cubicBezTo>
                    <a:cubicBezTo>
                      <a:pt x="6077" y="11894"/>
                      <a:pt x="4034" y="9448"/>
                      <a:pt x="4571" y="6840"/>
                    </a:cubicBezTo>
                    <a:cubicBezTo>
                      <a:pt x="4813" y="5711"/>
                      <a:pt x="5485" y="4743"/>
                      <a:pt x="5727" y="3614"/>
                    </a:cubicBezTo>
                    <a:cubicBezTo>
                      <a:pt x="5969" y="2727"/>
                      <a:pt x="5889" y="1678"/>
                      <a:pt x="5297" y="925"/>
                    </a:cubicBezTo>
                    <a:cubicBezTo>
                      <a:pt x="4811" y="273"/>
                      <a:pt x="4211" y="0"/>
                      <a:pt x="35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6" name="Google Shape;1026;p11"/>
              <p:cNvSpPr/>
              <p:nvPr/>
            </p:nvSpPr>
            <p:spPr>
              <a:xfrm rot="5400000">
                <a:off x="2785502" y="3943668"/>
                <a:ext cx="293308" cy="995210"/>
              </a:xfrm>
              <a:custGeom>
                <a:avLst/>
                <a:gdLst/>
                <a:ahLst/>
                <a:cxnLst/>
                <a:rect l="l" t="t" r="r" b="b"/>
                <a:pathLst>
                  <a:path w="5297" h="17973" extrusionOk="0">
                    <a:moveTo>
                      <a:pt x="3036" y="0"/>
                    </a:moveTo>
                    <a:cubicBezTo>
                      <a:pt x="2375" y="0"/>
                      <a:pt x="1677" y="421"/>
                      <a:pt x="1210" y="949"/>
                    </a:cubicBezTo>
                    <a:cubicBezTo>
                      <a:pt x="457" y="1836"/>
                      <a:pt x="0" y="3046"/>
                      <a:pt x="81" y="4202"/>
                    </a:cubicBezTo>
                    <a:cubicBezTo>
                      <a:pt x="135" y="5788"/>
                      <a:pt x="1022" y="7213"/>
                      <a:pt x="1801" y="8611"/>
                    </a:cubicBezTo>
                    <a:cubicBezTo>
                      <a:pt x="2554" y="10036"/>
                      <a:pt x="3280" y="11595"/>
                      <a:pt x="2904" y="13155"/>
                    </a:cubicBezTo>
                    <a:cubicBezTo>
                      <a:pt x="2662" y="14122"/>
                      <a:pt x="2043" y="14956"/>
                      <a:pt x="1801" y="15897"/>
                    </a:cubicBezTo>
                    <a:cubicBezTo>
                      <a:pt x="1667" y="16354"/>
                      <a:pt x="1613" y="16838"/>
                      <a:pt x="1801" y="17241"/>
                    </a:cubicBezTo>
                    <a:cubicBezTo>
                      <a:pt x="1951" y="17664"/>
                      <a:pt x="2331" y="17973"/>
                      <a:pt x="2729" y="17973"/>
                    </a:cubicBezTo>
                    <a:cubicBezTo>
                      <a:pt x="2760" y="17973"/>
                      <a:pt x="2792" y="17971"/>
                      <a:pt x="2823" y="17967"/>
                    </a:cubicBezTo>
                    <a:lnTo>
                      <a:pt x="2877" y="17913"/>
                    </a:lnTo>
                    <a:cubicBezTo>
                      <a:pt x="2742" y="17752"/>
                      <a:pt x="2635" y="17590"/>
                      <a:pt x="2554" y="17375"/>
                    </a:cubicBezTo>
                    <a:cubicBezTo>
                      <a:pt x="2366" y="16703"/>
                      <a:pt x="2635" y="16004"/>
                      <a:pt x="3011" y="15440"/>
                    </a:cubicBezTo>
                    <a:cubicBezTo>
                      <a:pt x="3388" y="14794"/>
                      <a:pt x="3898" y="14230"/>
                      <a:pt x="4275" y="13585"/>
                    </a:cubicBezTo>
                    <a:cubicBezTo>
                      <a:pt x="5296" y="11864"/>
                      <a:pt x="4651" y="10036"/>
                      <a:pt x="3737" y="8450"/>
                    </a:cubicBezTo>
                    <a:cubicBezTo>
                      <a:pt x="3092" y="7348"/>
                      <a:pt x="2366" y="6272"/>
                      <a:pt x="2097" y="4982"/>
                    </a:cubicBezTo>
                    <a:cubicBezTo>
                      <a:pt x="1748" y="3584"/>
                      <a:pt x="2097" y="1998"/>
                      <a:pt x="2957" y="842"/>
                    </a:cubicBezTo>
                    <a:cubicBezTo>
                      <a:pt x="3173" y="573"/>
                      <a:pt x="3388" y="358"/>
                      <a:pt x="3656" y="143"/>
                    </a:cubicBezTo>
                    <a:cubicBezTo>
                      <a:pt x="3459" y="44"/>
                      <a:pt x="3250" y="0"/>
                      <a:pt x="30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7" name="Google Shape;1027;p11"/>
              <p:cNvSpPr/>
              <p:nvPr/>
            </p:nvSpPr>
            <p:spPr>
              <a:xfrm rot="5400000">
                <a:off x="3208216" y="4409957"/>
                <a:ext cx="95296" cy="245688"/>
              </a:xfrm>
              <a:custGeom>
                <a:avLst/>
                <a:gdLst/>
                <a:ahLst/>
                <a:cxnLst/>
                <a:rect l="l" t="t" r="r" b="b"/>
                <a:pathLst>
                  <a:path w="1721" h="4437" fill="none" extrusionOk="0">
                    <a:moveTo>
                      <a:pt x="1721" y="0"/>
                    </a:moveTo>
                    <a:cubicBezTo>
                      <a:pt x="431" y="995"/>
                      <a:pt x="0" y="2984"/>
                      <a:pt x="780" y="4436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8" name="Google Shape;1028;p11"/>
              <p:cNvSpPr/>
              <p:nvPr/>
            </p:nvSpPr>
            <p:spPr>
              <a:xfrm rot="5400000">
                <a:off x="2560643" y="4500767"/>
                <a:ext cx="99837" cy="208477"/>
              </a:xfrm>
              <a:custGeom>
                <a:avLst/>
                <a:gdLst/>
                <a:ahLst/>
                <a:cxnLst/>
                <a:rect l="l" t="t" r="r" b="b"/>
                <a:pathLst>
                  <a:path w="1803" h="3765" fill="none" extrusionOk="0">
                    <a:moveTo>
                      <a:pt x="1587" y="1"/>
                    </a:moveTo>
                    <a:cubicBezTo>
                      <a:pt x="1802" y="1425"/>
                      <a:pt x="1184" y="2931"/>
                      <a:pt x="1" y="3764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29" name="Google Shape;1029;p11"/>
            <p:cNvGrpSpPr/>
            <p:nvPr/>
          </p:nvGrpSpPr>
          <p:grpSpPr>
            <a:xfrm>
              <a:off x="5996441" y="4568439"/>
              <a:ext cx="791301" cy="327167"/>
              <a:chOff x="5701558" y="4293124"/>
              <a:chExt cx="1055068" cy="436223"/>
            </a:xfrm>
          </p:grpSpPr>
          <p:sp>
            <p:nvSpPr>
              <p:cNvPr id="1030" name="Google Shape;1030;p11"/>
              <p:cNvSpPr/>
              <p:nvPr/>
            </p:nvSpPr>
            <p:spPr>
              <a:xfrm rot="5400000">
                <a:off x="6059347" y="4032069"/>
                <a:ext cx="339489" cy="1055068"/>
              </a:xfrm>
              <a:custGeom>
                <a:avLst/>
                <a:gdLst/>
                <a:ahLst/>
                <a:cxnLst/>
                <a:rect l="l" t="t" r="r" b="b"/>
                <a:pathLst>
                  <a:path w="6131" h="19054" extrusionOk="0">
                    <a:moveTo>
                      <a:pt x="2795" y="1"/>
                    </a:moveTo>
                    <a:cubicBezTo>
                      <a:pt x="2659" y="1"/>
                      <a:pt x="2526" y="14"/>
                      <a:pt x="2394" y="38"/>
                    </a:cubicBezTo>
                    <a:cubicBezTo>
                      <a:pt x="2152" y="173"/>
                      <a:pt x="1883" y="280"/>
                      <a:pt x="1614" y="307"/>
                    </a:cubicBezTo>
                    <a:cubicBezTo>
                      <a:pt x="1453" y="388"/>
                      <a:pt x="1291" y="495"/>
                      <a:pt x="1157" y="657"/>
                    </a:cubicBezTo>
                    <a:cubicBezTo>
                      <a:pt x="1022" y="845"/>
                      <a:pt x="915" y="1006"/>
                      <a:pt x="834" y="1194"/>
                    </a:cubicBezTo>
                    <a:cubicBezTo>
                      <a:pt x="646" y="1866"/>
                      <a:pt x="915" y="2592"/>
                      <a:pt x="1291" y="3157"/>
                    </a:cubicBezTo>
                    <a:cubicBezTo>
                      <a:pt x="1668" y="3802"/>
                      <a:pt x="2178" y="4367"/>
                      <a:pt x="2555" y="5012"/>
                    </a:cubicBezTo>
                    <a:cubicBezTo>
                      <a:pt x="3576" y="6732"/>
                      <a:pt x="2931" y="8561"/>
                      <a:pt x="2017" y="10147"/>
                    </a:cubicBezTo>
                    <a:cubicBezTo>
                      <a:pt x="1372" y="11249"/>
                      <a:pt x="646" y="12324"/>
                      <a:pt x="323" y="13588"/>
                    </a:cubicBezTo>
                    <a:cubicBezTo>
                      <a:pt x="1" y="14986"/>
                      <a:pt x="323" y="16572"/>
                      <a:pt x="1211" y="17701"/>
                    </a:cubicBezTo>
                    <a:cubicBezTo>
                      <a:pt x="1426" y="17970"/>
                      <a:pt x="1641" y="18212"/>
                      <a:pt x="1910" y="18427"/>
                    </a:cubicBezTo>
                    <a:cubicBezTo>
                      <a:pt x="2414" y="18815"/>
                      <a:pt x="2992" y="19053"/>
                      <a:pt x="3567" y="19053"/>
                    </a:cubicBezTo>
                    <a:cubicBezTo>
                      <a:pt x="4189" y="19053"/>
                      <a:pt x="4807" y="18775"/>
                      <a:pt x="5324" y="18104"/>
                    </a:cubicBezTo>
                    <a:cubicBezTo>
                      <a:pt x="5835" y="17378"/>
                      <a:pt x="5942" y="16330"/>
                      <a:pt x="5754" y="15416"/>
                    </a:cubicBezTo>
                    <a:cubicBezTo>
                      <a:pt x="5485" y="14287"/>
                      <a:pt x="4813" y="13319"/>
                      <a:pt x="4571" y="12190"/>
                    </a:cubicBezTo>
                    <a:cubicBezTo>
                      <a:pt x="4033" y="9609"/>
                      <a:pt x="6050" y="7163"/>
                      <a:pt x="6077" y="4528"/>
                    </a:cubicBezTo>
                    <a:cubicBezTo>
                      <a:pt x="6130" y="2807"/>
                      <a:pt x="5109" y="576"/>
                      <a:pt x="3308" y="65"/>
                    </a:cubicBezTo>
                    <a:cubicBezTo>
                      <a:pt x="3130" y="21"/>
                      <a:pt x="2961" y="1"/>
                      <a:pt x="279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1" name="Google Shape;1031;p11"/>
              <p:cNvSpPr/>
              <p:nvPr/>
            </p:nvSpPr>
            <p:spPr>
              <a:xfrm rot="5400000">
                <a:off x="6079199" y="3942283"/>
                <a:ext cx="291813" cy="993493"/>
              </a:xfrm>
              <a:custGeom>
                <a:avLst/>
                <a:gdLst/>
                <a:ahLst/>
                <a:cxnLst/>
                <a:rect l="l" t="t" r="r" b="b"/>
                <a:pathLst>
                  <a:path w="5270" h="17942" extrusionOk="0">
                    <a:moveTo>
                      <a:pt x="2776" y="0"/>
                    </a:moveTo>
                    <a:cubicBezTo>
                      <a:pt x="2362" y="0"/>
                      <a:pt x="1956" y="339"/>
                      <a:pt x="1775" y="728"/>
                    </a:cubicBezTo>
                    <a:cubicBezTo>
                      <a:pt x="1613" y="1158"/>
                      <a:pt x="1640" y="1615"/>
                      <a:pt x="1775" y="2072"/>
                    </a:cubicBezTo>
                    <a:cubicBezTo>
                      <a:pt x="2044" y="3013"/>
                      <a:pt x="2662" y="3846"/>
                      <a:pt x="2904" y="4814"/>
                    </a:cubicBezTo>
                    <a:cubicBezTo>
                      <a:pt x="3226" y="6373"/>
                      <a:pt x="2554" y="7933"/>
                      <a:pt x="1775" y="9357"/>
                    </a:cubicBezTo>
                    <a:cubicBezTo>
                      <a:pt x="1049" y="10728"/>
                      <a:pt x="135" y="12180"/>
                      <a:pt x="81" y="13766"/>
                    </a:cubicBezTo>
                    <a:cubicBezTo>
                      <a:pt x="0" y="14922"/>
                      <a:pt x="431" y="16132"/>
                      <a:pt x="1210" y="17019"/>
                    </a:cubicBezTo>
                    <a:cubicBezTo>
                      <a:pt x="1677" y="17527"/>
                      <a:pt x="2373" y="17942"/>
                      <a:pt x="3033" y="17942"/>
                    </a:cubicBezTo>
                    <a:cubicBezTo>
                      <a:pt x="3248" y="17942"/>
                      <a:pt x="3459" y="17898"/>
                      <a:pt x="3657" y="17799"/>
                    </a:cubicBezTo>
                    <a:cubicBezTo>
                      <a:pt x="3388" y="17584"/>
                      <a:pt x="3173" y="17342"/>
                      <a:pt x="2958" y="17073"/>
                    </a:cubicBezTo>
                    <a:cubicBezTo>
                      <a:pt x="2070" y="15917"/>
                      <a:pt x="1748" y="14358"/>
                      <a:pt x="2070" y="12960"/>
                    </a:cubicBezTo>
                    <a:cubicBezTo>
                      <a:pt x="2393" y="11696"/>
                      <a:pt x="3119" y="10621"/>
                      <a:pt x="3764" y="9519"/>
                    </a:cubicBezTo>
                    <a:cubicBezTo>
                      <a:pt x="4678" y="7933"/>
                      <a:pt x="5270" y="6051"/>
                      <a:pt x="4302" y="4384"/>
                    </a:cubicBezTo>
                    <a:cubicBezTo>
                      <a:pt x="3925" y="3739"/>
                      <a:pt x="3415" y="3174"/>
                      <a:pt x="2984" y="2529"/>
                    </a:cubicBezTo>
                    <a:cubicBezTo>
                      <a:pt x="2635" y="1937"/>
                      <a:pt x="2366" y="1265"/>
                      <a:pt x="2554" y="593"/>
                    </a:cubicBezTo>
                    <a:cubicBezTo>
                      <a:pt x="2635" y="378"/>
                      <a:pt x="2716" y="217"/>
                      <a:pt x="2850" y="56"/>
                    </a:cubicBezTo>
                    <a:lnTo>
                      <a:pt x="2823" y="2"/>
                    </a:lnTo>
                    <a:cubicBezTo>
                      <a:pt x="2808" y="1"/>
                      <a:pt x="2792" y="0"/>
                      <a:pt x="277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2" name="Google Shape;1032;p11"/>
              <p:cNvSpPr/>
              <p:nvPr/>
            </p:nvSpPr>
            <p:spPr>
              <a:xfrm rot="5400000">
                <a:off x="6551277" y="4527594"/>
                <a:ext cx="93856" cy="163792"/>
              </a:xfrm>
              <a:custGeom>
                <a:avLst/>
                <a:gdLst/>
                <a:ahLst/>
                <a:cxnLst/>
                <a:rect l="l" t="t" r="r" b="b"/>
                <a:pathLst>
                  <a:path w="1695" h="2958" fill="none" extrusionOk="0">
                    <a:moveTo>
                      <a:pt x="0" y="1"/>
                    </a:moveTo>
                    <a:cubicBezTo>
                      <a:pt x="1049" y="538"/>
                      <a:pt x="1694" y="1775"/>
                      <a:pt x="1533" y="2958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3" name="Google Shape;1033;p11"/>
              <p:cNvSpPr/>
              <p:nvPr/>
            </p:nvSpPr>
            <p:spPr>
              <a:xfrm rot="5400000">
                <a:off x="5895536" y="4382437"/>
                <a:ext cx="92361" cy="297793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5378" fill="none" extrusionOk="0">
                    <a:moveTo>
                      <a:pt x="673" y="1"/>
                    </a:moveTo>
                    <a:cubicBezTo>
                      <a:pt x="0" y="1775"/>
                      <a:pt x="377" y="3979"/>
                      <a:pt x="1667" y="5377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34" name="Google Shape;1034;p11"/>
            <p:cNvGrpSpPr/>
            <p:nvPr/>
          </p:nvGrpSpPr>
          <p:grpSpPr>
            <a:xfrm>
              <a:off x="6867721" y="4568439"/>
              <a:ext cx="791301" cy="327167"/>
              <a:chOff x="5701558" y="4293124"/>
              <a:chExt cx="1055068" cy="436223"/>
            </a:xfrm>
          </p:grpSpPr>
          <p:sp>
            <p:nvSpPr>
              <p:cNvPr id="1035" name="Google Shape;1035;p11"/>
              <p:cNvSpPr/>
              <p:nvPr/>
            </p:nvSpPr>
            <p:spPr>
              <a:xfrm rot="5400000">
                <a:off x="6059347" y="4032069"/>
                <a:ext cx="339489" cy="1055068"/>
              </a:xfrm>
              <a:custGeom>
                <a:avLst/>
                <a:gdLst/>
                <a:ahLst/>
                <a:cxnLst/>
                <a:rect l="l" t="t" r="r" b="b"/>
                <a:pathLst>
                  <a:path w="6131" h="19054" extrusionOk="0">
                    <a:moveTo>
                      <a:pt x="2795" y="1"/>
                    </a:moveTo>
                    <a:cubicBezTo>
                      <a:pt x="2659" y="1"/>
                      <a:pt x="2526" y="14"/>
                      <a:pt x="2394" y="38"/>
                    </a:cubicBezTo>
                    <a:cubicBezTo>
                      <a:pt x="2152" y="173"/>
                      <a:pt x="1883" y="280"/>
                      <a:pt x="1614" y="307"/>
                    </a:cubicBezTo>
                    <a:cubicBezTo>
                      <a:pt x="1453" y="388"/>
                      <a:pt x="1291" y="495"/>
                      <a:pt x="1157" y="657"/>
                    </a:cubicBezTo>
                    <a:cubicBezTo>
                      <a:pt x="1022" y="845"/>
                      <a:pt x="915" y="1006"/>
                      <a:pt x="834" y="1194"/>
                    </a:cubicBezTo>
                    <a:cubicBezTo>
                      <a:pt x="646" y="1866"/>
                      <a:pt x="915" y="2592"/>
                      <a:pt x="1291" y="3157"/>
                    </a:cubicBezTo>
                    <a:cubicBezTo>
                      <a:pt x="1668" y="3802"/>
                      <a:pt x="2178" y="4367"/>
                      <a:pt x="2555" y="5012"/>
                    </a:cubicBezTo>
                    <a:cubicBezTo>
                      <a:pt x="3576" y="6732"/>
                      <a:pt x="2931" y="8561"/>
                      <a:pt x="2017" y="10147"/>
                    </a:cubicBezTo>
                    <a:cubicBezTo>
                      <a:pt x="1372" y="11249"/>
                      <a:pt x="646" y="12324"/>
                      <a:pt x="323" y="13588"/>
                    </a:cubicBezTo>
                    <a:cubicBezTo>
                      <a:pt x="1" y="14986"/>
                      <a:pt x="323" y="16572"/>
                      <a:pt x="1211" y="17701"/>
                    </a:cubicBezTo>
                    <a:cubicBezTo>
                      <a:pt x="1426" y="17970"/>
                      <a:pt x="1641" y="18212"/>
                      <a:pt x="1910" y="18427"/>
                    </a:cubicBezTo>
                    <a:cubicBezTo>
                      <a:pt x="2414" y="18815"/>
                      <a:pt x="2992" y="19053"/>
                      <a:pt x="3567" y="19053"/>
                    </a:cubicBezTo>
                    <a:cubicBezTo>
                      <a:pt x="4189" y="19053"/>
                      <a:pt x="4807" y="18775"/>
                      <a:pt x="5324" y="18104"/>
                    </a:cubicBezTo>
                    <a:cubicBezTo>
                      <a:pt x="5835" y="17378"/>
                      <a:pt x="5942" y="16330"/>
                      <a:pt x="5754" y="15416"/>
                    </a:cubicBezTo>
                    <a:cubicBezTo>
                      <a:pt x="5485" y="14287"/>
                      <a:pt x="4813" y="13319"/>
                      <a:pt x="4571" y="12190"/>
                    </a:cubicBezTo>
                    <a:cubicBezTo>
                      <a:pt x="4033" y="9609"/>
                      <a:pt x="6050" y="7163"/>
                      <a:pt x="6077" y="4528"/>
                    </a:cubicBezTo>
                    <a:cubicBezTo>
                      <a:pt x="6130" y="2807"/>
                      <a:pt x="5109" y="576"/>
                      <a:pt x="3308" y="65"/>
                    </a:cubicBezTo>
                    <a:cubicBezTo>
                      <a:pt x="3130" y="21"/>
                      <a:pt x="2961" y="1"/>
                      <a:pt x="279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6" name="Google Shape;1036;p11"/>
              <p:cNvSpPr/>
              <p:nvPr/>
            </p:nvSpPr>
            <p:spPr>
              <a:xfrm rot="5400000">
                <a:off x="6079199" y="3942283"/>
                <a:ext cx="291813" cy="993493"/>
              </a:xfrm>
              <a:custGeom>
                <a:avLst/>
                <a:gdLst/>
                <a:ahLst/>
                <a:cxnLst/>
                <a:rect l="l" t="t" r="r" b="b"/>
                <a:pathLst>
                  <a:path w="5270" h="17942" extrusionOk="0">
                    <a:moveTo>
                      <a:pt x="2776" y="0"/>
                    </a:moveTo>
                    <a:cubicBezTo>
                      <a:pt x="2362" y="0"/>
                      <a:pt x="1956" y="339"/>
                      <a:pt x="1775" y="728"/>
                    </a:cubicBezTo>
                    <a:cubicBezTo>
                      <a:pt x="1613" y="1158"/>
                      <a:pt x="1640" y="1615"/>
                      <a:pt x="1775" y="2072"/>
                    </a:cubicBezTo>
                    <a:cubicBezTo>
                      <a:pt x="2044" y="3013"/>
                      <a:pt x="2662" y="3846"/>
                      <a:pt x="2904" y="4814"/>
                    </a:cubicBezTo>
                    <a:cubicBezTo>
                      <a:pt x="3226" y="6373"/>
                      <a:pt x="2554" y="7933"/>
                      <a:pt x="1775" y="9357"/>
                    </a:cubicBezTo>
                    <a:cubicBezTo>
                      <a:pt x="1049" y="10728"/>
                      <a:pt x="135" y="12180"/>
                      <a:pt x="81" y="13766"/>
                    </a:cubicBezTo>
                    <a:cubicBezTo>
                      <a:pt x="0" y="14922"/>
                      <a:pt x="431" y="16132"/>
                      <a:pt x="1210" y="17019"/>
                    </a:cubicBezTo>
                    <a:cubicBezTo>
                      <a:pt x="1677" y="17527"/>
                      <a:pt x="2373" y="17942"/>
                      <a:pt x="3033" y="17942"/>
                    </a:cubicBezTo>
                    <a:cubicBezTo>
                      <a:pt x="3248" y="17942"/>
                      <a:pt x="3459" y="17898"/>
                      <a:pt x="3657" y="17799"/>
                    </a:cubicBezTo>
                    <a:cubicBezTo>
                      <a:pt x="3388" y="17584"/>
                      <a:pt x="3173" y="17342"/>
                      <a:pt x="2958" y="17073"/>
                    </a:cubicBezTo>
                    <a:cubicBezTo>
                      <a:pt x="2070" y="15917"/>
                      <a:pt x="1748" y="14358"/>
                      <a:pt x="2070" y="12960"/>
                    </a:cubicBezTo>
                    <a:cubicBezTo>
                      <a:pt x="2393" y="11696"/>
                      <a:pt x="3119" y="10621"/>
                      <a:pt x="3764" y="9519"/>
                    </a:cubicBezTo>
                    <a:cubicBezTo>
                      <a:pt x="4678" y="7933"/>
                      <a:pt x="5270" y="6051"/>
                      <a:pt x="4302" y="4384"/>
                    </a:cubicBezTo>
                    <a:cubicBezTo>
                      <a:pt x="3925" y="3739"/>
                      <a:pt x="3415" y="3174"/>
                      <a:pt x="2984" y="2529"/>
                    </a:cubicBezTo>
                    <a:cubicBezTo>
                      <a:pt x="2635" y="1937"/>
                      <a:pt x="2366" y="1265"/>
                      <a:pt x="2554" y="593"/>
                    </a:cubicBezTo>
                    <a:cubicBezTo>
                      <a:pt x="2635" y="378"/>
                      <a:pt x="2716" y="217"/>
                      <a:pt x="2850" y="56"/>
                    </a:cubicBezTo>
                    <a:lnTo>
                      <a:pt x="2823" y="2"/>
                    </a:lnTo>
                    <a:cubicBezTo>
                      <a:pt x="2808" y="1"/>
                      <a:pt x="2792" y="0"/>
                      <a:pt x="277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7" name="Google Shape;1037;p11"/>
              <p:cNvSpPr/>
              <p:nvPr/>
            </p:nvSpPr>
            <p:spPr>
              <a:xfrm rot="5400000">
                <a:off x="6551277" y="4527594"/>
                <a:ext cx="93856" cy="163792"/>
              </a:xfrm>
              <a:custGeom>
                <a:avLst/>
                <a:gdLst/>
                <a:ahLst/>
                <a:cxnLst/>
                <a:rect l="l" t="t" r="r" b="b"/>
                <a:pathLst>
                  <a:path w="1695" h="2958" fill="none" extrusionOk="0">
                    <a:moveTo>
                      <a:pt x="0" y="1"/>
                    </a:moveTo>
                    <a:cubicBezTo>
                      <a:pt x="1049" y="538"/>
                      <a:pt x="1694" y="1775"/>
                      <a:pt x="1533" y="2958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8" name="Google Shape;1038;p11"/>
              <p:cNvSpPr/>
              <p:nvPr/>
            </p:nvSpPr>
            <p:spPr>
              <a:xfrm rot="5400000">
                <a:off x="5895536" y="4382437"/>
                <a:ext cx="92361" cy="297793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5378" fill="none" extrusionOk="0">
                    <a:moveTo>
                      <a:pt x="673" y="1"/>
                    </a:moveTo>
                    <a:cubicBezTo>
                      <a:pt x="0" y="1775"/>
                      <a:pt x="377" y="3979"/>
                      <a:pt x="1667" y="5377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39" name="Google Shape;1039;p11"/>
            <p:cNvGrpSpPr/>
            <p:nvPr/>
          </p:nvGrpSpPr>
          <p:grpSpPr>
            <a:xfrm>
              <a:off x="166867" y="2190931"/>
              <a:ext cx="442067" cy="762477"/>
              <a:chOff x="126008" y="2204268"/>
              <a:chExt cx="433399" cy="747526"/>
            </a:xfrm>
          </p:grpSpPr>
          <p:sp>
            <p:nvSpPr>
              <p:cNvPr id="1040" name="Google Shape;1040;p11"/>
              <p:cNvSpPr/>
              <p:nvPr/>
            </p:nvSpPr>
            <p:spPr>
              <a:xfrm rot="5400000">
                <a:off x="164296" y="2556683"/>
                <a:ext cx="357882" cy="432340"/>
              </a:xfrm>
              <a:custGeom>
                <a:avLst/>
                <a:gdLst/>
                <a:ahLst/>
                <a:cxnLst/>
                <a:rect l="l" t="t" r="r" b="b"/>
                <a:pathLst>
                  <a:path w="8791" h="10620" extrusionOk="0">
                    <a:moveTo>
                      <a:pt x="433" y="1"/>
                    </a:moveTo>
                    <a:cubicBezTo>
                      <a:pt x="166" y="1"/>
                      <a:pt x="0" y="321"/>
                      <a:pt x="27" y="1107"/>
                    </a:cubicBezTo>
                    <a:cubicBezTo>
                      <a:pt x="54" y="2639"/>
                      <a:pt x="376" y="4253"/>
                      <a:pt x="860" y="5704"/>
                    </a:cubicBezTo>
                    <a:cubicBezTo>
                      <a:pt x="1398" y="7371"/>
                      <a:pt x="2097" y="8903"/>
                      <a:pt x="3548" y="9871"/>
                    </a:cubicBezTo>
                    <a:cubicBezTo>
                      <a:pt x="4244" y="10335"/>
                      <a:pt x="5060" y="10619"/>
                      <a:pt x="5876" y="10619"/>
                    </a:cubicBezTo>
                    <a:cubicBezTo>
                      <a:pt x="6005" y="10619"/>
                      <a:pt x="6135" y="10612"/>
                      <a:pt x="6264" y="10597"/>
                    </a:cubicBezTo>
                    <a:cubicBezTo>
                      <a:pt x="6963" y="10516"/>
                      <a:pt x="7689" y="10167"/>
                      <a:pt x="8092" y="9576"/>
                    </a:cubicBezTo>
                    <a:cubicBezTo>
                      <a:pt x="8361" y="9172"/>
                      <a:pt x="8441" y="8661"/>
                      <a:pt x="8495" y="8151"/>
                    </a:cubicBezTo>
                    <a:cubicBezTo>
                      <a:pt x="8791" y="4817"/>
                      <a:pt x="5995" y="4118"/>
                      <a:pt x="3790" y="2935"/>
                    </a:cubicBezTo>
                    <a:cubicBezTo>
                      <a:pt x="2876" y="2478"/>
                      <a:pt x="2097" y="1779"/>
                      <a:pt x="1505" y="892"/>
                    </a:cubicBezTo>
                    <a:cubicBezTo>
                      <a:pt x="1106" y="355"/>
                      <a:pt x="713" y="1"/>
                      <a:pt x="43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1" name="Google Shape;1041;p11"/>
              <p:cNvSpPr/>
              <p:nvPr/>
            </p:nvSpPr>
            <p:spPr>
              <a:xfrm rot="5400000">
                <a:off x="162932" y="2167344"/>
                <a:ext cx="358452" cy="432299"/>
              </a:xfrm>
              <a:custGeom>
                <a:avLst/>
                <a:gdLst/>
                <a:ahLst/>
                <a:cxnLst/>
                <a:rect l="l" t="t" r="r" b="b"/>
                <a:pathLst>
                  <a:path w="8805" h="10619" extrusionOk="0">
                    <a:moveTo>
                      <a:pt x="8355" y="1"/>
                    </a:moveTo>
                    <a:cubicBezTo>
                      <a:pt x="8071" y="1"/>
                      <a:pt x="7685" y="355"/>
                      <a:pt x="7312" y="892"/>
                    </a:cubicBezTo>
                    <a:cubicBezTo>
                      <a:pt x="6694" y="1752"/>
                      <a:pt x="5888" y="2451"/>
                      <a:pt x="5027" y="2935"/>
                    </a:cubicBezTo>
                    <a:cubicBezTo>
                      <a:pt x="2796" y="4118"/>
                      <a:pt x="0" y="4790"/>
                      <a:pt x="323" y="8151"/>
                    </a:cubicBezTo>
                    <a:cubicBezTo>
                      <a:pt x="350" y="8661"/>
                      <a:pt x="457" y="9172"/>
                      <a:pt x="726" y="9575"/>
                    </a:cubicBezTo>
                    <a:cubicBezTo>
                      <a:pt x="1129" y="10221"/>
                      <a:pt x="1828" y="10543"/>
                      <a:pt x="2527" y="10597"/>
                    </a:cubicBezTo>
                    <a:cubicBezTo>
                      <a:pt x="2656" y="10612"/>
                      <a:pt x="2786" y="10619"/>
                      <a:pt x="2915" y="10619"/>
                    </a:cubicBezTo>
                    <a:cubicBezTo>
                      <a:pt x="3730" y="10619"/>
                      <a:pt x="4546" y="10335"/>
                      <a:pt x="5242" y="9871"/>
                    </a:cubicBezTo>
                    <a:cubicBezTo>
                      <a:pt x="6694" y="8903"/>
                      <a:pt x="7393" y="7344"/>
                      <a:pt x="7931" y="5704"/>
                    </a:cubicBezTo>
                    <a:cubicBezTo>
                      <a:pt x="8415" y="4252"/>
                      <a:pt x="8737" y="2639"/>
                      <a:pt x="8791" y="1107"/>
                    </a:cubicBezTo>
                    <a:cubicBezTo>
                      <a:pt x="8804" y="321"/>
                      <a:pt x="8626" y="1"/>
                      <a:pt x="835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2" name="Google Shape;1042;p11"/>
              <p:cNvSpPr/>
              <p:nvPr/>
            </p:nvSpPr>
            <p:spPr>
              <a:xfrm rot="5400000">
                <a:off x="216075" y="2313149"/>
                <a:ext cx="167481" cy="201392"/>
              </a:xfrm>
              <a:custGeom>
                <a:avLst/>
                <a:gdLst/>
                <a:ahLst/>
                <a:cxnLst/>
                <a:rect l="l" t="t" r="r" b="b"/>
                <a:pathLst>
                  <a:path w="4114" h="4947" fill="none" extrusionOk="0">
                    <a:moveTo>
                      <a:pt x="1" y="4947"/>
                    </a:moveTo>
                    <a:cubicBezTo>
                      <a:pt x="673" y="4920"/>
                      <a:pt x="1291" y="4543"/>
                      <a:pt x="1748" y="4086"/>
                    </a:cubicBezTo>
                    <a:cubicBezTo>
                      <a:pt x="2232" y="3576"/>
                      <a:pt x="2555" y="3011"/>
                      <a:pt x="2877" y="2393"/>
                    </a:cubicBezTo>
                    <a:cubicBezTo>
                      <a:pt x="3307" y="1640"/>
                      <a:pt x="3711" y="833"/>
                      <a:pt x="4114" y="0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3" name="Google Shape;1043;p11"/>
              <p:cNvSpPr/>
              <p:nvPr/>
            </p:nvSpPr>
            <p:spPr>
              <a:xfrm rot="5400000">
                <a:off x="217724" y="2649687"/>
                <a:ext cx="174076" cy="209087"/>
              </a:xfrm>
              <a:custGeom>
                <a:avLst/>
                <a:gdLst/>
                <a:ahLst/>
                <a:cxnLst/>
                <a:rect l="l" t="t" r="r" b="b"/>
                <a:pathLst>
                  <a:path w="4276" h="5136" fill="none" extrusionOk="0">
                    <a:moveTo>
                      <a:pt x="1" y="1"/>
                    </a:moveTo>
                    <a:cubicBezTo>
                      <a:pt x="28" y="1130"/>
                      <a:pt x="700" y="2125"/>
                      <a:pt x="1372" y="3012"/>
                    </a:cubicBezTo>
                    <a:cubicBezTo>
                      <a:pt x="2125" y="4034"/>
                      <a:pt x="3012" y="5109"/>
                      <a:pt x="4276" y="5136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44" name="Google Shape;1044;p11"/>
            <p:cNvGrpSpPr/>
            <p:nvPr/>
          </p:nvGrpSpPr>
          <p:grpSpPr>
            <a:xfrm>
              <a:off x="1485926" y="4570121"/>
              <a:ext cx="791882" cy="323803"/>
              <a:chOff x="2399389" y="4294619"/>
              <a:chExt cx="1055843" cy="431738"/>
            </a:xfrm>
          </p:grpSpPr>
          <p:sp>
            <p:nvSpPr>
              <p:cNvPr id="1045" name="Google Shape;1045;p11"/>
              <p:cNvSpPr/>
              <p:nvPr/>
            </p:nvSpPr>
            <p:spPr>
              <a:xfrm rot="5400000">
                <a:off x="2758314" y="4029438"/>
                <a:ext cx="337994" cy="1055843"/>
              </a:xfrm>
              <a:custGeom>
                <a:avLst/>
                <a:gdLst/>
                <a:ahLst/>
                <a:cxnLst/>
                <a:rect l="l" t="t" r="r" b="b"/>
                <a:pathLst>
                  <a:path w="6104" h="19068" extrusionOk="0">
                    <a:moveTo>
                      <a:pt x="3599" y="0"/>
                    </a:moveTo>
                    <a:cubicBezTo>
                      <a:pt x="3026" y="0"/>
                      <a:pt x="2444" y="239"/>
                      <a:pt x="1937" y="630"/>
                    </a:cubicBezTo>
                    <a:cubicBezTo>
                      <a:pt x="1695" y="845"/>
                      <a:pt x="1480" y="1087"/>
                      <a:pt x="1211" y="1382"/>
                    </a:cubicBezTo>
                    <a:cubicBezTo>
                      <a:pt x="324" y="2538"/>
                      <a:pt x="1" y="4098"/>
                      <a:pt x="324" y="5496"/>
                    </a:cubicBezTo>
                    <a:cubicBezTo>
                      <a:pt x="619" y="6759"/>
                      <a:pt x="1372" y="7834"/>
                      <a:pt x="2017" y="8937"/>
                    </a:cubicBezTo>
                    <a:cubicBezTo>
                      <a:pt x="2931" y="10523"/>
                      <a:pt x="3523" y="12405"/>
                      <a:pt x="2555" y="14072"/>
                    </a:cubicBezTo>
                    <a:cubicBezTo>
                      <a:pt x="2179" y="14717"/>
                      <a:pt x="1668" y="15281"/>
                      <a:pt x="1264" y="15927"/>
                    </a:cubicBezTo>
                    <a:cubicBezTo>
                      <a:pt x="915" y="16518"/>
                      <a:pt x="646" y="17190"/>
                      <a:pt x="834" y="17862"/>
                    </a:cubicBezTo>
                    <a:cubicBezTo>
                      <a:pt x="915" y="18077"/>
                      <a:pt x="996" y="18239"/>
                      <a:pt x="1130" y="18400"/>
                    </a:cubicBezTo>
                    <a:cubicBezTo>
                      <a:pt x="1264" y="18561"/>
                      <a:pt x="1399" y="18696"/>
                      <a:pt x="1587" y="18776"/>
                    </a:cubicBezTo>
                    <a:cubicBezTo>
                      <a:pt x="1829" y="18830"/>
                      <a:pt x="2125" y="18911"/>
                      <a:pt x="2367" y="19045"/>
                    </a:cubicBezTo>
                    <a:cubicBezTo>
                      <a:pt x="2461" y="19061"/>
                      <a:pt x="2553" y="19067"/>
                      <a:pt x="2644" y="19067"/>
                    </a:cubicBezTo>
                    <a:cubicBezTo>
                      <a:pt x="2863" y="19067"/>
                      <a:pt x="3072" y="19029"/>
                      <a:pt x="3281" y="18991"/>
                    </a:cubicBezTo>
                    <a:cubicBezTo>
                      <a:pt x="5109" y="18481"/>
                      <a:pt x="6104" y="16249"/>
                      <a:pt x="6077" y="14529"/>
                    </a:cubicBezTo>
                    <a:cubicBezTo>
                      <a:pt x="6077" y="11894"/>
                      <a:pt x="4034" y="9448"/>
                      <a:pt x="4571" y="6840"/>
                    </a:cubicBezTo>
                    <a:cubicBezTo>
                      <a:pt x="4813" y="5711"/>
                      <a:pt x="5485" y="4743"/>
                      <a:pt x="5727" y="3614"/>
                    </a:cubicBezTo>
                    <a:cubicBezTo>
                      <a:pt x="5969" y="2727"/>
                      <a:pt x="5889" y="1678"/>
                      <a:pt x="5297" y="925"/>
                    </a:cubicBezTo>
                    <a:cubicBezTo>
                      <a:pt x="4811" y="273"/>
                      <a:pt x="4211" y="0"/>
                      <a:pt x="35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6" name="Google Shape;1046;p11"/>
              <p:cNvSpPr/>
              <p:nvPr/>
            </p:nvSpPr>
            <p:spPr>
              <a:xfrm rot="5400000">
                <a:off x="2785502" y="3943668"/>
                <a:ext cx="293308" cy="995210"/>
              </a:xfrm>
              <a:custGeom>
                <a:avLst/>
                <a:gdLst/>
                <a:ahLst/>
                <a:cxnLst/>
                <a:rect l="l" t="t" r="r" b="b"/>
                <a:pathLst>
                  <a:path w="5297" h="17973" extrusionOk="0">
                    <a:moveTo>
                      <a:pt x="3036" y="0"/>
                    </a:moveTo>
                    <a:cubicBezTo>
                      <a:pt x="2375" y="0"/>
                      <a:pt x="1677" y="421"/>
                      <a:pt x="1210" y="949"/>
                    </a:cubicBezTo>
                    <a:cubicBezTo>
                      <a:pt x="457" y="1836"/>
                      <a:pt x="0" y="3046"/>
                      <a:pt x="81" y="4202"/>
                    </a:cubicBezTo>
                    <a:cubicBezTo>
                      <a:pt x="135" y="5788"/>
                      <a:pt x="1022" y="7213"/>
                      <a:pt x="1801" y="8611"/>
                    </a:cubicBezTo>
                    <a:cubicBezTo>
                      <a:pt x="2554" y="10036"/>
                      <a:pt x="3280" y="11595"/>
                      <a:pt x="2904" y="13155"/>
                    </a:cubicBezTo>
                    <a:cubicBezTo>
                      <a:pt x="2662" y="14122"/>
                      <a:pt x="2043" y="14956"/>
                      <a:pt x="1801" y="15897"/>
                    </a:cubicBezTo>
                    <a:cubicBezTo>
                      <a:pt x="1667" y="16354"/>
                      <a:pt x="1613" y="16838"/>
                      <a:pt x="1801" y="17241"/>
                    </a:cubicBezTo>
                    <a:cubicBezTo>
                      <a:pt x="1951" y="17664"/>
                      <a:pt x="2331" y="17973"/>
                      <a:pt x="2729" y="17973"/>
                    </a:cubicBezTo>
                    <a:cubicBezTo>
                      <a:pt x="2760" y="17973"/>
                      <a:pt x="2792" y="17971"/>
                      <a:pt x="2823" y="17967"/>
                    </a:cubicBezTo>
                    <a:lnTo>
                      <a:pt x="2877" y="17913"/>
                    </a:lnTo>
                    <a:cubicBezTo>
                      <a:pt x="2742" y="17752"/>
                      <a:pt x="2635" y="17590"/>
                      <a:pt x="2554" y="17375"/>
                    </a:cubicBezTo>
                    <a:cubicBezTo>
                      <a:pt x="2366" y="16703"/>
                      <a:pt x="2635" y="16004"/>
                      <a:pt x="3011" y="15440"/>
                    </a:cubicBezTo>
                    <a:cubicBezTo>
                      <a:pt x="3388" y="14794"/>
                      <a:pt x="3898" y="14230"/>
                      <a:pt x="4275" y="13585"/>
                    </a:cubicBezTo>
                    <a:cubicBezTo>
                      <a:pt x="5296" y="11864"/>
                      <a:pt x="4651" y="10036"/>
                      <a:pt x="3737" y="8450"/>
                    </a:cubicBezTo>
                    <a:cubicBezTo>
                      <a:pt x="3092" y="7348"/>
                      <a:pt x="2366" y="6272"/>
                      <a:pt x="2097" y="4982"/>
                    </a:cubicBezTo>
                    <a:cubicBezTo>
                      <a:pt x="1748" y="3584"/>
                      <a:pt x="2097" y="1998"/>
                      <a:pt x="2957" y="842"/>
                    </a:cubicBezTo>
                    <a:cubicBezTo>
                      <a:pt x="3173" y="573"/>
                      <a:pt x="3388" y="358"/>
                      <a:pt x="3656" y="143"/>
                    </a:cubicBezTo>
                    <a:cubicBezTo>
                      <a:pt x="3459" y="44"/>
                      <a:pt x="3250" y="0"/>
                      <a:pt x="30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7" name="Google Shape;1047;p11"/>
              <p:cNvSpPr/>
              <p:nvPr/>
            </p:nvSpPr>
            <p:spPr>
              <a:xfrm rot="5400000">
                <a:off x="3208216" y="4409957"/>
                <a:ext cx="95296" cy="245688"/>
              </a:xfrm>
              <a:custGeom>
                <a:avLst/>
                <a:gdLst/>
                <a:ahLst/>
                <a:cxnLst/>
                <a:rect l="l" t="t" r="r" b="b"/>
                <a:pathLst>
                  <a:path w="1721" h="4437" fill="none" extrusionOk="0">
                    <a:moveTo>
                      <a:pt x="1721" y="0"/>
                    </a:moveTo>
                    <a:cubicBezTo>
                      <a:pt x="431" y="995"/>
                      <a:pt x="0" y="2984"/>
                      <a:pt x="780" y="4436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" name="Google Shape;1048;p11"/>
              <p:cNvSpPr/>
              <p:nvPr/>
            </p:nvSpPr>
            <p:spPr>
              <a:xfrm rot="5400000">
                <a:off x="2560643" y="4500767"/>
                <a:ext cx="99837" cy="208477"/>
              </a:xfrm>
              <a:custGeom>
                <a:avLst/>
                <a:gdLst/>
                <a:ahLst/>
                <a:cxnLst/>
                <a:rect l="l" t="t" r="r" b="b"/>
                <a:pathLst>
                  <a:path w="1803" h="3765" fill="none" extrusionOk="0">
                    <a:moveTo>
                      <a:pt x="1587" y="1"/>
                    </a:moveTo>
                    <a:cubicBezTo>
                      <a:pt x="1802" y="1425"/>
                      <a:pt x="1184" y="2931"/>
                      <a:pt x="1" y="3764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49" name="Google Shape;1049;p11"/>
            <p:cNvGrpSpPr/>
            <p:nvPr/>
          </p:nvGrpSpPr>
          <p:grpSpPr>
            <a:xfrm>
              <a:off x="5122700" y="249545"/>
              <a:ext cx="791758" cy="323803"/>
              <a:chOff x="5701558" y="427183"/>
              <a:chExt cx="1055677" cy="431737"/>
            </a:xfrm>
          </p:grpSpPr>
          <p:sp>
            <p:nvSpPr>
              <p:cNvPr id="1050" name="Google Shape;1050;p11"/>
              <p:cNvSpPr/>
              <p:nvPr/>
            </p:nvSpPr>
            <p:spPr>
              <a:xfrm rot="5400000">
                <a:off x="6077427" y="214219"/>
                <a:ext cx="294803" cy="994601"/>
              </a:xfrm>
              <a:custGeom>
                <a:avLst/>
                <a:gdLst/>
                <a:ahLst/>
                <a:cxnLst/>
                <a:rect l="l" t="t" r="r" b="b"/>
                <a:pathLst>
                  <a:path w="5324" h="17962" extrusionOk="0">
                    <a:moveTo>
                      <a:pt x="2547" y="1"/>
                    </a:moveTo>
                    <a:cubicBezTo>
                      <a:pt x="2514" y="1"/>
                      <a:pt x="2481" y="3"/>
                      <a:pt x="2447" y="7"/>
                    </a:cubicBezTo>
                    <a:lnTo>
                      <a:pt x="2421" y="34"/>
                    </a:lnTo>
                    <a:cubicBezTo>
                      <a:pt x="2555" y="222"/>
                      <a:pt x="2662" y="383"/>
                      <a:pt x="2716" y="571"/>
                    </a:cubicBezTo>
                    <a:cubicBezTo>
                      <a:pt x="2931" y="1243"/>
                      <a:pt x="2662" y="1969"/>
                      <a:pt x="2286" y="2534"/>
                    </a:cubicBezTo>
                    <a:cubicBezTo>
                      <a:pt x="1883" y="3179"/>
                      <a:pt x="1372" y="3744"/>
                      <a:pt x="1023" y="4389"/>
                    </a:cubicBezTo>
                    <a:cubicBezTo>
                      <a:pt x="1" y="6109"/>
                      <a:pt x="646" y="7938"/>
                      <a:pt x="1560" y="9524"/>
                    </a:cubicBezTo>
                    <a:cubicBezTo>
                      <a:pt x="2179" y="10626"/>
                      <a:pt x="2931" y="11701"/>
                      <a:pt x="3227" y="12965"/>
                    </a:cubicBezTo>
                    <a:cubicBezTo>
                      <a:pt x="3577" y="14363"/>
                      <a:pt x="3227" y="15949"/>
                      <a:pt x="2367" y="17078"/>
                    </a:cubicBezTo>
                    <a:cubicBezTo>
                      <a:pt x="2152" y="17347"/>
                      <a:pt x="1910" y="17589"/>
                      <a:pt x="1641" y="17804"/>
                    </a:cubicBezTo>
                    <a:cubicBezTo>
                      <a:pt x="1846" y="17913"/>
                      <a:pt x="2067" y="17962"/>
                      <a:pt x="2293" y="17962"/>
                    </a:cubicBezTo>
                    <a:cubicBezTo>
                      <a:pt x="2953" y="17962"/>
                      <a:pt x="3653" y="17545"/>
                      <a:pt x="4114" y="17024"/>
                    </a:cubicBezTo>
                    <a:cubicBezTo>
                      <a:pt x="4867" y="16137"/>
                      <a:pt x="5324" y="14927"/>
                      <a:pt x="5243" y="13771"/>
                    </a:cubicBezTo>
                    <a:cubicBezTo>
                      <a:pt x="5190" y="12185"/>
                      <a:pt x="4276" y="10733"/>
                      <a:pt x="3496" y="9362"/>
                    </a:cubicBezTo>
                    <a:cubicBezTo>
                      <a:pt x="2716" y="7938"/>
                      <a:pt x="2017" y="6351"/>
                      <a:pt x="2394" y="4819"/>
                    </a:cubicBezTo>
                    <a:cubicBezTo>
                      <a:pt x="2636" y="3851"/>
                      <a:pt x="3227" y="3018"/>
                      <a:pt x="3496" y="2077"/>
                    </a:cubicBezTo>
                    <a:cubicBezTo>
                      <a:pt x="3630" y="1620"/>
                      <a:pt x="3657" y="1109"/>
                      <a:pt x="3496" y="706"/>
                    </a:cubicBezTo>
                    <a:cubicBezTo>
                      <a:pt x="3346" y="307"/>
                      <a:pt x="2966" y="1"/>
                      <a:pt x="25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1" name="Google Shape;1051;p11"/>
              <p:cNvSpPr/>
              <p:nvPr/>
            </p:nvSpPr>
            <p:spPr>
              <a:xfrm rot="5400000">
                <a:off x="6061147" y="67594"/>
                <a:ext cx="336499" cy="1055677"/>
              </a:xfrm>
              <a:custGeom>
                <a:avLst/>
                <a:gdLst/>
                <a:ahLst/>
                <a:cxnLst/>
                <a:rect l="l" t="t" r="r" b="b"/>
                <a:pathLst>
                  <a:path w="6077" h="19065" extrusionOk="0">
                    <a:moveTo>
                      <a:pt x="3310" y="1"/>
                    </a:moveTo>
                    <a:cubicBezTo>
                      <a:pt x="3136" y="1"/>
                      <a:pt x="2957" y="29"/>
                      <a:pt x="2770" y="76"/>
                    </a:cubicBezTo>
                    <a:cubicBezTo>
                      <a:pt x="995" y="587"/>
                      <a:pt x="1" y="2792"/>
                      <a:pt x="1" y="4539"/>
                    </a:cubicBezTo>
                    <a:cubicBezTo>
                      <a:pt x="1" y="7174"/>
                      <a:pt x="2044" y="9620"/>
                      <a:pt x="1506" y="12201"/>
                    </a:cubicBezTo>
                    <a:cubicBezTo>
                      <a:pt x="1264" y="13357"/>
                      <a:pt x="592" y="14325"/>
                      <a:pt x="323" y="15427"/>
                    </a:cubicBezTo>
                    <a:cubicBezTo>
                      <a:pt x="81" y="16341"/>
                      <a:pt x="189" y="17389"/>
                      <a:pt x="753" y="18115"/>
                    </a:cubicBezTo>
                    <a:cubicBezTo>
                      <a:pt x="1242" y="18786"/>
                      <a:pt x="1854" y="19064"/>
                      <a:pt x="2473" y="19064"/>
                    </a:cubicBezTo>
                    <a:cubicBezTo>
                      <a:pt x="3045" y="19064"/>
                      <a:pt x="3623" y="18826"/>
                      <a:pt x="4114" y="18438"/>
                    </a:cubicBezTo>
                    <a:cubicBezTo>
                      <a:pt x="4356" y="18223"/>
                      <a:pt x="4598" y="17981"/>
                      <a:pt x="4867" y="17712"/>
                    </a:cubicBezTo>
                    <a:cubicBezTo>
                      <a:pt x="5727" y="16556"/>
                      <a:pt x="6076" y="14997"/>
                      <a:pt x="5727" y="13599"/>
                    </a:cubicBezTo>
                    <a:cubicBezTo>
                      <a:pt x="5431" y="12335"/>
                      <a:pt x="4678" y="11260"/>
                      <a:pt x="4060" y="10158"/>
                    </a:cubicBezTo>
                    <a:cubicBezTo>
                      <a:pt x="3146" y="8572"/>
                      <a:pt x="2528" y="6690"/>
                      <a:pt x="3522" y="5023"/>
                    </a:cubicBezTo>
                    <a:cubicBezTo>
                      <a:pt x="3872" y="4378"/>
                      <a:pt x="4383" y="3813"/>
                      <a:pt x="4786" y="3168"/>
                    </a:cubicBezTo>
                    <a:cubicBezTo>
                      <a:pt x="5162" y="2576"/>
                      <a:pt x="5431" y="1877"/>
                      <a:pt x="5216" y="1205"/>
                    </a:cubicBezTo>
                    <a:cubicBezTo>
                      <a:pt x="5162" y="1017"/>
                      <a:pt x="5055" y="856"/>
                      <a:pt x="4920" y="668"/>
                    </a:cubicBezTo>
                    <a:cubicBezTo>
                      <a:pt x="4786" y="533"/>
                      <a:pt x="4625" y="426"/>
                      <a:pt x="4463" y="318"/>
                    </a:cubicBezTo>
                    <a:cubicBezTo>
                      <a:pt x="4195" y="238"/>
                      <a:pt x="3926" y="184"/>
                      <a:pt x="3684" y="49"/>
                    </a:cubicBezTo>
                    <a:cubicBezTo>
                      <a:pt x="3560" y="16"/>
                      <a:pt x="3436" y="1"/>
                      <a:pt x="33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2" name="Google Shape;1052;p11"/>
              <p:cNvSpPr/>
              <p:nvPr/>
            </p:nvSpPr>
            <p:spPr>
              <a:xfrm rot="5400000">
                <a:off x="5888089" y="479314"/>
                <a:ext cx="95351" cy="297738"/>
              </a:xfrm>
              <a:custGeom>
                <a:avLst/>
                <a:gdLst/>
                <a:ahLst/>
                <a:cxnLst/>
                <a:rect l="l" t="t" r="r" b="b"/>
                <a:pathLst>
                  <a:path w="1722" h="5377" fill="none" extrusionOk="0">
                    <a:moveTo>
                      <a:pt x="753" y="0"/>
                    </a:moveTo>
                    <a:cubicBezTo>
                      <a:pt x="1721" y="1667"/>
                      <a:pt x="1426" y="4033"/>
                      <a:pt x="1" y="5377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3" name="Google Shape;1053;p11"/>
              <p:cNvSpPr/>
              <p:nvPr/>
            </p:nvSpPr>
            <p:spPr>
              <a:xfrm rot="5400000">
                <a:off x="6520795" y="442078"/>
                <a:ext cx="93801" cy="206982"/>
              </a:xfrm>
              <a:custGeom>
                <a:avLst/>
                <a:gdLst/>
                <a:ahLst/>
                <a:cxnLst/>
                <a:rect l="l" t="t" r="r" b="b"/>
                <a:pathLst>
                  <a:path w="1694" h="3738" fill="none" extrusionOk="0">
                    <a:moveTo>
                      <a:pt x="188" y="3738"/>
                    </a:moveTo>
                    <a:cubicBezTo>
                      <a:pt x="0" y="2313"/>
                      <a:pt x="565" y="888"/>
                      <a:pt x="1694" y="1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54" name="Google Shape;1054;p11"/>
            <p:cNvGrpSpPr/>
            <p:nvPr/>
          </p:nvGrpSpPr>
          <p:grpSpPr>
            <a:xfrm>
              <a:off x="4152980" y="146512"/>
              <a:ext cx="834484" cy="529868"/>
              <a:chOff x="4472884" y="290249"/>
              <a:chExt cx="1112646" cy="706490"/>
            </a:xfrm>
          </p:grpSpPr>
          <p:sp>
            <p:nvSpPr>
              <p:cNvPr id="1055" name="Google Shape;1055;p11"/>
              <p:cNvSpPr/>
              <p:nvPr/>
            </p:nvSpPr>
            <p:spPr>
              <a:xfrm rot="5400000">
                <a:off x="5298230" y="709439"/>
                <a:ext cx="194413" cy="380188"/>
              </a:xfrm>
              <a:custGeom>
                <a:avLst/>
                <a:gdLst/>
                <a:ahLst/>
                <a:cxnLst/>
                <a:rect l="l" t="t" r="r" b="b"/>
                <a:pathLst>
                  <a:path w="3511" h="6866" extrusionOk="0">
                    <a:moveTo>
                      <a:pt x="1667" y="0"/>
                    </a:moveTo>
                    <a:cubicBezTo>
                      <a:pt x="1272" y="0"/>
                      <a:pt x="861" y="168"/>
                      <a:pt x="592" y="452"/>
                    </a:cubicBezTo>
                    <a:cubicBezTo>
                      <a:pt x="108" y="963"/>
                      <a:pt x="0" y="1743"/>
                      <a:pt x="27" y="2442"/>
                    </a:cubicBezTo>
                    <a:cubicBezTo>
                      <a:pt x="108" y="3786"/>
                      <a:pt x="565" y="5049"/>
                      <a:pt x="1425" y="6098"/>
                    </a:cubicBezTo>
                    <a:cubicBezTo>
                      <a:pt x="1686" y="6451"/>
                      <a:pt x="2395" y="6866"/>
                      <a:pt x="2889" y="6866"/>
                    </a:cubicBezTo>
                    <a:cubicBezTo>
                      <a:pt x="3260" y="6866"/>
                      <a:pt x="3511" y="6632"/>
                      <a:pt x="3361" y="5963"/>
                    </a:cubicBezTo>
                    <a:cubicBezTo>
                      <a:pt x="3334" y="5695"/>
                      <a:pt x="3200" y="5453"/>
                      <a:pt x="3119" y="5238"/>
                    </a:cubicBezTo>
                    <a:cubicBezTo>
                      <a:pt x="2689" y="4297"/>
                      <a:pt x="2527" y="3248"/>
                      <a:pt x="2662" y="2227"/>
                    </a:cubicBezTo>
                    <a:cubicBezTo>
                      <a:pt x="2716" y="1608"/>
                      <a:pt x="2904" y="855"/>
                      <a:pt x="2501" y="345"/>
                    </a:cubicBezTo>
                    <a:cubicBezTo>
                      <a:pt x="2286" y="106"/>
                      <a:pt x="1982" y="0"/>
                      <a:pt x="166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6" name="Google Shape;1056;p11"/>
              <p:cNvSpPr/>
              <p:nvPr/>
            </p:nvSpPr>
            <p:spPr>
              <a:xfrm rot="5400000">
                <a:off x="4564138" y="708083"/>
                <a:ext cx="197403" cy="379911"/>
              </a:xfrm>
              <a:custGeom>
                <a:avLst/>
                <a:gdLst/>
                <a:ahLst/>
                <a:cxnLst/>
                <a:rect l="l" t="t" r="r" b="b"/>
                <a:pathLst>
                  <a:path w="3565" h="6861" extrusionOk="0">
                    <a:moveTo>
                      <a:pt x="2943" y="1"/>
                    </a:moveTo>
                    <a:cubicBezTo>
                      <a:pt x="2449" y="1"/>
                      <a:pt x="1740" y="416"/>
                      <a:pt x="1479" y="769"/>
                    </a:cubicBezTo>
                    <a:cubicBezTo>
                      <a:pt x="619" y="1817"/>
                      <a:pt x="162" y="3108"/>
                      <a:pt x="28" y="4425"/>
                    </a:cubicBezTo>
                    <a:cubicBezTo>
                      <a:pt x="1" y="5124"/>
                      <a:pt x="135" y="5904"/>
                      <a:pt x="592" y="6414"/>
                    </a:cubicBezTo>
                    <a:cubicBezTo>
                      <a:pt x="852" y="6703"/>
                      <a:pt x="1252" y="6860"/>
                      <a:pt x="1633" y="6860"/>
                    </a:cubicBezTo>
                    <a:cubicBezTo>
                      <a:pt x="1961" y="6860"/>
                      <a:pt x="2275" y="6744"/>
                      <a:pt x="2474" y="6495"/>
                    </a:cubicBezTo>
                    <a:cubicBezTo>
                      <a:pt x="2904" y="6011"/>
                      <a:pt x="2716" y="5258"/>
                      <a:pt x="2635" y="4613"/>
                    </a:cubicBezTo>
                    <a:cubicBezTo>
                      <a:pt x="2555" y="3618"/>
                      <a:pt x="2689" y="2570"/>
                      <a:pt x="3119" y="1629"/>
                    </a:cubicBezTo>
                    <a:cubicBezTo>
                      <a:pt x="3254" y="1387"/>
                      <a:pt x="3361" y="1172"/>
                      <a:pt x="3415" y="903"/>
                    </a:cubicBezTo>
                    <a:cubicBezTo>
                      <a:pt x="3565" y="235"/>
                      <a:pt x="3314" y="1"/>
                      <a:pt x="294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7" name="Google Shape;1057;p11"/>
              <p:cNvSpPr/>
              <p:nvPr/>
            </p:nvSpPr>
            <p:spPr>
              <a:xfrm rot="5400000">
                <a:off x="4966355" y="373253"/>
                <a:ext cx="684792" cy="518785"/>
              </a:xfrm>
              <a:custGeom>
                <a:avLst/>
                <a:gdLst/>
                <a:ahLst/>
                <a:cxnLst/>
                <a:rect l="l" t="t" r="r" b="b"/>
                <a:pathLst>
                  <a:path w="12367" h="9369" extrusionOk="0">
                    <a:moveTo>
                      <a:pt x="3655" y="0"/>
                    </a:moveTo>
                    <a:cubicBezTo>
                      <a:pt x="3602" y="0"/>
                      <a:pt x="3548" y="1"/>
                      <a:pt x="3495" y="4"/>
                    </a:cubicBezTo>
                    <a:cubicBezTo>
                      <a:pt x="2501" y="84"/>
                      <a:pt x="1506" y="568"/>
                      <a:pt x="887" y="1375"/>
                    </a:cubicBezTo>
                    <a:cubicBezTo>
                      <a:pt x="269" y="2181"/>
                      <a:pt x="0" y="3257"/>
                      <a:pt x="215" y="4278"/>
                    </a:cubicBezTo>
                    <a:cubicBezTo>
                      <a:pt x="404" y="5246"/>
                      <a:pt x="1129" y="6187"/>
                      <a:pt x="2097" y="6322"/>
                    </a:cubicBezTo>
                    <a:cubicBezTo>
                      <a:pt x="2193" y="6336"/>
                      <a:pt x="2289" y="6342"/>
                      <a:pt x="2385" y="6342"/>
                    </a:cubicBezTo>
                    <a:cubicBezTo>
                      <a:pt x="3244" y="6342"/>
                      <a:pt x="4118" y="5839"/>
                      <a:pt x="4994" y="5839"/>
                    </a:cubicBezTo>
                    <a:cubicBezTo>
                      <a:pt x="5149" y="5839"/>
                      <a:pt x="5303" y="5855"/>
                      <a:pt x="5458" y="5891"/>
                    </a:cubicBezTo>
                    <a:cubicBezTo>
                      <a:pt x="6479" y="6160"/>
                      <a:pt x="7017" y="7289"/>
                      <a:pt x="7770" y="8096"/>
                    </a:cubicBezTo>
                    <a:cubicBezTo>
                      <a:pt x="8540" y="8916"/>
                      <a:pt x="9655" y="9369"/>
                      <a:pt x="10796" y="9369"/>
                    </a:cubicBezTo>
                    <a:cubicBezTo>
                      <a:pt x="10890" y="9369"/>
                      <a:pt x="10983" y="9365"/>
                      <a:pt x="11077" y="9359"/>
                    </a:cubicBezTo>
                    <a:cubicBezTo>
                      <a:pt x="11775" y="9279"/>
                      <a:pt x="12367" y="8768"/>
                      <a:pt x="11775" y="8177"/>
                    </a:cubicBezTo>
                    <a:cubicBezTo>
                      <a:pt x="11534" y="7961"/>
                      <a:pt x="11023" y="7908"/>
                      <a:pt x="10727" y="7746"/>
                    </a:cubicBezTo>
                    <a:cubicBezTo>
                      <a:pt x="10351" y="7478"/>
                      <a:pt x="10028" y="7128"/>
                      <a:pt x="9759" y="6752"/>
                    </a:cubicBezTo>
                    <a:cubicBezTo>
                      <a:pt x="9248" y="6026"/>
                      <a:pt x="8980" y="5192"/>
                      <a:pt x="8657" y="4386"/>
                    </a:cubicBezTo>
                    <a:cubicBezTo>
                      <a:pt x="8173" y="3257"/>
                      <a:pt x="7608" y="2181"/>
                      <a:pt x="6721" y="1348"/>
                    </a:cubicBezTo>
                    <a:cubicBezTo>
                      <a:pt x="5899" y="551"/>
                      <a:pt x="4806" y="0"/>
                      <a:pt x="365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8" name="Google Shape;1058;p11"/>
              <p:cNvSpPr/>
              <p:nvPr/>
            </p:nvSpPr>
            <p:spPr>
              <a:xfrm rot="5400000">
                <a:off x="4407764" y="374083"/>
                <a:ext cx="683297" cy="518619"/>
              </a:xfrm>
              <a:custGeom>
                <a:avLst/>
                <a:gdLst/>
                <a:ahLst/>
                <a:cxnLst/>
                <a:rect l="l" t="t" r="r" b="b"/>
                <a:pathLst>
                  <a:path w="12340" h="9366" extrusionOk="0">
                    <a:moveTo>
                      <a:pt x="10774" y="0"/>
                    </a:moveTo>
                    <a:cubicBezTo>
                      <a:pt x="9648" y="0"/>
                      <a:pt x="8490" y="453"/>
                      <a:pt x="7770" y="1273"/>
                    </a:cubicBezTo>
                    <a:cubicBezTo>
                      <a:pt x="7044" y="2079"/>
                      <a:pt x="6506" y="3208"/>
                      <a:pt x="5458" y="3477"/>
                    </a:cubicBezTo>
                    <a:cubicBezTo>
                      <a:pt x="5302" y="3519"/>
                      <a:pt x="5146" y="3537"/>
                      <a:pt x="4990" y="3537"/>
                    </a:cubicBezTo>
                    <a:cubicBezTo>
                      <a:pt x="4147" y="3537"/>
                      <a:pt x="3300" y="3021"/>
                      <a:pt x="2424" y="3021"/>
                    </a:cubicBezTo>
                    <a:cubicBezTo>
                      <a:pt x="2316" y="3021"/>
                      <a:pt x="2207" y="3029"/>
                      <a:pt x="2097" y="3047"/>
                    </a:cubicBezTo>
                    <a:cubicBezTo>
                      <a:pt x="1129" y="3181"/>
                      <a:pt x="430" y="4122"/>
                      <a:pt x="215" y="5090"/>
                    </a:cubicBezTo>
                    <a:cubicBezTo>
                      <a:pt x="0" y="6112"/>
                      <a:pt x="242" y="7187"/>
                      <a:pt x="887" y="7994"/>
                    </a:cubicBezTo>
                    <a:cubicBezTo>
                      <a:pt x="1506" y="8800"/>
                      <a:pt x="2500" y="9338"/>
                      <a:pt x="3522" y="9365"/>
                    </a:cubicBezTo>
                    <a:cubicBezTo>
                      <a:pt x="3551" y="9365"/>
                      <a:pt x="3580" y="9366"/>
                      <a:pt x="3609" y="9366"/>
                    </a:cubicBezTo>
                    <a:cubicBezTo>
                      <a:pt x="4786" y="9366"/>
                      <a:pt x="5882" y="8834"/>
                      <a:pt x="6748" y="8021"/>
                    </a:cubicBezTo>
                    <a:cubicBezTo>
                      <a:pt x="7608" y="7187"/>
                      <a:pt x="8173" y="6112"/>
                      <a:pt x="8657" y="4983"/>
                    </a:cubicBezTo>
                    <a:cubicBezTo>
                      <a:pt x="8979" y="4176"/>
                      <a:pt x="9248" y="3316"/>
                      <a:pt x="9759" y="2617"/>
                    </a:cubicBezTo>
                    <a:cubicBezTo>
                      <a:pt x="10001" y="2214"/>
                      <a:pt x="10324" y="1864"/>
                      <a:pt x="10727" y="1622"/>
                    </a:cubicBezTo>
                    <a:cubicBezTo>
                      <a:pt x="10996" y="1461"/>
                      <a:pt x="11533" y="1407"/>
                      <a:pt x="11748" y="1192"/>
                    </a:cubicBezTo>
                    <a:cubicBezTo>
                      <a:pt x="12340" y="627"/>
                      <a:pt x="11748" y="90"/>
                      <a:pt x="11050" y="9"/>
                    </a:cubicBezTo>
                    <a:cubicBezTo>
                      <a:pt x="10958" y="3"/>
                      <a:pt x="10866" y="0"/>
                      <a:pt x="1077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9" name="Google Shape;1059;p11"/>
              <p:cNvSpPr/>
              <p:nvPr/>
            </p:nvSpPr>
            <p:spPr>
              <a:xfrm rot="5400000">
                <a:off x="5317085" y="457694"/>
                <a:ext cx="241203" cy="108752"/>
              </a:xfrm>
              <a:custGeom>
                <a:avLst/>
                <a:gdLst/>
                <a:ahLst/>
                <a:cxnLst/>
                <a:rect l="l" t="t" r="r" b="b"/>
                <a:pathLst>
                  <a:path w="4356" h="1964" fill="none" extrusionOk="0">
                    <a:moveTo>
                      <a:pt x="0" y="807"/>
                    </a:moveTo>
                    <a:cubicBezTo>
                      <a:pt x="1452" y="1"/>
                      <a:pt x="3522" y="539"/>
                      <a:pt x="4356" y="1963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0" name="Google Shape;1060;p11"/>
              <p:cNvSpPr/>
              <p:nvPr/>
            </p:nvSpPr>
            <p:spPr>
              <a:xfrm rot="5400000">
                <a:off x="4502040" y="458442"/>
                <a:ext cx="285888" cy="89371"/>
              </a:xfrm>
              <a:custGeom>
                <a:avLst/>
                <a:gdLst/>
                <a:ahLst/>
                <a:cxnLst/>
                <a:rect l="l" t="t" r="r" b="b"/>
                <a:pathLst>
                  <a:path w="5163" h="1614" fill="none" extrusionOk="0">
                    <a:moveTo>
                      <a:pt x="1" y="0"/>
                    </a:moveTo>
                    <a:cubicBezTo>
                      <a:pt x="458" y="941"/>
                      <a:pt x="1506" y="1560"/>
                      <a:pt x="2555" y="1586"/>
                    </a:cubicBezTo>
                    <a:cubicBezTo>
                      <a:pt x="3576" y="1613"/>
                      <a:pt x="4625" y="1049"/>
                      <a:pt x="5163" y="135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61" name="Google Shape;1061;p11"/>
            <p:cNvGrpSpPr/>
            <p:nvPr/>
          </p:nvGrpSpPr>
          <p:grpSpPr>
            <a:xfrm>
              <a:off x="3229510" y="247863"/>
              <a:ext cx="790636" cy="327167"/>
              <a:chOff x="2401216" y="422698"/>
              <a:chExt cx="1054182" cy="436222"/>
            </a:xfrm>
          </p:grpSpPr>
          <p:sp>
            <p:nvSpPr>
              <p:cNvPr id="1062" name="Google Shape;1062;p11"/>
              <p:cNvSpPr/>
              <p:nvPr/>
            </p:nvSpPr>
            <p:spPr>
              <a:xfrm rot="5400000">
                <a:off x="2785862" y="215852"/>
                <a:ext cx="291813" cy="994324"/>
              </a:xfrm>
              <a:custGeom>
                <a:avLst/>
                <a:gdLst/>
                <a:ahLst/>
                <a:cxnLst/>
                <a:rect l="l" t="t" r="r" b="b"/>
                <a:pathLst>
                  <a:path w="5270" h="17957" extrusionOk="0">
                    <a:moveTo>
                      <a:pt x="2235" y="0"/>
                    </a:moveTo>
                    <a:cubicBezTo>
                      <a:pt x="2019" y="0"/>
                      <a:pt x="1808" y="48"/>
                      <a:pt x="1614" y="155"/>
                    </a:cubicBezTo>
                    <a:cubicBezTo>
                      <a:pt x="1883" y="370"/>
                      <a:pt x="2125" y="585"/>
                      <a:pt x="2340" y="854"/>
                    </a:cubicBezTo>
                    <a:cubicBezTo>
                      <a:pt x="3200" y="2036"/>
                      <a:pt x="3549" y="3596"/>
                      <a:pt x="3200" y="4994"/>
                    </a:cubicBezTo>
                    <a:cubicBezTo>
                      <a:pt x="2904" y="6230"/>
                      <a:pt x="2151" y="7306"/>
                      <a:pt x="1533" y="8435"/>
                    </a:cubicBezTo>
                    <a:cubicBezTo>
                      <a:pt x="619" y="9994"/>
                      <a:pt x="1" y="11876"/>
                      <a:pt x="995" y="13570"/>
                    </a:cubicBezTo>
                    <a:cubicBezTo>
                      <a:pt x="1345" y="14215"/>
                      <a:pt x="1856" y="14779"/>
                      <a:pt x="2259" y="15425"/>
                    </a:cubicBezTo>
                    <a:cubicBezTo>
                      <a:pt x="2635" y="16016"/>
                      <a:pt x="2904" y="16688"/>
                      <a:pt x="2689" y="17360"/>
                    </a:cubicBezTo>
                    <a:cubicBezTo>
                      <a:pt x="2635" y="17575"/>
                      <a:pt x="2528" y="17737"/>
                      <a:pt x="2393" y="17898"/>
                    </a:cubicBezTo>
                    <a:lnTo>
                      <a:pt x="2420" y="17952"/>
                    </a:lnTo>
                    <a:cubicBezTo>
                      <a:pt x="2450" y="17955"/>
                      <a:pt x="2479" y="17957"/>
                      <a:pt x="2508" y="17957"/>
                    </a:cubicBezTo>
                    <a:cubicBezTo>
                      <a:pt x="2932" y="17957"/>
                      <a:pt x="3318" y="17603"/>
                      <a:pt x="3469" y="17226"/>
                    </a:cubicBezTo>
                    <a:cubicBezTo>
                      <a:pt x="3630" y="16796"/>
                      <a:pt x="3603" y="16339"/>
                      <a:pt x="3469" y="15882"/>
                    </a:cubicBezTo>
                    <a:cubicBezTo>
                      <a:pt x="3200" y="14941"/>
                      <a:pt x="2608" y="14107"/>
                      <a:pt x="2367" y="13140"/>
                    </a:cubicBezTo>
                    <a:cubicBezTo>
                      <a:pt x="2017" y="11580"/>
                      <a:pt x="2689" y="10021"/>
                      <a:pt x="3469" y="8596"/>
                    </a:cubicBezTo>
                    <a:cubicBezTo>
                      <a:pt x="4222" y="7225"/>
                      <a:pt x="5136" y="5773"/>
                      <a:pt x="5189" y="4187"/>
                    </a:cubicBezTo>
                    <a:cubicBezTo>
                      <a:pt x="5270" y="3004"/>
                      <a:pt x="4813" y="1821"/>
                      <a:pt x="4033" y="934"/>
                    </a:cubicBezTo>
                    <a:cubicBezTo>
                      <a:pt x="3589" y="429"/>
                      <a:pt x="2887" y="0"/>
                      <a:pt x="22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3" name="Google Shape;1063;p11"/>
              <p:cNvSpPr/>
              <p:nvPr/>
            </p:nvSpPr>
            <p:spPr>
              <a:xfrm rot="5400000">
                <a:off x="2758563" y="65352"/>
                <a:ext cx="339489" cy="1054182"/>
              </a:xfrm>
              <a:custGeom>
                <a:avLst/>
                <a:gdLst/>
                <a:ahLst/>
                <a:cxnLst/>
                <a:rect l="l" t="t" r="r" b="b"/>
                <a:pathLst>
                  <a:path w="6131" h="19038" extrusionOk="0">
                    <a:moveTo>
                      <a:pt x="2528" y="0"/>
                    </a:moveTo>
                    <a:cubicBezTo>
                      <a:pt x="1914" y="0"/>
                      <a:pt x="1304" y="267"/>
                      <a:pt x="807" y="901"/>
                    </a:cubicBezTo>
                    <a:cubicBezTo>
                      <a:pt x="270" y="1654"/>
                      <a:pt x="162" y="2703"/>
                      <a:pt x="377" y="3590"/>
                    </a:cubicBezTo>
                    <a:cubicBezTo>
                      <a:pt x="646" y="4746"/>
                      <a:pt x="1318" y="5714"/>
                      <a:pt x="1560" y="6816"/>
                    </a:cubicBezTo>
                    <a:cubicBezTo>
                      <a:pt x="2098" y="9424"/>
                      <a:pt x="82" y="11870"/>
                      <a:pt x="28" y="14478"/>
                    </a:cubicBezTo>
                    <a:cubicBezTo>
                      <a:pt x="1" y="16198"/>
                      <a:pt x="1023" y="18457"/>
                      <a:pt x="2824" y="18967"/>
                    </a:cubicBezTo>
                    <a:cubicBezTo>
                      <a:pt x="3011" y="19019"/>
                      <a:pt x="3210" y="19037"/>
                      <a:pt x="3405" y="19037"/>
                    </a:cubicBezTo>
                    <a:cubicBezTo>
                      <a:pt x="3518" y="19037"/>
                      <a:pt x="3630" y="19031"/>
                      <a:pt x="3738" y="19021"/>
                    </a:cubicBezTo>
                    <a:cubicBezTo>
                      <a:pt x="4007" y="18887"/>
                      <a:pt x="4276" y="18833"/>
                      <a:pt x="4544" y="18752"/>
                    </a:cubicBezTo>
                    <a:cubicBezTo>
                      <a:pt x="4706" y="18645"/>
                      <a:pt x="4840" y="18510"/>
                      <a:pt x="4975" y="18376"/>
                    </a:cubicBezTo>
                    <a:cubicBezTo>
                      <a:pt x="5109" y="18215"/>
                      <a:pt x="5216" y="18053"/>
                      <a:pt x="5270" y="17838"/>
                    </a:cubicBezTo>
                    <a:cubicBezTo>
                      <a:pt x="5485" y="17166"/>
                      <a:pt x="5216" y="16467"/>
                      <a:pt x="4840" y="15903"/>
                    </a:cubicBezTo>
                    <a:cubicBezTo>
                      <a:pt x="4437" y="15257"/>
                      <a:pt x="3926" y="14693"/>
                      <a:pt x="3577" y="14048"/>
                    </a:cubicBezTo>
                    <a:cubicBezTo>
                      <a:pt x="2555" y="12327"/>
                      <a:pt x="3200" y="10499"/>
                      <a:pt x="4114" y="8913"/>
                    </a:cubicBezTo>
                    <a:cubicBezTo>
                      <a:pt x="4733" y="7811"/>
                      <a:pt x="5485" y="6735"/>
                      <a:pt x="5781" y="5472"/>
                    </a:cubicBezTo>
                    <a:cubicBezTo>
                      <a:pt x="6131" y="4074"/>
                      <a:pt x="5781" y="2488"/>
                      <a:pt x="4921" y="1358"/>
                    </a:cubicBezTo>
                    <a:cubicBezTo>
                      <a:pt x="4706" y="1090"/>
                      <a:pt x="4464" y="848"/>
                      <a:pt x="4195" y="633"/>
                    </a:cubicBezTo>
                    <a:cubicBezTo>
                      <a:pt x="3698" y="240"/>
                      <a:pt x="3111" y="0"/>
                      <a:pt x="252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4" name="Google Shape;1064;p11"/>
              <p:cNvSpPr/>
              <p:nvPr/>
            </p:nvSpPr>
            <p:spPr>
              <a:xfrm rot="5400000">
                <a:off x="3229064" y="493435"/>
                <a:ext cx="104266" cy="224812"/>
              </a:xfrm>
              <a:custGeom>
                <a:avLst/>
                <a:gdLst/>
                <a:ahLst/>
                <a:cxnLst/>
                <a:rect l="l" t="t" r="r" b="b"/>
                <a:pathLst>
                  <a:path w="1883" h="4060" fill="none" extrusionOk="0">
                    <a:moveTo>
                      <a:pt x="1" y="0"/>
                    </a:moveTo>
                    <a:cubicBezTo>
                      <a:pt x="1264" y="861"/>
                      <a:pt x="1883" y="2608"/>
                      <a:pt x="1399" y="4060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5" name="Google Shape;1065;p11"/>
              <p:cNvSpPr/>
              <p:nvPr/>
            </p:nvSpPr>
            <p:spPr>
              <a:xfrm rot="5400000">
                <a:off x="2550289" y="423473"/>
                <a:ext cx="107201" cy="206982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3738" fill="none" extrusionOk="0">
                    <a:moveTo>
                      <a:pt x="350" y="1"/>
                    </a:moveTo>
                    <a:cubicBezTo>
                      <a:pt x="0" y="1399"/>
                      <a:pt x="672" y="3039"/>
                      <a:pt x="1936" y="3738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66" name="Google Shape;1066;p11"/>
            <p:cNvGrpSpPr/>
            <p:nvPr/>
          </p:nvGrpSpPr>
          <p:grpSpPr>
            <a:xfrm>
              <a:off x="5994801" y="249545"/>
              <a:ext cx="791758" cy="323803"/>
              <a:chOff x="5701558" y="427183"/>
              <a:chExt cx="1055677" cy="431737"/>
            </a:xfrm>
          </p:grpSpPr>
          <p:sp>
            <p:nvSpPr>
              <p:cNvPr id="1067" name="Google Shape;1067;p11"/>
              <p:cNvSpPr/>
              <p:nvPr/>
            </p:nvSpPr>
            <p:spPr>
              <a:xfrm rot="5400000">
                <a:off x="6077427" y="214219"/>
                <a:ext cx="294803" cy="994601"/>
              </a:xfrm>
              <a:custGeom>
                <a:avLst/>
                <a:gdLst/>
                <a:ahLst/>
                <a:cxnLst/>
                <a:rect l="l" t="t" r="r" b="b"/>
                <a:pathLst>
                  <a:path w="5324" h="17962" extrusionOk="0">
                    <a:moveTo>
                      <a:pt x="2547" y="1"/>
                    </a:moveTo>
                    <a:cubicBezTo>
                      <a:pt x="2514" y="1"/>
                      <a:pt x="2481" y="3"/>
                      <a:pt x="2447" y="7"/>
                    </a:cubicBezTo>
                    <a:lnTo>
                      <a:pt x="2421" y="34"/>
                    </a:lnTo>
                    <a:cubicBezTo>
                      <a:pt x="2555" y="222"/>
                      <a:pt x="2662" y="383"/>
                      <a:pt x="2716" y="571"/>
                    </a:cubicBezTo>
                    <a:cubicBezTo>
                      <a:pt x="2931" y="1243"/>
                      <a:pt x="2662" y="1969"/>
                      <a:pt x="2286" y="2534"/>
                    </a:cubicBezTo>
                    <a:cubicBezTo>
                      <a:pt x="1883" y="3179"/>
                      <a:pt x="1372" y="3744"/>
                      <a:pt x="1023" y="4389"/>
                    </a:cubicBezTo>
                    <a:cubicBezTo>
                      <a:pt x="1" y="6109"/>
                      <a:pt x="646" y="7938"/>
                      <a:pt x="1560" y="9524"/>
                    </a:cubicBezTo>
                    <a:cubicBezTo>
                      <a:pt x="2179" y="10626"/>
                      <a:pt x="2931" y="11701"/>
                      <a:pt x="3227" y="12965"/>
                    </a:cubicBezTo>
                    <a:cubicBezTo>
                      <a:pt x="3577" y="14363"/>
                      <a:pt x="3227" y="15949"/>
                      <a:pt x="2367" y="17078"/>
                    </a:cubicBezTo>
                    <a:cubicBezTo>
                      <a:pt x="2152" y="17347"/>
                      <a:pt x="1910" y="17589"/>
                      <a:pt x="1641" y="17804"/>
                    </a:cubicBezTo>
                    <a:cubicBezTo>
                      <a:pt x="1846" y="17913"/>
                      <a:pt x="2067" y="17962"/>
                      <a:pt x="2293" y="17962"/>
                    </a:cubicBezTo>
                    <a:cubicBezTo>
                      <a:pt x="2953" y="17962"/>
                      <a:pt x="3653" y="17545"/>
                      <a:pt x="4114" y="17024"/>
                    </a:cubicBezTo>
                    <a:cubicBezTo>
                      <a:pt x="4867" y="16137"/>
                      <a:pt x="5324" y="14927"/>
                      <a:pt x="5243" y="13771"/>
                    </a:cubicBezTo>
                    <a:cubicBezTo>
                      <a:pt x="5190" y="12185"/>
                      <a:pt x="4276" y="10733"/>
                      <a:pt x="3496" y="9362"/>
                    </a:cubicBezTo>
                    <a:cubicBezTo>
                      <a:pt x="2716" y="7938"/>
                      <a:pt x="2017" y="6351"/>
                      <a:pt x="2394" y="4819"/>
                    </a:cubicBezTo>
                    <a:cubicBezTo>
                      <a:pt x="2636" y="3851"/>
                      <a:pt x="3227" y="3018"/>
                      <a:pt x="3496" y="2077"/>
                    </a:cubicBezTo>
                    <a:cubicBezTo>
                      <a:pt x="3630" y="1620"/>
                      <a:pt x="3657" y="1109"/>
                      <a:pt x="3496" y="706"/>
                    </a:cubicBezTo>
                    <a:cubicBezTo>
                      <a:pt x="3346" y="307"/>
                      <a:pt x="2966" y="1"/>
                      <a:pt x="25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8" name="Google Shape;1068;p11"/>
              <p:cNvSpPr/>
              <p:nvPr/>
            </p:nvSpPr>
            <p:spPr>
              <a:xfrm rot="5400000">
                <a:off x="6061147" y="67594"/>
                <a:ext cx="336499" cy="1055677"/>
              </a:xfrm>
              <a:custGeom>
                <a:avLst/>
                <a:gdLst/>
                <a:ahLst/>
                <a:cxnLst/>
                <a:rect l="l" t="t" r="r" b="b"/>
                <a:pathLst>
                  <a:path w="6077" h="19065" extrusionOk="0">
                    <a:moveTo>
                      <a:pt x="3310" y="1"/>
                    </a:moveTo>
                    <a:cubicBezTo>
                      <a:pt x="3136" y="1"/>
                      <a:pt x="2957" y="29"/>
                      <a:pt x="2770" y="76"/>
                    </a:cubicBezTo>
                    <a:cubicBezTo>
                      <a:pt x="995" y="587"/>
                      <a:pt x="1" y="2792"/>
                      <a:pt x="1" y="4539"/>
                    </a:cubicBezTo>
                    <a:cubicBezTo>
                      <a:pt x="1" y="7174"/>
                      <a:pt x="2044" y="9620"/>
                      <a:pt x="1506" y="12201"/>
                    </a:cubicBezTo>
                    <a:cubicBezTo>
                      <a:pt x="1264" y="13357"/>
                      <a:pt x="592" y="14325"/>
                      <a:pt x="323" y="15427"/>
                    </a:cubicBezTo>
                    <a:cubicBezTo>
                      <a:pt x="81" y="16341"/>
                      <a:pt x="189" y="17389"/>
                      <a:pt x="753" y="18115"/>
                    </a:cubicBezTo>
                    <a:cubicBezTo>
                      <a:pt x="1242" y="18786"/>
                      <a:pt x="1854" y="19064"/>
                      <a:pt x="2473" y="19064"/>
                    </a:cubicBezTo>
                    <a:cubicBezTo>
                      <a:pt x="3045" y="19064"/>
                      <a:pt x="3623" y="18826"/>
                      <a:pt x="4114" y="18438"/>
                    </a:cubicBezTo>
                    <a:cubicBezTo>
                      <a:pt x="4356" y="18223"/>
                      <a:pt x="4598" y="17981"/>
                      <a:pt x="4867" y="17712"/>
                    </a:cubicBezTo>
                    <a:cubicBezTo>
                      <a:pt x="5727" y="16556"/>
                      <a:pt x="6076" y="14997"/>
                      <a:pt x="5727" y="13599"/>
                    </a:cubicBezTo>
                    <a:cubicBezTo>
                      <a:pt x="5431" y="12335"/>
                      <a:pt x="4678" y="11260"/>
                      <a:pt x="4060" y="10158"/>
                    </a:cubicBezTo>
                    <a:cubicBezTo>
                      <a:pt x="3146" y="8572"/>
                      <a:pt x="2528" y="6690"/>
                      <a:pt x="3522" y="5023"/>
                    </a:cubicBezTo>
                    <a:cubicBezTo>
                      <a:pt x="3872" y="4378"/>
                      <a:pt x="4383" y="3813"/>
                      <a:pt x="4786" y="3168"/>
                    </a:cubicBezTo>
                    <a:cubicBezTo>
                      <a:pt x="5162" y="2576"/>
                      <a:pt x="5431" y="1877"/>
                      <a:pt x="5216" y="1205"/>
                    </a:cubicBezTo>
                    <a:cubicBezTo>
                      <a:pt x="5162" y="1017"/>
                      <a:pt x="5055" y="856"/>
                      <a:pt x="4920" y="668"/>
                    </a:cubicBezTo>
                    <a:cubicBezTo>
                      <a:pt x="4786" y="533"/>
                      <a:pt x="4625" y="426"/>
                      <a:pt x="4463" y="318"/>
                    </a:cubicBezTo>
                    <a:cubicBezTo>
                      <a:pt x="4195" y="238"/>
                      <a:pt x="3926" y="184"/>
                      <a:pt x="3684" y="49"/>
                    </a:cubicBezTo>
                    <a:cubicBezTo>
                      <a:pt x="3560" y="16"/>
                      <a:pt x="3436" y="1"/>
                      <a:pt x="33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9" name="Google Shape;1069;p11"/>
              <p:cNvSpPr/>
              <p:nvPr/>
            </p:nvSpPr>
            <p:spPr>
              <a:xfrm rot="5400000">
                <a:off x="5888089" y="479314"/>
                <a:ext cx="95351" cy="297738"/>
              </a:xfrm>
              <a:custGeom>
                <a:avLst/>
                <a:gdLst/>
                <a:ahLst/>
                <a:cxnLst/>
                <a:rect l="l" t="t" r="r" b="b"/>
                <a:pathLst>
                  <a:path w="1722" h="5377" fill="none" extrusionOk="0">
                    <a:moveTo>
                      <a:pt x="753" y="0"/>
                    </a:moveTo>
                    <a:cubicBezTo>
                      <a:pt x="1721" y="1667"/>
                      <a:pt x="1426" y="4033"/>
                      <a:pt x="1" y="5377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0" name="Google Shape;1070;p11"/>
              <p:cNvSpPr/>
              <p:nvPr/>
            </p:nvSpPr>
            <p:spPr>
              <a:xfrm rot="5400000">
                <a:off x="6520795" y="442078"/>
                <a:ext cx="93801" cy="206982"/>
              </a:xfrm>
              <a:custGeom>
                <a:avLst/>
                <a:gdLst/>
                <a:ahLst/>
                <a:cxnLst/>
                <a:rect l="l" t="t" r="r" b="b"/>
                <a:pathLst>
                  <a:path w="1694" h="3738" fill="none" extrusionOk="0">
                    <a:moveTo>
                      <a:pt x="188" y="3738"/>
                    </a:moveTo>
                    <a:cubicBezTo>
                      <a:pt x="0" y="2313"/>
                      <a:pt x="565" y="888"/>
                      <a:pt x="1694" y="1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71" name="Google Shape;1071;p11"/>
            <p:cNvGrpSpPr/>
            <p:nvPr/>
          </p:nvGrpSpPr>
          <p:grpSpPr>
            <a:xfrm>
              <a:off x="2358341" y="247863"/>
              <a:ext cx="790636" cy="327167"/>
              <a:chOff x="2401216" y="422698"/>
              <a:chExt cx="1054182" cy="436222"/>
            </a:xfrm>
          </p:grpSpPr>
          <p:sp>
            <p:nvSpPr>
              <p:cNvPr id="1072" name="Google Shape;1072;p11"/>
              <p:cNvSpPr/>
              <p:nvPr/>
            </p:nvSpPr>
            <p:spPr>
              <a:xfrm rot="5400000">
                <a:off x="2785862" y="215852"/>
                <a:ext cx="291813" cy="994324"/>
              </a:xfrm>
              <a:custGeom>
                <a:avLst/>
                <a:gdLst/>
                <a:ahLst/>
                <a:cxnLst/>
                <a:rect l="l" t="t" r="r" b="b"/>
                <a:pathLst>
                  <a:path w="5270" h="17957" extrusionOk="0">
                    <a:moveTo>
                      <a:pt x="2235" y="0"/>
                    </a:moveTo>
                    <a:cubicBezTo>
                      <a:pt x="2019" y="0"/>
                      <a:pt x="1808" y="48"/>
                      <a:pt x="1614" y="155"/>
                    </a:cubicBezTo>
                    <a:cubicBezTo>
                      <a:pt x="1883" y="370"/>
                      <a:pt x="2125" y="585"/>
                      <a:pt x="2340" y="854"/>
                    </a:cubicBezTo>
                    <a:cubicBezTo>
                      <a:pt x="3200" y="2036"/>
                      <a:pt x="3549" y="3596"/>
                      <a:pt x="3200" y="4994"/>
                    </a:cubicBezTo>
                    <a:cubicBezTo>
                      <a:pt x="2904" y="6230"/>
                      <a:pt x="2151" y="7306"/>
                      <a:pt x="1533" y="8435"/>
                    </a:cubicBezTo>
                    <a:cubicBezTo>
                      <a:pt x="619" y="9994"/>
                      <a:pt x="1" y="11876"/>
                      <a:pt x="995" y="13570"/>
                    </a:cubicBezTo>
                    <a:cubicBezTo>
                      <a:pt x="1345" y="14215"/>
                      <a:pt x="1856" y="14779"/>
                      <a:pt x="2259" y="15425"/>
                    </a:cubicBezTo>
                    <a:cubicBezTo>
                      <a:pt x="2635" y="16016"/>
                      <a:pt x="2904" y="16688"/>
                      <a:pt x="2689" y="17360"/>
                    </a:cubicBezTo>
                    <a:cubicBezTo>
                      <a:pt x="2635" y="17575"/>
                      <a:pt x="2528" y="17737"/>
                      <a:pt x="2393" y="17898"/>
                    </a:cubicBezTo>
                    <a:lnTo>
                      <a:pt x="2420" y="17952"/>
                    </a:lnTo>
                    <a:cubicBezTo>
                      <a:pt x="2450" y="17955"/>
                      <a:pt x="2479" y="17957"/>
                      <a:pt x="2508" y="17957"/>
                    </a:cubicBezTo>
                    <a:cubicBezTo>
                      <a:pt x="2932" y="17957"/>
                      <a:pt x="3318" y="17603"/>
                      <a:pt x="3469" y="17226"/>
                    </a:cubicBezTo>
                    <a:cubicBezTo>
                      <a:pt x="3630" y="16796"/>
                      <a:pt x="3603" y="16339"/>
                      <a:pt x="3469" y="15882"/>
                    </a:cubicBezTo>
                    <a:cubicBezTo>
                      <a:pt x="3200" y="14941"/>
                      <a:pt x="2608" y="14107"/>
                      <a:pt x="2367" y="13140"/>
                    </a:cubicBezTo>
                    <a:cubicBezTo>
                      <a:pt x="2017" y="11580"/>
                      <a:pt x="2689" y="10021"/>
                      <a:pt x="3469" y="8596"/>
                    </a:cubicBezTo>
                    <a:cubicBezTo>
                      <a:pt x="4222" y="7225"/>
                      <a:pt x="5136" y="5773"/>
                      <a:pt x="5189" y="4187"/>
                    </a:cubicBezTo>
                    <a:cubicBezTo>
                      <a:pt x="5270" y="3004"/>
                      <a:pt x="4813" y="1821"/>
                      <a:pt x="4033" y="934"/>
                    </a:cubicBezTo>
                    <a:cubicBezTo>
                      <a:pt x="3589" y="429"/>
                      <a:pt x="2887" y="0"/>
                      <a:pt x="22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3" name="Google Shape;1073;p11"/>
              <p:cNvSpPr/>
              <p:nvPr/>
            </p:nvSpPr>
            <p:spPr>
              <a:xfrm rot="5400000">
                <a:off x="2758563" y="65352"/>
                <a:ext cx="339489" cy="1054182"/>
              </a:xfrm>
              <a:custGeom>
                <a:avLst/>
                <a:gdLst/>
                <a:ahLst/>
                <a:cxnLst/>
                <a:rect l="l" t="t" r="r" b="b"/>
                <a:pathLst>
                  <a:path w="6131" h="19038" extrusionOk="0">
                    <a:moveTo>
                      <a:pt x="2528" y="0"/>
                    </a:moveTo>
                    <a:cubicBezTo>
                      <a:pt x="1914" y="0"/>
                      <a:pt x="1304" y="267"/>
                      <a:pt x="807" y="901"/>
                    </a:cubicBezTo>
                    <a:cubicBezTo>
                      <a:pt x="270" y="1654"/>
                      <a:pt x="162" y="2703"/>
                      <a:pt x="377" y="3590"/>
                    </a:cubicBezTo>
                    <a:cubicBezTo>
                      <a:pt x="646" y="4746"/>
                      <a:pt x="1318" y="5714"/>
                      <a:pt x="1560" y="6816"/>
                    </a:cubicBezTo>
                    <a:cubicBezTo>
                      <a:pt x="2098" y="9424"/>
                      <a:pt x="82" y="11870"/>
                      <a:pt x="28" y="14478"/>
                    </a:cubicBezTo>
                    <a:cubicBezTo>
                      <a:pt x="1" y="16198"/>
                      <a:pt x="1023" y="18457"/>
                      <a:pt x="2824" y="18967"/>
                    </a:cubicBezTo>
                    <a:cubicBezTo>
                      <a:pt x="3011" y="19019"/>
                      <a:pt x="3210" y="19037"/>
                      <a:pt x="3405" y="19037"/>
                    </a:cubicBezTo>
                    <a:cubicBezTo>
                      <a:pt x="3518" y="19037"/>
                      <a:pt x="3630" y="19031"/>
                      <a:pt x="3738" y="19021"/>
                    </a:cubicBezTo>
                    <a:cubicBezTo>
                      <a:pt x="4007" y="18887"/>
                      <a:pt x="4276" y="18833"/>
                      <a:pt x="4544" y="18752"/>
                    </a:cubicBezTo>
                    <a:cubicBezTo>
                      <a:pt x="4706" y="18645"/>
                      <a:pt x="4840" y="18510"/>
                      <a:pt x="4975" y="18376"/>
                    </a:cubicBezTo>
                    <a:cubicBezTo>
                      <a:pt x="5109" y="18215"/>
                      <a:pt x="5216" y="18053"/>
                      <a:pt x="5270" y="17838"/>
                    </a:cubicBezTo>
                    <a:cubicBezTo>
                      <a:pt x="5485" y="17166"/>
                      <a:pt x="5216" y="16467"/>
                      <a:pt x="4840" y="15903"/>
                    </a:cubicBezTo>
                    <a:cubicBezTo>
                      <a:pt x="4437" y="15257"/>
                      <a:pt x="3926" y="14693"/>
                      <a:pt x="3577" y="14048"/>
                    </a:cubicBezTo>
                    <a:cubicBezTo>
                      <a:pt x="2555" y="12327"/>
                      <a:pt x="3200" y="10499"/>
                      <a:pt x="4114" y="8913"/>
                    </a:cubicBezTo>
                    <a:cubicBezTo>
                      <a:pt x="4733" y="7811"/>
                      <a:pt x="5485" y="6735"/>
                      <a:pt x="5781" y="5472"/>
                    </a:cubicBezTo>
                    <a:cubicBezTo>
                      <a:pt x="6131" y="4074"/>
                      <a:pt x="5781" y="2488"/>
                      <a:pt x="4921" y="1358"/>
                    </a:cubicBezTo>
                    <a:cubicBezTo>
                      <a:pt x="4706" y="1090"/>
                      <a:pt x="4464" y="848"/>
                      <a:pt x="4195" y="633"/>
                    </a:cubicBezTo>
                    <a:cubicBezTo>
                      <a:pt x="3698" y="240"/>
                      <a:pt x="3111" y="0"/>
                      <a:pt x="252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4" name="Google Shape;1074;p11"/>
              <p:cNvSpPr/>
              <p:nvPr/>
            </p:nvSpPr>
            <p:spPr>
              <a:xfrm rot="5400000">
                <a:off x="3229064" y="493435"/>
                <a:ext cx="104266" cy="224812"/>
              </a:xfrm>
              <a:custGeom>
                <a:avLst/>
                <a:gdLst/>
                <a:ahLst/>
                <a:cxnLst/>
                <a:rect l="l" t="t" r="r" b="b"/>
                <a:pathLst>
                  <a:path w="1883" h="4060" fill="none" extrusionOk="0">
                    <a:moveTo>
                      <a:pt x="1" y="0"/>
                    </a:moveTo>
                    <a:cubicBezTo>
                      <a:pt x="1264" y="861"/>
                      <a:pt x="1883" y="2608"/>
                      <a:pt x="1399" y="4060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5" name="Google Shape;1075;p11"/>
              <p:cNvSpPr/>
              <p:nvPr/>
            </p:nvSpPr>
            <p:spPr>
              <a:xfrm rot="5400000">
                <a:off x="2550289" y="423473"/>
                <a:ext cx="107201" cy="206982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3738" fill="none" extrusionOk="0">
                    <a:moveTo>
                      <a:pt x="350" y="1"/>
                    </a:moveTo>
                    <a:cubicBezTo>
                      <a:pt x="0" y="1399"/>
                      <a:pt x="672" y="3039"/>
                      <a:pt x="1936" y="3738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76" name="Google Shape;1076;p11"/>
            <p:cNvGrpSpPr/>
            <p:nvPr/>
          </p:nvGrpSpPr>
          <p:grpSpPr>
            <a:xfrm>
              <a:off x="1487172" y="247863"/>
              <a:ext cx="790636" cy="327167"/>
              <a:chOff x="2401216" y="422698"/>
              <a:chExt cx="1054182" cy="436222"/>
            </a:xfrm>
          </p:grpSpPr>
          <p:sp>
            <p:nvSpPr>
              <p:cNvPr id="1077" name="Google Shape;1077;p11"/>
              <p:cNvSpPr/>
              <p:nvPr/>
            </p:nvSpPr>
            <p:spPr>
              <a:xfrm rot="5400000">
                <a:off x="2785862" y="215852"/>
                <a:ext cx="291813" cy="994324"/>
              </a:xfrm>
              <a:custGeom>
                <a:avLst/>
                <a:gdLst/>
                <a:ahLst/>
                <a:cxnLst/>
                <a:rect l="l" t="t" r="r" b="b"/>
                <a:pathLst>
                  <a:path w="5270" h="17957" extrusionOk="0">
                    <a:moveTo>
                      <a:pt x="2235" y="0"/>
                    </a:moveTo>
                    <a:cubicBezTo>
                      <a:pt x="2019" y="0"/>
                      <a:pt x="1808" y="48"/>
                      <a:pt x="1614" y="155"/>
                    </a:cubicBezTo>
                    <a:cubicBezTo>
                      <a:pt x="1883" y="370"/>
                      <a:pt x="2125" y="585"/>
                      <a:pt x="2340" y="854"/>
                    </a:cubicBezTo>
                    <a:cubicBezTo>
                      <a:pt x="3200" y="2036"/>
                      <a:pt x="3549" y="3596"/>
                      <a:pt x="3200" y="4994"/>
                    </a:cubicBezTo>
                    <a:cubicBezTo>
                      <a:pt x="2904" y="6230"/>
                      <a:pt x="2151" y="7306"/>
                      <a:pt x="1533" y="8435"/>
                    </a:cubicBezTo>
                    <a:cubicBezTo>
                      <a:pt x="619" y="9994"/>
                      <a:pt x="1" y="11876"/>
                      <a:pt x="995" y="13570"/>
                    </a:cubicBezTo>
                    <a:cubicBezTo>
                      <a:pt x="1345" y="14215"/>
                      <a:pt x="1856" y="14779"/>
                      <a:pt x="2259" y="15425"/>
                    </a:cubicBezTo>
                    <a:cubicBezTo>
                      <a:pt x="2635" y="16016"/>
                      <a:pt x="2904" y="16688"/>
                      <a:pt x="2689" y="17360"/>
                    </a:cubicBezTo>
                    <a:cubicBezTo>
                      <a:pt x="2635" y="17575"/>
                      <a:pt x="2528" y="17737"/>
                      <a:pt x="2393" y="17898"/>
                    </a:cubicBezTo>
                    <a:lnTo>
                      <a:pt x="2420" y="17952"/>
                    </a:lnTo>
                    <a:cubicBezTo>
                      <a:pt x="2450" y="17955"/>
                      <a:pt x="2479" y="17957"/>
                      <a:pt x="2508" y="17957"/>
                    </a:cubicBezTo>
                    <a:cubicBezTo>
                      <a:pt x="2932" y="17957"/>
                      <a:pt x="3318" y="17603"/>
                      <a:pt x="3469" y="17226"/>
                    </a:cubicBezTo>
                    <a:cubicBezTo>
                      <a:pt x="3630" y="16796"/>
                      <a:pt x="3603" y="16339"/>
                      <a:pt x="3469" y="15882"/>
                    </a:cubicBezTo>
                    <a:cubicBezTo>
                      <a:pt x="3200" y="14941"/>
                      <a:pt x="2608" y="14107"/>
                      <a:pt x="2367" y="13140"/>
                    </a:cubicBezTo>
                    <a:cubicBezTo>
                      <a:pt x="2017" y="11580"/>
                      <a:pt x="2689" y="10021"/>
                      <a:pt x="3469" y="8596"/>
                    </a:cubicBezTo>
                    <a:cubicBezTo>
                      <a:pt x="4222" y="7225"/>
                      <a:pt x="5136" y="5773"/>
                      <a:pt x="5189" y="4187"/>
                    </a:cubicBezTo>
                    <a:cubicBezTo>
                      <a:pt x="5270" y="3004"/>
                      <a:pt x="4813" y="1821"/>
                      <a:pt x="4033" y="934"/>
                    </a:cubicBezTo>
                    <a:cubicBezTo>
                      <a:pt x="3589" y="429"/>
                      <a:pt x="2887" y="0"/>
                      <a:pt x="22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8" name="Google Shape;1078;p11"/>
              <p:cNvSpPr/>
              <p:nvPr/>
            </p:nvSpPr>
            <p:spPr>
              <a:xfrm rot="5400000">
                <a:off x="2758563" y="65352"/>
                <a:ext cx="339489" cy="1054182"/>
              </a:xfrm>
              <a:custGeom>
                <a:avLst/>
                <a:gdLst/>
                <a:ahLst/>
                <a:cxnLst/>
                <a:rect l="l" t="t" r="r" b="b"/>
                <a:pathLst>
                  <a:path w="6131" h="19038" extrusionOk="0">
                    <a:moveTo>
                      <a:pt x="2528" y="0"/>
                    </a:moveTo>
                    <a:cubicBezTo>
                      <a:pt x="1914" y="0"/>
                      <a:pt x="1304" y="267"/>
                      <a:pt x="807" y="901"/>
                    </a:cubicBezTo>
                    <a:cubicBezTo>
                      <a:pt x="270" y="1654"/>
                      <a:pt x="162" y="2703"/>
                      <a:pt x="377" y="3590"/>
                    </a:cubicBezTo>
                    <a:cubicBezTo>
                      <a:pt x="646" y="4746"/>
                      <a:pt x="1318" y="5714"/>
                      <a:pt x="1560" y="6816"/>
                    </a:cubicBezTo>
                    <a:cubicBezTo>
                      <a:pt x="2098" y="9424"/>
                      <a:pt x="82" y="11870"/>
                      <a:pt x="28" y="14478"/>
                    </a:cubicBezTo>
                    <a:cubicBezTo>
                      <a:pt x="1" y="16198"/>
                      <a:pt x="1023" y="18457"/>
                      <a:pt x="2824" y="18967"/>
                    </a:cubicBezTo>
                    <a:cubicBezTo>
                      <a:pt x="3011" y="19019"/>
                      <a:pt x="3210" y="19037"/>
                      <a:pt x="3405" y="19037"/>
                    </a:cubicBezTo>
                    <a:cubicBezTo>
                      <a:pt x="3518" y="19037"/>
                      <a:pt x="3630" y="19031"/>
                      <a:pt x="3738" y="19021"/>
                    </a:cubicBezTo>
                    <a:cubicBezTo>
                      <a:pt x="4007" y="18887"/>
                      <a:pt x="4276" y="18833"/>
                      <a:pt x="4544" y="18752"/>
                    </a:cubicBezTo>
                    <a:cubicBezTo>
                      <a:pt x="4706" y="18645"/>
                      <a:pt x="4840" y="18510"/>
                      <a:pt x="4975" y="18376"/>
                    </a:cubicBezTo>
                    <a:cubicBezTo>
                      <a:pt x="5109" y="18215"/>
                      <a:pt x="5216" y="18053"/>
                      <a:pt x="5270" y="17838"/>
                    </a:cubicBezTo>
                    <a:cubicBezTo>
                      <a:pt x="5485" y="17166"/>
                      <a:pt x="5216" y="16467"/>
                      <a:pt x="4840" y="15903"/>
                    </a:cubicBezTo>
                    <a:cubicBezTo>
                      <a:pt x="4437" y="15257"/>
                      <a:pt x="3926" y="14693"/>
                      <a:pt x="3577" y="14048"/>
                    </a:cubicBezTo>
                    <a:cubicBezTo>
                      <a:pt x="2555" y="12327"/>
                      <a:pt x="3200" y="10499"/>
                      <a:pt x="4114" y="8913"/>
                    </a:cubicBezTo>
                    <a:cubicBezTo>
                      <a:pt x="4733" y="7811"/>
                      <a:pt x="5485" y="6735"/>
                      <a:pt x="5781" y="5472"/>
                    </a:cubicBezTo>
                    <a:cubicBezTo>
                      <a:pt x="6131" y="4074"/>
                      <a:pt x="5781" y="2488"/>
                      <a:pt x="4921" y="1358"/>
                    </a:cubicBezTo>
                    <a:cubicBezTo>
                      <a:pt x="4706" y="1090"/>
                      <a:pt x="4464" y="848"/>
                      <a:pt x="4195" y="633"/>
                    </a:cubicBezTo>
                    <a:cubicBezTo>
                      <a:pt x="3698" y="240"/>
                      <a:pt x="3111" y="0"/>
                      <a:pt x="252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9" name="Google Shape;1079;p11"/>
              <p:cNvSpPr/>
              <p:nvPr/>
            </p:nvSpPr>
            <p:spPr>
              <a:xfrm rot="5400000">
                <a:off x="3229064" y="493435"/>
                <a:ext cx="104266" cy="224812"/>
              </a:xfrm>
              <a:custGeom>
                <a:avLst/>
                <a:gdLst/>
                <a:ahLst/>
                <a:cxnLst/>
                <a:rect l="l" t="t" r="r" b="b"/>
                <a:pathLst>
                  <a:path w="1883" h="4060" fill="none" extrusionOk="0">
                    <a:moveTo>
                      <a:pt x="1" y="0"/>
                    </a:moveTo>
                    <a:cubicBezTo>
                      <a:pt x="1264" y="861"/>
                      <a:pt x="1883" y="2608"/>
                      <a:pt x="1399" y="4060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0" name="Google Shape;1080;p11"/>
              <p:cNvSpPr/>
              <p:nvPr/>
            </p:nvSpPr>
            <p:spPr>
              <a:xfrm rot="5400000">
                <a:off x="2550289" y="423473"/>
                <a:ext cx="107201" cy="206982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3738" fill="none" extrusionOk="0">
                    <a:moveTo>
                      <a:pt x="350" y="1"/>
                    </a:moveTo>
                    <a:cubicBezTo>
                      <a:pt x="0" y="1399"/>
                      <a:pt x="672" y="3039"/>
                      <a:pt x="1936" y="3738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81" name="Google Shape;1081;p11"/>
            <p:cNvGrpSpPr/>
            <p:nvPr/>
          </p:nvGrpSpPr>
          <p:grpSpPr>
            <a:xfrm>
              <a:off x="6866901" y="249545"/>
              <a:ext cx="791758" cy="323803"/>
              <a:chOff x="5701558" y="427183"/>
              <a:chExt cx="1055677" cy="431737"/>
            </a:xfrm>
          </p:grpSpPr>
          <p:sp>
            <p:nvSpPr>
              <p:cNvPr id="1082" name="Google Shape;1082;p11"/>
              <p:cNvSpPr/>
              <p:nvPr/>
            </p:nvSpPr>
            <p:spPr>
              <a:xfrm rot="5400000">
                <a:off x="6077427" y="214219"/>
                <a:ext cx="294803" cy="994601"/>
              </a:xfrm>
              <a:custGeom>
                <a:avLst/>
                <a:gdLst/>
                <a:ahLst/>
                <a:cxnLst/>
                <a:rect l="l" t="t" r="r" b="b"/>
                <a:pathLst>
                  <a:path w="5324" h="17962" extrusionOk="0">
                    <a:moveTo>
                      <a:pt x="2547" y="1"/>
                    </a:moveTo>
                    <a:cubicBezTo>
                      <a:pt x="2514" y="1"/>
                      <a:pt x="2481" y="3"/>
                      <a:pt x="2447" y="7"/>
                    </a:cubicBezTo>
                    <a:lnTo>
                      <a:pt x="2421" y="34"/>
                    </a:lnTo>
                    <a:cubicBezTo>
                      <a:pt x="2555" y="222"/>
                      <a:pt x="2662" y="383"/>
                      <a:pt x="2716" y="571"/>
                    </a:cubicBezTo>
                    <a:cubicBezTo>
                      <a:pt x="2931" y="1243"/>
                      <a:pt x="2662" y="1969"/>
                      <a:pt x="2286" y="2534"/>
                    </a:cubicBezTo>
                    <a:cubicBezTo>
                      <a:pt x="1883" y="3179"/>
                      <a:pt x="1372" y="3744"/>
                      <a:pt x="1023" y="4389"/>
                    </a:cubicBezTo>
                    <a:cubicBezTo>
                      <a:pt x="1" y="6109"/>
                      <a:pt x="646" y="7938"/>
                      <a:pt x="1560" y="9524"/>
                    </a:cubicBezTo>
                    <a:cubicBezTo>
                      <a:pt x="2179" y="10626"/>
                      <a:pt x="2931" y="11701"/>
                      <a:pt x="3227" y="12965"/>
                    </a:cubicBezTo>
                    <a:cubicBezTo>
                      <a:pt x="3577" y="14363"/>
                      <a:pt x="3227" y="15949"/>
                      <a:pt x="2367" y="17078"/>
                    </a:cubicBezTo>
                    <a:cubicBezTo>
                      <a:pt x="2152" y="17347"/>
                      <a:pt x="1910" y="17589"/>
                      <a:pt x="1641" y="17804"/>
                    </a:cubicBezTo>
                    <a:cubicBezTo>
                      <a:pt x="1846" y="17913"/>
                      <a:pt x="2067" y="17962"/>
                      <a:pt x="2293" y="17962"/>
                    </a:cubicBezTo>
                    <a:cubicBezTo>
                      <a:pt x="2953" y="17962"/>
                      <a:pt x="3653" y="17545"/>
                      <a:pt x="4114" y="17024"/>
                    </a:cubicBezTo>
                    <a:cubicBezTo>
                      <a:pt x="4867" y="16137"/>
                      <a:pt x="5324" y="14927"/>
                      <a:pt x="5243" y="13771"/>
                    </a:cubicBezTo>
                    <a:cubicBezTo>
                      <a:pt x="5190" y="12185"/>
                      <a:pt x="4276" y="10733"/>
                      <a:pt x="3496" y="9362"/>
                    </a:cubicBezTo>
                    <a:cubicBezTo>
                      <a:pt x="2716" y="7938"/>
                      <a:pt x="2017" y="6351"/>
                      <a:pt x="2394" y="4819"/>
                    </a:cubicBezTo>
                    <a:cubicBezTo>
                      <a:pt x="2636" y="3851"/>
                      <a:pt x="3227" y="3018"/>
                      <a:pt x="3496" y="2077"/>
                    </a:cubicBezTo>
                    <a:cubicBezTo>
                      <a:pt x="3630" y="1620"/>
                      <a:pt x="3657" y="1109"/>
                      <a:pt x="3496" y="706"/>
                    </a:cubicBezTo>
                    <a:cubicBezTo>
                      <a:pt x="3346" y="307"/>
                      <a:pt x="2966" y="1"/>
                      <a:pt x="25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3" name="Google Shape;1083;p11"/>
              <p:cNvSpPr/>
              <p:nvPr/>
            </p:nvSpPr>
            <p:spPr>
              <a:xfrm rot="5400000">
                <a:off x="6061147" y="67594"/>
                <a:ext cx="336499" cy="1055677"/>
              </a:xfrm>
              <a:custGeom>
                <a:avLst/>
                <a:gdLst/>
                <a:ahLst/>
                <a:cxnLst/>
                <a:rect l="l" t="t" r="r" b="b"/>
                <a:pathLst>
                  <a:path w="6077" h="19065" extrusionOk="0">
                    <a:moveTo>
                      <a:pt x="3310" y="1"/>
                    </a:moveTo>
                    <a:cubicBezTo>
                      <a:pt x="3136" y="1"/>
                      <a:pt x="2957" y="29"/>
                      <a:pt x="2770" y="76"/>
                    </a:cubicBezTo>
                    <a:cubicBezTo>
                      <a:pt x="995" y="587"/>
                      <a:pt x="1" y="2792"/>
                      <a:pt x="1" y="4539"/>
                    </a:cubicBezTo>
                    <a:cubicBezTo>
                      <a:pt x="1" y="7174"/>
                      <a:pt x="2044" y="9620"/>
                      <a:pt x="1506" y="12201"/>
                    </a:cubicBezTo>
                    <a:cubicBezTo>
                      <a:pt x="1264" y="13357"/>
                      <a:pt x="592" y="14325"/>
                      <a:pt x="323" y="15427"/>
                    </a:cubicBezTo>
                    <a:cubicBezTo>
                      <a:pt x="81" y="16341"/>
                      <a:pt x="189" y="17389"/>
                      <a:pt x="753" y="18115"/>
                    </a:cubicBezTo>
                    <a:cubicBezTo>
                      <a:pt x="1242" y="18786"/>
                      <a:pt x="1854" y="19064"/>
                      <a:pt x="2473" y="19064"/>
                    </a:cubicBezTo>
                    <a:cubicBezTo>
                      <a:pt x="3045" y="19064"/>
                      <a:pt x="3623" y="18826"/>
                      <a:pt x="4114" y="18438"/>
                    </a:cubicBezTo>
                    <a:cubicBezTo>
                      <a:pt x="4356" y="18223"/>
                      <a:pt x="4598" y="17981"/>
                      <a:pt x="4867" y="17712"/>
                    </a:cubicBezTo>
                    <a:cubicBezTo>
                      <a:pt x="5727" y="16556"/>
                      <a:pt x="6076" y="14997"/>
                      <a:pt x="5727" y="13599"/>
                    </a:cubicBezTo>
                    <a:cubicBezTo>
                      <a:pt x="5431" y="12335"/>
                      <a:pt x="4678" y="11260"/>
                      <a:pt x="4060" y="10158"/>
                    </a:cubicBezTo>
                    <a:cubicBezTo>
                      <a:pt x="3146" y="8572"/>
                      <a:pt x="2528" y="6690"/>
                      <a:pt x="3522" y="5023"/>
                    </a:cubicBezTo>
                    <a:cubicBezTo>
                      <a:pt x="3872" y="4378"/>
                      <a:pt x="4383" y="3813"/>
                      <a:pt x="4786" y="3168"/>
                    </a:cubicBezTo>
                    <a:cubicBezTo>
                      <a:pt x="5162" y="2576"/>
                      <a:pt x="5431" y="1877"/>
                      <a:pt x="5216" y="1205"/>
                    </a:cubicBezTo>
                    <a:cubicBezTo>
                      <a:pt x="5162" y="1017"/>
                      <a:pt x="5055" y="856"/>
                      <a:pt x="4920" y="668"/>
                    </a:cubicBezTo>
                    <a:cubicBezTo>
                      <a:pt x="4786" y="533"/>
                      <a:pt x="4625" y="426"/>
                      <a:pt x="4463" y="318"/>
                    </a:cubicBezTo>
                    <a:cubicBezTo>
                      <a:pt x="4195" y="238"/>
                      <a:pt x="3926" y="184"/>
                      <a:pt x="3684" y="49"/>
                    </a:cubicBezTo>
                    <a:cubicBezTo>
                      <a:pt x="3560" y="16"/>
                      <a:pt x="3436" y="1"/>
                      <a:pt x="33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4" name="Google Shape;1084;p11"/>
              <p:cNvSpPr/>
              <p:nvPr/>
            </p:nvSpPr>
            <p:spPr>
              <a:xfrm rot="5400000">
                <a:off x="5888089" y="479314"/>
                <a:ext cx="95351" cy="297738"/>
              </a:xfrm>
              <a:custGeom>
                <a:avLst/>
                <a:gdLst/>
                <a:ahLst/>
                <a:cxnLst/>
                <a:rect l="l" t="t" r="r" b="b"/>
                <a:pathLst>
                  <a:path w="1722" h="5377" fill="none" extrusionOk="0">
                    <a:moveTo>
                      <a:pt x="753" y="0"/>
                    </a:moveTo>
                    <a:cubicBezTo>
                      <a:pt x="1721" y="1667"/>
                      <a:pt x="1426" y="4033"/>
                      <a:pt x="1" y="5377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5" name="Google Shape;1085;p11"/>
              <p:cNvSpPr/>
              <p:nvPr/>
            </p:nvSpPr>
            <p:spPr>
              <a:xfrm rot="5400000">
                <a:off x="6520795" y="442078"/>
                <a:ext cx="93801" cy="206982"/>
              </a:xfrm>
              <a:custGeom>
                <a:avLst/>
                <a:gdLst/>
                <a:ahLst/>
                <a:cxnLst/>
                <a:rect l="l" t="t" r="r" b="b"/>
                <a:pathLst>
                  <a:path w="1694" h="3738" fill="none" extrusionOk="0">
                    <a:moveTo>
                      <a:pt x="188" y="3738"/>
                    </a:moveTo>
                    <a:cubicBezTo>
                      <a:pt x="0" y="2313"/>
                      <a:pt x="565" y="888"/>
                      <a:pt x="1694" y="1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86" name="Google Shape;1086;p11"/>
            <p:cNvGrpSpPr/>
            <p:nvPr/>
          </p:nvGrpSpPr>
          <p:grpSpPr>
            <a:xfrm flipH="1">
              <a:off x="8535067" y="2190942"/>
              <a:ext cx="442067" cy="762477"/>
              <a:chOff x="126008" y="2204268"/>
              <a:chExt cx="433399" cy="747526"/>
            </a:xfrm>
          </p:grpSpPr>
          <p:sp>
            <p:nvSpPr>
              <p:cNvPr id="1087" name="Google Shape;1087;p11"/>
              <p:cNvSpPr/>
              <p:nvPr/>
            </p:nvSpPr>
            <p:spPr>
              <a:xfrm rot="5400000">
                <a:off x="164296" y="2556683"/>
                <a:ext cx="357882" cy="432340"/>
              </a:xfrm>
              <a:custGeom>
                <a:avLst/>
                <a:gdLst/>
                <a:ahLst/>
                <a:cxnLst/>
                <a:rect l="l" t="t" r="r" b="b"/>
                <a:pathLst>
                  <a:path w="8791" h="10620" extrusionOk="0">
                    <a:moveTo>
                      <a:pt x="433" y="1"/>
                    </a:moveTo>
                    <a:cubicBezTo>
                      <a:pt x="166" y="1"/>
                      <a:pt x="0" y="321"/>
                      <a:pt x="27" y="1107"/>
                    </a:cubicBezTo>
                    <a:cubicBezTo>
                      <a:pt x="54" y="2639"/>
                      <a:pt x="376" y="4253"/>
                      <a:pt x="860" y="5704"/>
                    </a:cubicBezTo>
                    <a:cubicBezTo>
                      <a:pt x="1398" y="7371"/>
                      <a:pt x="2097" y="8903"/>
                      <a:pt x="3548" y="9871"/>
                    </a:cubicBezTo>
                    <a:cubicBezTo>
                      <a:pt x="4244" y="10335"/>
                      <a:pt x="5060" y="10619"/>
                      <a:pt x="5876" y="10619"/>
                    </a:cubicBezTo>
                    <a:cubicBezTo>
                      <a:pt x="6005" y="10619"/>
                      <a:pt x="6135" y="10612"/>
                      <a:pt x="6264" y="10597"/>
                    </a:cubicBezTo>
                    <a:cubicBezTo>
                      <a:pt x="6963" y="10516"/>
                      <a:pt x="7689" y="10167"/>
                      <a:pt x="8092" y="9576"/>
                    </a:cubicBezTo>
                    <a:cubicBezTo>
                      <a:pt x="8361" y="9172"/>
                      <a:pt x="8441" y="8661"/>
                      <a:pt x="8495" y="8151"/>
                    </a:cubicBezTo>
                    <a:cubicBezTo>
                      <a:pt x="8791" y="4817"/>
                      <a:pt x="5995" y="4118"/>
                      <a:pt x="3790" y="2935"/>
                    </a:cubicBezTo>
                    <a:cubicBezTo>
                      <a:pt x="2876" y="2478"/>
                      <a:pt x="2097" y="1779"/>
                      <a:pt x="1505" y="892"/>
                    </a:cubicBezTo>
                    <a:cubicBezTo>
                      <a:pt x="1106" y="355"/>
                      <a:pt x="713" y="1"/>
                      <a:pt x="43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8" name="Google Shape;1088;p11"/>
              <p:cNvSpPr/>
              <p:nvPr/>
            </p:nvSpPr>
            <p:spPr>
              <a:xfrm rot="5400000">
                <a:off x="162932" y="2167344"/>
                <a:ext cx="358452" cy="432299"/>
              </a:xfrm>
              <a:custGeom>
                <a:avLst/>
                <a:gdLst/>
                <a:ahLst/>
                <a:cxnLst/>
                <a:rect l="l" t="t" r="r" b="b"/>
                <a:pathLst>
                  <a:path w="8805" h="10619" extrusionOk="0">
                    <a:moveTo>
                      <a:pt x="8355" y="1"/>
                    </a:moveTo>
                    <a:cubicBezTo>
                      <a:pt x="8071" y="1"/>
                      <a:pt x="7685" y="355"/>
                      <a:pt x="7312" y="892"/>
                    </a:cubicBezTo>
                    <a:cubicBezTo>
                      <a:pt x="6694" y="1752"/>
                      <a:pt x="5888" y="2451"/>
                      <a:pt x="5027" y="2935"/>
                    </a:cubicBezTo>
                    <a:cubicBezTo>
                      <a:pt x="2796" y="4118"/>
                      <a:pt x="0" y="4790"/>
                      <a:pt x="323" y="8151"/>
                    </a:cubicBezTo>
                    <a:cubicBezTo>
                      <a:pt x="350" y="8661"/>
                      <a:pt x="457" y="9172"/>
                      <a:pt x="726" y="9575"/>
                    </a:cubicBezTo>
                    <a:cubicBezTo>
                      <a:pt x="1129" y="10221"/>
                      <a:pt x="1828" y="10543"/>
                      <a:pt x="2527" y="10597"/>
                    </a:cubicBezTo>
                    <a:cubicBezTo>
                      <a:pt x="2656" y="10612"/>
                      <a:pt x="2786" y="10619"/>
                      <a:pt x="2915" y="10619"/>
                    </a:cubicBezTo>
                    <a:cubicBezTo>
                      <a:pt x="3730" y="10619"/>
                      <a:pt x="4546" y="10335"/>
                      <a:pt x="5242" y="9871"/>
                    </a:cubicBezTo>
                    <a:cubicBezTo>
                      <a:pt x="6694" y="8903"/>
                      <a:pt x="7393" y="7344"/>
                      <a:pt x="7931" y="5704"/>
                    </a:cubicBezTo>
                    <a:cubicBezTo>
                      <a:pt x="8415" y="4252"/>
                      <a:pt x="8737" y="2639"/>
                      <a:pt x="8791" y="1107"/>
                    </a:cubicBezTo>
                    <a:cubicBezTo>
                      <a:pt x="8804" y="321"/>
                      <a:pt x="8626" y="1"/>
                      <a:pt x="835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9" name="Google Shape;1089;p11"/>
              <p:cNvSpPr/>
              <p:nvPr/>
            </p:nvSpPr>
            <p:spPr>
              <a:xfrm rot="5400000">
                <a:off x="216075" y="2313149"/>
                <a:ext cx="167481" cy="201392"/>
              </a:xfrm>
              <a:custGeom>
                <a:avLst/>
                <a:gdLst/>
                <a:ahLst/>
                <a:cxnLst/>
                <a:rect l="l" t="t" r="r" b="b"/>
                <a:pathLst>
                  <a:path w="4114" h="4947" fill="none" extrusionOk="0">
                    <a:moveTo>
                      <a:pt x="1" y="4947"/>
                    </a:moveTo>
                    <a:cubicBezTo>
                      <a:pt x="673" y="4920"/>
                      <a:pt x="1291" y="4543"/>
                      <a:pt x="1748" y="4086"/>
                    </a:cubicBezTo>
                    <a:cubicBezTo>
                      <a:pt x="2232" y="3576"/>
                      <a:pt x="2555" y="3011"/>
                      <a:pt x="2877" y="2393"/>
                    </a:cubicBezTo>
                    <a:cubicBezTo>
                      <a:pt x="3307" y="1640"/>
                      <a:pt x="3711" y="833"/>
                      <a:pt x="4114" y="0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0" name="Google Shape;1090;p11"/>
              <p:cNvSpPr/>
              <p:nvPr/>
            </p:nvSpPr>
            <p:spPr>
              <a:xfrm rot="5400000">
                <a:off x="217724" y="2649687"/>
                <a:ext cx="174076" cy="209087"/>
              </a:xfrm>
              <a:custGeom>
                <a:avLst/>
                <a:gdLst/>
                <a:ahLst/>
                <a:cxnLst/>
                <a:rect l="l" t="t" r="r" b="b"/>
                <a:pathLst>
                  <a:path w="4276" h="5136" fill="none" extrusionOk="0">
                    <a:moveTo>
                      <a:pt x="1" y="1"/>
                    </a:moveTo>
                    <a:cubicBezTo>
                      <a:pt x="28" y="1130"/>
                      <a:pt x="700" y="2125"/>
                      <a:pt x="1372" y="3012"/>
                    </a:cubicBezTo>
                    <a:cubicBezTo>
                      <a:pt x="2125" y="4034"/>
                      <a:pt x="3012" y="5109"/>
                      <a:pt x="4276" y="5136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91" name="Google Shape;1091;p11"/>
            <p:cNvGrpSpPr/>
            <p:nvPr/>
          </p:nvGrpSpPr>
          <p:grpSpPr>
            <a:xfrm flipH="1">
              <a:off x="8559171" y="1558402"/>
              <a:ext cx="393857" cy="521341"/>
              <a:chOff x="150169" y="1487750"/>
              <a:chExt cx="386134" cy="511119"/>
            </a:xfrm>
          </p:grpSpPr>
          <p:grpSp>
            <p:nvGrpSpPr>
              <p:cNvPr id="1092" name="Google Shape;1092;p11"/>
              <p:cNvGrpSpPr/>
              <p:nvPr/>
            </p:nvGrpSpPr>
            <p:grpSpPr>
              <a:xfrm>
                <a:off x="150169" y="1688047"/>
                <a:ext cx="386134" cy="310821"/>
                <a:chOff x="150169" y="1688047"/>
                <a:chExt cx="386134" cy="310821"/>
              </a:xfrm>
            </p:grpSpPr>
            <p:sp>
              <p:nvSpPr>
                <p:cNvPr id="1093" name="Google Shape;1093;p11"/>
                <p:cNvSpPr/>
                <p:nvPr/>
              </p:nvSpPr>
              <p:spPr>
                <a:xfrm rot="5400000">
                  <a:off x="187825" y="1650391"/>
                  <a:ext cx="310821" cy="3861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35" h="9485" extrusionOk="0">
                      <a:moveTo>
                        <a:pt x="7018" y="0"/>
                      </a:moveTo>
                      <a:cubicBezTo>
                        <a:pt x="6992" y="0"/>
                        <a:pt x="6965" y="2"/>
                        <a:pt x="6936" y="7"/>
                      </a:cubicBezTo>
                      <a:cubicBezTo>
                        <a:pt x="6345" y="87"/>
                        <a:pt x="6372" y="1593"/>
                        <a:pt x="6264" y="1996"/>
                      </a:cubicBezTo>
                      <a:cubicBezTo>
                        <a:pt x="6076" y="3233"/>
                        <a:pt x="5242" y="4335"/>
                        <a:pt x="4113" y="4953"/>
                      </a:cubicBezTo>
                      <a:cubicBezTo>
                        <a:pt x="3307" y="5383"/>
                        <a:pt x="2339" y="5518"/>
                        <a:pt x="1532" y="5948"/>
                      </a:cubicBezTo>
                      <a:cubicBezTo>
                        <a:pt x="699" y="6378"/>
                        <a:pt x="0" y="7265"/>
                        <a:pt x="188" y="8179"/>
                      </a:cubicBezTo>
                      <a:cubicBezTo>
                        <a:pt x="323" y="8771"/>
                        <a:pt x="860" y="9228"/>
                        <a:pt x="1425" y="9389"/>
                      </a:cubicBezTo>
                      <a:cubicBezTo>
                        <a:pt x="1665" y="9455"/>
                        <a:pt x="1909" y="9485"/>
                        <a:pt x="2155" y="9485"/>
                      </a:cubicBezTo>
                      <a:cubicBezTo>
                        <a:pt x="2514" y="9485"/>
                        <a:pt x="2875" y="9420"/>
                        <a:pt x="3226" y="9308"/>
                      </a:cubicBezTo>
                      <a:cubicBezTo>
                        <a:pt x="4732" y="8878"/>
                        <a:pt x="5995" y="7749"/>
                        <a:pt x="6640" y="6297"/>
                      </a:cubicBezTo>
                      <a:cubicBezTo>
                        <a:pt x="7286" y="4819"/>
                        <a:pt x="7205" y="3206"/>
                        <a:pt x="7286" y="1620"/>
                      </a:cubicBezTo>
                      <a:cubicBezTo>
                        <a:pt x="7311" y="1207"/>
                        <a:pt x="7635" y="0"/>
                        <a:pt x="701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4" name="Google Shape;1094;p11"/>
                <p:cNvSpPr/>
                <p:nvPr/>
              </p:nvSpPr>
              <p:spPr>
                <a:xfrm rot="5400000">
                  <a:off x="177580" y="1798027"/>
                  <a:ext cx="142322" cy="799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96" h="1963" fill="none" extrusionOk="0">
                      <a:moveTo>
                        <a:pt x="1" y="1963"/>
                      </a:moveTo>
                      <a:cubicBezTo>
                        <a:pt x="1372" y="1936"/>
                        <a:pt x="2716" y="1183"/>
                        <a:pt x="3496" y="0"/>
                      </a:cubicBezTo>
                    </a:path>
                  </a:pathLst>
                </a:custGeom>
                <a:solidFill>
                  <a:schemeClr val="dk2"/>
                </a:solidFill>
                <a:ln w="8725" cap="flat" cmpd="sng">
                  <a:solidFill>
                    <a:schemeClr val="lt1"/>
                  </a:solidFill>
                  <a:prstDash val="solid"/>
                  <a:miter lim="2688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095" name="Google Shape;1095;p11"/>
              <p:cNvGrpSpPr/>
              <p:nvPr/>
            </p:nvGrpSpPr>
            <p:grpSpPr>
              <a:xfrm>
                <a:off x="163277" y="1487750"/>
                <a:ext cx="362360" cy="403884"/>
                <a:chOff x="163277" y="1487750"/>
                <a:chExt cx="362360" cy="403884"/>
              </a:xfrm>
            </p:grpSpPr>
            <p:sp>
              <p:nvSpPr>
                <p:cNvPr id="1096" name="Google Shape;1096;p11"/>
                <p:cNvSpPr/>
                <p:nvPr/>
              </p:nvSpPr>
              <p:spPr>
                <a:xfrm rot="5400000">
                  <a:off x="142515" y="1508512"/>
                  <a:ext cx="403884" cy="3623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21" h="8901" extrusionOk="0">
                      <a:moveTo>
                        <a:pt x="9324" y="0"/>
                      </a:moveTo>
                      <a:cubicBezTo>
                        <a:pt x="8928" y="0"/>
                        <a:pt x="8393" y="824"/>
                        <a:pt x="8065" y="1169"/>
                      </a:cubicBezTo>
                      <a:cubicBezTo>
                        <a:pt x="7528" y="1895"/>
                        <a:pt x="6479" y="2003"/>
                        <a:pt x="5592" y="2137"/>
                      </a:cubicBezTo>
                      <a:cubicBezTo>
                        <a:pt x="4167" y="2326"/>
                        <a:pt x="2769" y="2809"/>
                        <a:pt x="1694" y="3777"/>
                      </a:cubicBezTo>
                      <a:cubicBezTo>
                        <a:pt x="646" y="4745"/>
                        <a:pt x="0" y="6277"/>
                        <a:pt x="350" y="7649"/>
                      </a:cubicBezTo>
                      <a:cubicBezTo>
                        <a:pt x="511" y="8213"/>
                        <a:pt x="834" y="8778"/>
                        <a:pt x="1425" y="8885"/>
                      </a:cubicBezTo>
                      <a:cubicBezTo>
                        <a:pt x="1485" y="8896"/>
                        <a:pt x="1544" y="8901"/>
                        <a:pt x="1604" y="8901"/>
                      </a:cubicBezTo>
                      <a:cubicBezTo>
                        <a:pt x="2005" y="8901"/>
                        <a:pt x="2405" y="8675"/>
                        <a:pt x="2662" y="8348"/>
                      </a:cubicBezTo>
                      <a:cubicBezTo>
                        <a:pt x="2958" y="7971"/>
                        <a:pt x="3119" y="7541"/>
                        <a:pt x="3334" y="7111"/>
                      </a:cubicBezTo>
                      <a:cubicBezTo>
                        <a:pt x="3764" y="6170"/>
                        <a:pt x="4275" y="5175"/>
                        <a:pt x="5108" y="4557"/>
                      </a:cubicBezTo>
                      <a:cubicBezTo>
                        <a:pt x="6022" y="3858"/>
                        <a:pt x="7205" y="3589"/>
                        <a:pt x="8200" y="2971"/>
                      </a:cubicBezTo>
                      <a:cubicBezTo>
                        <a:pt x="8872" y="2567"/>
                        <a:pt x="9920" y="1627"/>
                        <a:pt x="9759" y="712"/>
                      </a:cubicBezTo>
                      <a:cubicBezTo>
                        <a:pt x="9672" y="190"/>
                        <a:pt x="9514" y="0"/>
                        <a:pt x="932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7" name="Google Shape;1097;p11"/>
                <p:cNvSpPr/>
                <p:nvPr/>
              </p:nvSpPr>
              <p:spPr>
                <a:xfrm rot="5400000">
                  <a:off x="256926" y="1509633"/>
                  <a:ext cx="52557" cy="135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1" h="3334" fill="none" extrusionOk="0">
                      <a:moveTo>
                        <a:pt x="1291" y="0"/>
                      </a:moveTo>
                      <a:cubicBezTo>
                        <a:pt x="431" y="833"/>
                        <a:pt x="1" y="2124"/>
                        <a:pt x="189" y="3334"/>
                      </a:cubicBezTo>
                    </a:path>
                  </a:pathLst>
                </a:custGeom>
                <a:solidFill>
                  <a:schemeClr val="dk2"/>
                </a:solidFill>
                <a:ln w="8725" cap="flat" cmpd="sng">
                  <a:solidFill>
                    <a:schemeClr val="lt1"/>
                  </a:solidFill>
                  <a:prstDash val="solid"/>
                  <a:miter lim="2688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098" name="Google Shape;1098;p11"/>
            <p:cNvGrpSpPr/>
            <p:nvPr/>
          </p:nvGrpSpPr>
          <p:grpSpPr>
            <a:xfrm flipH="1">
              <a:off x="8559171" y="3064617"/>
              <a:ext cx="393857" cy="520467"/>
              <a:chOff x="149088" y="3036924"/>
              <a:chExt cx="386134" cy="510262"/>
            </a:xfrm>
          </p:grpSpPr>
          <p:grpSp>
            <p:nvGrpSpPr>
              <p:cNvPr id="1099" name="Google Shape;1099;p11"/>
              <p:cNvGrpSpPr/>
              <p:nvPr/>
            </p:nvGrpSpPr>
            <p:grpSpPr>
              <a:xfrm>
                <a:off x="149088" y="3036924"/>
                <a:ext cx="386134" cy="311106"/>
                <a:chOff x="149088" y="3036924"/>
                <a:chExt cx="386134" cy="311106"/>
              </a:xfrm>
            </p:grpSpPr>
            <p:sp>
              <p:nvSpPr>
                <p:cNvPr id="1100" name="Google Shape;1100;p11"/>
                <p:cNvSpPr/>
                <p:nvPr/>
              </p:nvSpPr>
              <p:spPr>
                <a:xfrm rot="5400000">
                  <a:off x="186602" y="2999410"/>
                  <a:ext cx="311106" cy="3861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42" h="9485" extrusionOk="0">
                      <a:moveTo>
                        <a:pt x="641" y="1"/>
                      </a:moveTo>
                      <a:cubicBezTo>
                        <a:pt x="0" y="1"/>
                        <a:pt x="329" y="1201"/>
                        <a:pt x="355" y="1618"/>
                      </a:cubicBezTo>
                      <a:cubicBezTo>
                        <a:pt x="436" y="3204"/>
                        <a:pt x="355" y="4817"/>
                        <a:pt x="1001" y="6295"/>
                      </a:cubicBezTo>
                      <a:cubicBezTo>
                        <a:pt x="1646" y="7747"/>
                        <a:pt x="2909" y="8876"/>
                        <a:pt x="4415" y="9333"/>
                      </a:cubicBezTo>
                      <a:cubicBezTo>
                        <a:pt x="4759" y="9427"/>
                        <a:pt x="5111" y="9484"/>
                        <a:pt x="5463" y="9484"/>
                      </a:cubicBezTo>
                      <a:cubicBezTo>
                        <a:pt x="5716" y="9484"/>
                        <a:pt x="5968" y="9455"/>
                        <a:pt x="6216" y="9387"/>
                      </a:cubicBezTo>
                      <a:cubicBezTo>
                        <a:pt x="6781" y="9226"/>
                        <a:pt x="7318" y="8796"/>
                        <a:pt x="7453" y="8177"/>
                      </a:cubicBezTo>
                      <a:cubicBezTo>
                        <a:pt x="7641" y="7263"/>
                        <a:pt x="6915" y="6403"/>
                        <a:pt x="6109" y="5973"/>
                      </a:cubicBezTo>
                      <a:cubicBezTo>
                        <a:pt x="5275" y="5516"/>
                        <a:pt x="4334" y="5381"/>
                        <a:pt x="3474" y="4951"/>
                      </a:cubicBezTo>
                      <a:cubicBezTo>
                        <a:pt x="2372" y="4387"/>
                        <a:pt x="1565" y="3231"/>
                        <a:pt x="1323" y="1994"/>
                      </a:cubicBezTo>
                      <a:cubicBezTo>
                        <a:pt x="1270" y="1591"/>
                        <a:pt x="1296" y="85"/>
                        <a:pt x="705" y="5"/>
                      </a:cubicBezTo>
                      <a:cubicBezTo>
                        <a:pt x="683" y="2"/>
                        <a:pt x="661" y="1"/>
                        <a:pt x="64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1" name="Google Shape;1101;p11"/>
                <p:cNvSpPr/>
                <p:nvPr/>
              </p:nvSpPr>
              <p:spPr>
                <a:xfrm rot="5400000">
                  <a:off x="190260" y="3141124"/>
                  <a:ext cx="121519" cy="711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5" h="1748" fill="none" extrusionOk="0">
                      <a:moveTo>
                        <a:pt x="1" y="0"/>
                      </a:moveTo>
                      <a:cubicBezTo>
                        <a:pt x="646" y="1022"/>
                        <a:pt x="1775" y="1694"/>
                        <a:pt x="2985" y="1748"/>
                      </a:cubicBezTo>
                    </a:path>
                  </a:pathLst>
                </a:custGeom>
                <a:solidFill>
                  <a:schemeClr val="dk2"/>
                </a:solidFill>
                <a:ln w="8725" cap="flat" cmpd="sng">
                  <a:solidFill>
                    <a:schemeClr val="lt1"/>
                  </a:solidFill>
                  <a:prstDash val="solid"/>
                  <a:miter lim="2688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02" name="Google Shape;1102;p11"/>
              <p:cNvGrpSpPr/>
              <p:nvPr/>
            </p:nvGrpSpPr>
            <p:grpSpPr>
              <a:xfrm>
                <a:off x="163377" y="3143302"/>
                <a:ext cx="362360" cy="403884"/>
                <a:chOff x="163377" y="3143302"/>
                <a:chExt cx="362360" cy="403884"/>
              </a:xfrm>
            </p:grpSpPr>
            <p:sp>
              <p:nvSpPr>
                <p:cNvPr id="1103" name="Google Shape;1103;p11"/>
                <p:cNvSpPr/>
                <p:nvPr/>
              </p:nvSpPr>
              <p:spPr>
                <a:xfrm rot="5400000">
                  <a:off x="142615" y="3164064"/>
                  <a:ext cx="403884" cy="3623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21" h="8901" extrusionOk="0">
                      <a:moveTo>
                        <a:pt x="567" y="0"/>
                      </a:moveTo>
                      <a:cubicBezTo>
                        <a:pt x="380" y="0"/>
                        <a:pt x="222" y="190"/>
                        <a:pt x="135" y="712"/>
                      </a:cubicBezTo>
                      <a:cubicBezTo>
                        <a:pt x="1" y="1627"/>
                        <a:pt x="995" y="2567"/>
                        <a:pt x="1668" y="2971"/>
                      </a:cubicBezTo>
                      <a:cubicBezTo>
                        <a:pt x="2689" y="3589"/>
                        <a:pt x="3872" y="3831"/>
                        <a:pt x="4759" y="4557"/>
                      </a:cubicBezTo>
                      <a:cubicBezTo>
                        <a:pt x="5620" y="5202"/>
                        <a:pt x="6103" y="6143"/>
                        <a:pt x="6560" y="7111"/>
                      </a:cubicBezTo>
                      <a:cubicBezTo>
                        <a:pt x="6749" y="7541"/>
                        <a:pt x="6910" y="7971"/>
                        <a:pt x="7233" y="8348"/>
                      </a:cubicBezTo>
                      <a:cubicBezTo>
                        <a:pt x="7490" y="8675"/>
                        <a:pt x="7869" y="8901"/>
                        <a:pt x="8282" y="8901"/>
                      </a:cubicBezTo>
                      <a:cubicBezTo>
                        <a:pt x="8344" y="8901"/>
                        <a:pt x="8406" y="8896"/>
                        <a:pt x="8469" y="8885"/>
                      </a:cubicBezTo>
                      <a:cubicBezTo>
                        <a:pt x="9034" y="8778"/>
                        <a:pt x="9410" y="8213"/>
                        <a:pt x="9545" y="7649"/>
                      </a:cubicBezTo>
                      <a:cubicBezTo>
                        <a:pt x="9921" y="6224"/>
                        <a:pt x="9276" y="4745"/>
                        <a:pt x="8200" y="3777"/>
                      </a:cubicBezTo>
                      <a:cubicBezTo>
                        <a:pt x="7125" y="2836"/>
                        <a:pt x="5700" y="2326"/>
                        <a:pt x="4222" y="2137"/>
                      </a:cubicBezTo>
                      <a:cubicBezTo>
                        <a:pt x="3334" y="2003"/>
                        <a:pt x="2313" y="1895"/>
                        <a:pt x="1748" y="1169"/>
                      </a:cubicBezTo>
                      <a:cubicBezTo>
                        <a:pt x="1476" y="824"/>
                        <a:pt x="957" y="0"/>
                        <a:pt x="56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4" name="Google Shape;1104;p11"/>
                <p:cNvSpPr/>
                <p:nvPr/>
              </p:nvSpPr>
              <p:spPr>
                <a:xfrm rot="5400000">
                  <a:off x="263580" y="3400494"/>
                  <a:ext cx="58052" cy="125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6" h="3093" fill="none" extrusionOk="0">
                      <a:moveTo>
                        <a:pt x="1" y="0"/>
                      </a:moveTo>
                      <a:cubicBezTo>
                        <a:pt x="915" y="753"/>
                        <a:pt x="1426" y="1909"/>
                        <a:pt x="1372" y="3092"/>
                      </a:cubicBezTo>
                    </a:path>
                  </a:pathLst>
                </a:custGeom>
                <a:solidFill>
                  <a:schemeClr val="dk2"/>
                </a:solidFill>
                <a:ln w="8725" cap="flat" cmpd="sng">
                  <a:solidFill>
                    <a:schemeClr val="lt1"/>
                  </a:solidFill>
                  <a:prstDash val="solid"/>
                  <a:miter lim="2688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105" name="Google Shape;1105;p11"/>
            <p:cNvGrpSpPr/>
            <p:nvPr/>
          </p:nvGrpSpPr>
          <p:grpSpPr>
            <a:xfrm rot="10532123">
              <a:off x="587012" y="4074081"/>
              <a:ext cx="424176" cy="491025"/>
              <a:chOff x="8161487" y="589836"/>
              <a:chExt cx="415861" cy="481399"/>
            </a:xfrm>
          </p:grpSpPr>
          <p:sp>
            <p:nvSpPr>
              <p:cNvPr id="1106" name="Google Shape;1106;p11"/>
              <p:cNvSpPr/>
              <p:nvPr/>
            </p:nvSpPr>
            <p:spPr>
              <a:xfrm rot="5400000">
                <a:off x="8331928" y="825815"/>
                <a:ext cx="339318" cy="151523"/>
              </a:xfrm>
              <a:custGeom>
                <a:avLst/>
                <a:gdLst/>
                <a:ahLst/>
                <a:cxnLst/>
                <a:rect l="l" t="t" r="r" b="b"/>
                <a:pathLst>
                  <a:path w="8335" h="3722" extrusionOk="0">
                    <a:moveTo>
                      <a:pt x="6772" y="1"/>
                    </a:moveTo>
                    <a:cubicBezTo>
                      <a:pt x="6552" y="1"/>
                      <a:pt x="6333" y="27"/>
                      <a:pt x="6130" y="71"/>
                    </a:cubicBezTo>
                    <a:cubicBezTo>
                      <a:pt x="5189" y="233"/>
                      <a:pt x="4329" y="663"/>
                      <a:pt x="3442" y="958"/>
                    </a:cubicBezTo>
                    <a:cubicBezTo>
                      <a:pt x="2850" y="1156"/>
                      <a:pt x="2187" y="1371"/>
                      <a:pt x="1540" y="1371"/>
                    </a:cubicBezTo>
                    <a:cubicBezTo>
                      <a:pt x="1393" y="1371"/>
                      <a:pt x="1247" y="1360"/>
                      <a:pt x="1103" y="1335"/>
                    </a:cubicBezTo>
                    <a:cubicBezTo>
                      <a:pt x="927" y="1300"/>
                      <a:pt x="752" y="1207"/>
                      <a:pt x="591" y="1207"/>
                    </a:cubicBezTo>
                    <a:cubicBezTo>
                      <a:pt x="506" y="1207"/>
                      <a:pt x="425" y="1233"/>
                      <a:pt x="350" y="1308"/>
                    </a:cubicBezTo>
                    <a:cubicBezTo>
                      <a:pt x="1" y="1550"/>
                      <a:pt x="216" y="1980"/>
                      <a:pt x="404" y="2222"/>
                    </a:cubicBezTo>
                    <a:cubicBezTo>
                      <a:pt x="834" y="2706"/>
                      <a:pt x="1453" y="3055"/>
                      <a:pt x="2044" y="3297"/>
                    </a:cubicBezTo>
                    <a:cubicBezTo>
                      <a:pt x="2808" y="3569"/>
                      <a:pt x="3624" y="3721"/>
                      <a:pt x="4425" y="3721"/>
                    </a:cubicBezTo>
                    <a:cubicBezTo>
                      <a:pt x="5371" y="3721"/>
                      <a:pt x="6298" y="3509"/>
                      <a:pt x="7098" y="3029"/>
                    </a:cubicBezTo>
                    <a:cubicBezTo>
                      <a:pt x="7528" y="2760"/>
                      <a:pt x="7932" y="2383"/>
                      <a:pt x="8147" y="1899"/>
                    </a:cubicBezTo>
                    <a:cubicBezTo>
                      <a:pt x="8335" y="1442"/>
                      <a:pt x="8308" y="824"/>
                      <a:pt x="7958" y="421"/>
                    </a:cubicBezTo>
                    <a:cubicBezTo>
                      <a:pt x="7669" y="113"/>
                      <a:pt x="7222" y="1"/>
                      <a:pt x="67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7" name="Google Shape;1107;p11"/>
              <p:cNvSpPr/>
              <p:nvPr/>
            </p:nvSpPr>
            <p:spPr>
              <a:xfrm rot="5400000">
                <a:off x="8235559" y="515764"/>
                <a:ext cx="178432" cy="326576"/>
              </a:xfrm>
              <a:custGeom>
                <a:avLst/>
                <a:gdLst/>
                <a:ahLst/>
                <a:cxnLst/>
                <a:rect l="l" t="t" r="r" b="b"/>
                <a:pathLst>
                  <a:path w="4383" h="8022" extrusionOk="0">
                    <a:moveTo>
                      <a:pt x="2441" y="1"/>
                    </a:moveTo>
                    <a:cubicBezTo>
                      <a:pt x="2337" y="1"/>
                      <a:pt x="2237" y="37"/>
                      <a:pt x="2151" y="132"/>
                    </a:cubicBezTo>
                    <a:cubicBezTo>
                      <a:pt x="1936" y="374"/>
                      <a:pt x="2097" y="643"/>
                      <a:pt x="2097" y="912"/>
                    </a:cubicBezTo>
                    <a:cubicBezTo>
                      <a:pt x="2151" y="1691"/>
                      <a:pt x="1828" y="2525"/>
                      <a:pt x="1479" y="3197"/>
                    </a:cubicBezTo>
                    <a:cubicBezTo>
                      <a:pt x="1049" y="4030"/>
                      <a:pt x="592" y="4837"/>
                      <a:pt x="269" y="5751"/>
                    </a:cubicBezTo>
                    <a:cubicBezTo>
                      <a:pt x="81" y="6396"/>
                      <a:pt x="0" y="7149"/>
                      <a:pt x="457" y="7633"/>
                    </a:cubicBezTo>
                    <a:cubicBezTo>
                      <a:pt x="678" y="7909"/>
                      <a:pt x="1038" y="8021"/>
                      <a:pt x="1399" y="8021"/>
                    </a:cubicBezTo>
                    <a:cubicBezTo>
                      <a:pt x="1564" y="8021"/>
                      <a:pt x="1730" y="7998"/>
                      <a:pt x="1882" y="7955"/>
                    </a:cubicBezTo>
                    <a:cubicBezTo>
                      <a:pt x="2393" y="7821"/>
                      <a:pt x="2796" y="7472"/>
                      <a:pt x="3146" y="7068"/>
                    </a:cubicBezTo>
                    <a:cubicBezTo>
                      <a:pt x="4221" y="5670"/>
                      <a:pt x="4382" y="3762"/>
                      <a:pt x="3952" y="2095"/>
                    </a:cubicBezTo>
                    <a:cubicBezTo>
                      <a:pt x="3764" y="1450"/>
                      <a:pt x="3495" y="804"/>
                      <a:pt x="3065" y="294"/>
                    </a:cubicBezTo>
                    <a:cubicBezTo>
                      <a:pt x="2901" y="166"/>
                      <a:pt x="2662" y="1"/>
                      <a:pt x="24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8" name="Google Shape;1108;p11"/>
              <p:cNvSpPr/>
              <p:nvPr/>
            </p:nvSpPr>
            <p:spPr>
              <a:xfrm rot="5400000">
                <a:off x="8425580" y="924561"/>
                <a:ext cx="136826" cy="47101"/>
              </a:xfrm>
              <a:custGeom>
                <a:avLst/>
                <a:gdLst/>
                <a:ahLst/>
                <a:cxnLst/>
                <a:rect l="l" t="t" r="r" b="b"/>
                <a:pathLst>
                  <a:path w="3361" h="1157" fill="none" extrusionOk="0">
                    <a:moveTo>
                      <a:pt x="0" y="807"/>
                    </a:moveTo>
                    <a:cubicBezTo>
                      <a:pt x="1129" y="1156"/>
                      <a:pt x="2447" y="807"/>
                      <a:pt x="3361" y="0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9" name="Google Shape;1109;p11"/>
              <p:cNvSpPr/>
              <p:nvPr/>
            </p:nvSpPr>
            <p:spPr>
              <a:xfrm rot="5400000">
                <a:off x="8268144" y="629245"/>
                <a:ext cx="49300" cy="121519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2985" fill="none" extrusionOk="0">
                    <a:moveTo>
                      <a:pt x="1156" y="1"/>
                    </a:moveTo>
                    <a:cubicBezTo>
                      <a:pt x="1210" y="1103"/>
                      <a:pt x="780" y="2205"/>
                      <a:pt x="0" y="2985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10" name="Google Shape;1110;p11"/>
            <p:cNvGrpSpPr/>
            <p:nvPr/>
          </p:nvGrpSpPr>
          <p:grpSpPr>
            <a:xfrm rot="10532123">
              <a:off x="178400" y="3732259"/>
              <a:ext cx="1150594" cy="1300582"/>
              <a:chOff x="7854581" y="142982"/>
              <a:chExt cx="1128039" cy="1275086"/>
            </a:xfrm>
          </p:grpSpPr>
          <p:sp>
            <p:nvSpPr>
              <p:cNvPr id="1111" name="Google Shape;1111;p11"/>
              <p:cNvSpPr/>
              <p:nvPr/>
            </p:nvSpPr>
            <p:spPr>
              <a:xfrm rot="5400000">
                <a:off x="8314629" y="756388"/>
                <a:ext cx="927048" cy="396312"/>
              </a:xfrm>
              <a:custGeom>
                <a:avLst/>
                <a:gdLst/>
                <a:ahLst/>
                <a:cxnLst/>
                <a:rect l="l" t="t" r="r" b="b"/>
                <a:pathLst>
                  <a:path w="22772" h="9735" extrusionOk="0">
                    <a:moveTo>
                      <a:pt x="3017" y="1"/>
                    </a:moveTo>
                    <a:cubicBezTo>
                      <a:pt x="1923" y="1"/>
                      <a:pt x="870" y="848"/>
                      <a:pt x="485" y="1868"/>
                    </a:cubicBezTo>
                    <a:cubicBezTo>
                      <a:pt x="1" y="3051"/>
                      <a:pt x="216" y="4368"/>
                      <a:pt x="727" y="5497"/>
                    </a:cubicBezTo>
                    <a:cubicBezTo>
                      <a:pt x="1452" y="7191"/>
                      <a:pt x="2877" y="8535"/>
                      <a:pt x="4544" y="9207"/>
                    </a:cubicBezTo>
                    <a:cubicBezTo>
                      <a:pt x="5399" y="9560"/>
                      <a:pt x="6316" y="9735"/>
                      <a:pt x="7232" y="9735"/>
                    </a:cubicBezTo>
                    <a:cubicBezTo>
                      <a:pt x="8131" y="9735"/>
                      <a:pt x="9029" y="9567"/>
                      <a:pt x="9867" y="9234"/>
                    </a:cubicBezTo>
                    <a:cubicBezTo>
                      <a:pt x="11400" y="8616"/>
                      <a:pt x="12690" y="7514"/>
                      <a:pt x="14115" y="6788"/>
                    </a:cubicBezTo>
                    <a:cubicBezTo>
                      <a:pt x="14936" y="6362"/>
                      <a:pt x="15894" y="6074"/>
                      <a:pt x="16815" y="6074"/>
                    </a:cubicBezTo>
                    <a:cubicBezTo>
                      <a:pt x="17523" y="6074"/>
                      <a:pt x="18208" y="6244"/>
                      <a:pt x="18793" y="6653"/>
                    </a:cubicBezTo>
                    <a:cubicBezTo>
                      <a:pt x="19587" y="7191"/>
                      <a:pt x="20235" y="8193"/>
                      <a:pt x="21201" y="8193"/>
                    </a:cubicBezTo>
                    <a:cubicBezTo>
                      <a:pt x="21249" y="8193"/>
                      <a:pt x="21297" y="8191"/>
                      <a:pt x="21347" y="8186"/>
                    </a:cubicBezTo>
                    <a:cubicBezTo>
                      <a:pt x="21992" y="8132"/>
                      <a:pt x="22503" y="7540"/>
                      <a:pt x="22637" y="6922"/>
                    </a:cubicBezTo>
                    <a:cubicBezTo>
                      <a:pt x="22772" y="6304"/>
                      <a:pt x="22556" y="5632"/>
                      <a:pt x="22288" y="5067"/>
                    </a:cubicBezTo>
                    <a:cubicBezTo>
                      <a:pt x="21911" y="4368"/>
                      <a:pt x="21374" y="3723"/>
                      <a:pt x="20675" y="3158"/>
                    </a:cubicBezTo>
                    <a:cubicBezTo>
                      <a:pt x="19730" y="2465"/>
                      <a:pt x="18588" y="2068"/>
                      <a:pt x="17441" y="2068"/>
                    </a:cubicBezTo>
                    <a:cubicBezTo>
                      <a:pt x="17120" y="2068"/>
                      <a:pt x="16798" y="2099"/>
                      <a:pt x="16481" y="2164"/>
                    </a:cubicBezTo>
                    <a:cubicBezTo>
                      <a:pt x="14921" y="2513"/>
                      <a:pt x="13631" y="3481"/>
                      <a:pt x="12287" y="4368"/>
                    </a:cubicBezTo>
                    <a:cubicBezTo>
                      <a:pt x="11195" y="5087"/>
                      <a:pt x="9457" y="5791"/>
                      <a:pt x="7978" y="5791"/>
                    </a:cubicBezTo>
                    <a:cubicBezTo>
                      <a:pt x="6580" y="5791"/>
                      <a:pt x="5413" y="5162"/>
                      <a:pt x="5243" y="3320"/>
                    </a:cubicBezTo>
                    <a:lnTo>
                      <a:pt x="5243" y="3212"/>
                    </a:lnTo>
                    <a:cubicBezTo>
                      <a:pt x="5189" y="1975"/>
                      <a:pt x="5082" y="524"/>
                      <a:pt x="3630" y="94"/>
                    </a:cubicBezTo>
                    <a:cubicBezTo>
                      <a:pt x="3427" y="30"/>
                      <a:pt x="3222" y="1"/>
                      <a:pt x="301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2" name="Google Shape;1112;p11"/>
              <p:cNvSpPr/>
              <p:nvPr/>
            </p:nvSpPr>
            <p:spPr>
              <a:xfrm rot="5400000">
                <a:off x="8117038" y="-17698"/>
                <a:ext cx="397330" cy="922244"/>
              </a:xfrm>
              <a:custGeom>
                <a:avLst/>
                <a:gdLst/>
                <a:ahLst/>
                <a:cxnLst/>
                <a:rect l="l" t="t" r="r" b="b"/>
                <a:pathLst>
                  <a:path w="9760" h="22654" extrusionOk="0">
                    <a:moveTo>
                      <a:pt x="3371" y="1"/>
                    </a:moveTo>
                    <a:cubicBezTo>
                      <a:pt x="3035" y="1"/>
                      <a:pt x="2699" y="44"/>
                      <a:pt x="2367" y="140"/>
                    </a:cubicBezTo>
                    <a:cubicBezTo>
                      <a:pt x="1103" y="490"/>
                      <a:pt x="1" y="1780"/>
                      <a:pt x="270" y="3124"/>
                    </a:cubicBezTo>
                    <a:cubicBezTo>
                      <a:pt x="565" y="4603"/>
                      <a:pt x="1990" y="4845"/>
                      <a:pt x="3227" y="5033"/>
                    </a:cubicBezTo>
                    <a:cubicBezTo>
                      <a:pt x="3308" y="5033"/>
                      <a:pt x="3334" y="5033"/>
                      <a:pt x="3388" y="5060"/>
                    </a:cubicBezTo>
                    <a:cubicBezTo>
                      <a:pt x="7071" y="5813"/>
                      <a:pt x="5243" y="10168"/>
                      <a:pt x="3657" y="12157"/>
                    </a:cubicBezTo>
                    <a:cubicBezTo>
                      <a:pt x="2662" y="13394"/>
                      <a:pt x="1560" y="14604"/>
                      <a:pt x="1076" y="16136"/>
                    </a:cubicBezTo>
                    <a:cubicBezTo>
                      <a:pt x="565" y="17803"/>
                      <a:pt x="1022" y="19685"/>
                      <a:pt x="2098" y="21029"/>
                    </a:cubicBezTo>
                    <a:cubicBezTo>
                      <a:pt x="2474" y="21459"/>
                      <a:pt x="2877" y="21836"/>
                      <a:pt x="3334" y="22131"/>
                    </a:cubicBezTo>
                    <a:lnTo>
                      <a:pt x="3738" y="22346"/>
                    </a:lnTo>
                    <a:cubicBezTo>
                      <a:pt x="4007" y="22373"/>
                      <a:pt x="4275" y="22481"/>
                      <a:pt x="4517" y="22615"/>
                    </a:cubicBezTo>
                    <a:cubicBezTo>
                      <a:pt x="4669" y="22634"/>
                      <a:pt x="4822" y="22653"/>
                      <a:pt x="4983" y="22653"/>
                    </a:cubicBezTo>
                    <a:cubicBezTo>
                      <a:pt x="5050" y="22653"/>
                      <a:pt x="5119" y="22650"/>
                      <a:pt x="5189" y="22642"/>
                    </a:cubicBezTo>
                    <a:cubicBezTo>
                      <a:pt x="5808" y="22588"/>
                      <a:pt x="6453" y="22131"/>
                      <a:pt x="6587" y="21513"/>
                    </a:cubicBezTo>
                    <a:cubicBezTo>
                      <a:pt x="6803" y="20491"/>
                      <a:pt x="5781" y="19712"/>
                      <a:pt x="5270" y="18825"/>
                    </a:cubicBezTo>
                    <a:cubicBezTo>
                      <a:pt x="4464" y="17400"/>
                      <a:pt x="4974" y="15545"/>
                      <a:pt x="5888" y="14174"/>
                    </a:cubicBezTo>
                    <a:cubicBezTo>
                      <a:pt x="6749" y="12803"/>
                      <a:pt x="8012" y="11620"/>
                      <a:pt x="8738" y="10168"/>
                    </a:cubicBezTo>
                    <a:cubicBezTo>
                      <a:pt x="9572" y="8555"/>
                      <a:pt x="9760" y="6646"/>
                      <a:pt x="9249" y="4899"/>
                    </a:cubicBezTo>
                    <a:cubicBezTo>
                      <a:pt x="8738" y="3151"/>
                      <a:pt x="7528" y="1646"/>
                      <a:pt x="5942" y="732"/>
                    </a:cubicBezTo>
                    <a:cubicBezTo>
                      <a:pt x="5143" y="303"/>
                      <a:pt x="4258" y="1"/>
                      <a:pt x="33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" name="Google Shape;1113;p11"/>
              <p:cNvSpPr/>
              <p:nvPr/>
            </p:nvSpPr>
            <p:spPr>
              <a:xfrm rot="5400000">
                <a:off x="8537170" y="908058"/>
                <a:ext cx="645783" cy="245115"/>
              </a:xfrm>
              <a:custGeom>
                <a:avLst/>
                <a:gdLst/>
                <a:ahLst/>
                <a:cxnLst/>
                <a:rect l="l" t="t" r="r" b="b"/>
                <a:pathLst>
                  <a:path w="15863" h="6021" extrusionOk="0">
                    <a:moveTo>
                      <a:pt x="11936" y="0"/>
                    </a:moveTo>
                    <a:cubicBezTo>
                      <a:pt x="11820" y="0"/>
                      <a:pt x="11703" y="3"/>
                      <a:pt x="11588" y="7"/>
                    </a:cubicBezTo>
                    <a:cubicBezTo>
                      <a:pt x="10351" y="87"/>
                      <a:pt x="9114" y="383"/>
                      <a:pt x="7958" y="921"/>
                    </a:cubicBezTo>
                    <a:cubicBezTo>
                      <a:pt x="6416" y="1649"/>
                      <a:pt x="3712" y="4068"/>
                      <a:pt x="1549" y="4068"/>
                    </a:cubicBezTo>
                    <a:cubicBezTo>
                      <a:pt x="997" y="4068"/>
                      <a:pt x="481" y="3911"/>
                      <a:pt x="28" y="3528"/>
                    </a:cubicBezTo>
                    <a:lnTo>
                      <a:pt x="1" y="3528"/>
                    </a:lnTo>
                    <a:cubicBezTo>
                      <a:pt x="158" y="5384"/>
                      <a:pt x="1312" y="6020"/>
                      <a:pt x="2704" y="6020"/>
                    </a:cubicBezTo>
                    <a:cubicBezTo>
                      <a:pt x="4175" y="6020"/>
                      <a:pt x="5912" y="5309"/>
                      <a:pt x="7018" y="4577"/>
                    </a:cubicBezTo>
                    <a:cubicBezTo>
                      <a:pt x="8335" y="3717"/>
                      <a:pt x="9679" y="2695"/>
                      <a:pt x="11211" y="2399"/>
                    </a:cubicBezTo>
                    <a:cubicBezTo>
                      <a:pt x="11537" y="2334"/>
                      <a:pt x="11866" y="2303"/>
                      <a:pt x="12194" y="2303"/>
                    </a:cubicBezTo>
                    <a:cubicBezTo>
                      <a:pt x="13358" y="2303"/>
                      <a:pt x="14509" y="2696"/>
                      <a:pt x="15432" y="3367"/>
                    </a:cubicBezTo>
                    <a:lnTo>
                      <a:pt x="15459" y="3340"/>
                    </a:lnTo>
                    <a:cubicBezTo>
                      <a:pt x="15755" y="3071"/>
                      <a:pt x="15862" y="2641"/>
                      <a:pt x="15755" y="2238"/>
                    </a:cubicBezTo>
                    <a:cubicBezTo>
                      <a:pt x="15567" y="1351"/>
                      <a:pt x="14706" y="652"/>
                      <a:pt x="13873" y="302"/>
                    </a:cubicBezTo>
                    <a:cubicBezTo>
                      <a:pt x="13278" y="73"/>
                      <a:pt x="12604" y="0"/>
                      <a:pt x="119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4" name="Google Shape;1114;p11"/>
              <p:cNvSpPr/>
              <p:nvPr/>
            </p:nvSpPr>
            <p:spPr>
              <a:xfrm rot="5400000">
                <a:off x="8025476" y="-10535"/>
                <a:ext cx="389676" cy="696711"/>
              </a:xfrm>
              <a:custGeom>
                <a:avLst/>
                <a:gdLst/>
                <a:ahLst/>
                <a:cxnLst/>
                <a:rect l="l" t="t" r="r" b="b"/>
                <a:pathLst>
                  <a:path w="9572" h="17114" extrusionOk="0">
                    <a:moveTo>
                      <a:pt x="5915" y="1"/>
                    </a:moveTo>
                    <a:cubicBezTo>
                      <a:pt x="6533" y="377"/>
                      <a:pt x="6668" y="1345"/>
                      <a:pt x="6480" y="2044"/>
                    </a:cubicBezTo>
                    <a:cubicBezTo>
                      <a:pt x="6211" y="3039"/>
                      <a:pt x="5082" y="3791"/>
                      <a:pt x="4329" y="4517"/>
                    </a:cubicBezTo>
                    <a:cubicBezTo>
                      <a:pt x="2501" y="6345"/>
                      <a:pt x="942" y="8496"/>
                      <a:pt x="323" y="10969"/>
                    </a:cubicBezTo>
                    <a:cubicBezTo>
                      <a:pt x="81" y="11991"/>
                      <a:pt x="1" y="13093"/>
                      <a:pt x="269" y="14115"/>
                    </a:cubicBezTo>
                    <a:cubicBezTo>
                      <a:pt x="566" y="15352"/>
                      <a:pt x="1865" y="17113"/>
                      <a:pt x="3328" y="17113"/>
                    </a:cubicBezTo>
                    <a:cubicBezTo>
                      <a:pt x="3455" y="17113"/>
                      <a:pt x="3582" y="17100"/>
                      <a:pt x="3711" y="17072"/>
                    </a:cubicBezTo>
                    <a:cubicBezTo>
                      <a:pt x="4221" y="16965"/>
                      <a:pt x="4652" y="16454"/>
                      <a:pt x="4598" y="15943"/>
                    </a:cubicBezTo>
                    <a:cubicBezTo>
                      <a:pt x="3522" y="14599"/>
                      <a:pt x="3092" y="12717"/>
                      <a:pt x="3576" y="11050"/>
                    </a:cubicBezTo>
                    <a:cubicBezTo>
                      <a:pt x="4060" y="9545"/>
                      <a:pt x="5162" y="8308"/>
                      <a:pt x="6184" y="7071"/>
                    </a:cubicBezTo>
                    <a:cubicBezTo>
                      <a:pt x="7797" y="5109"/>
                      <a:pt x="9571" y="727"/>
                      <a:pt x="59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5" name="Google Shape;1115;p11"/>
              <p:cNvSpPr/>
              <p:nvPr/>
            </p:nvSpPr>
            <p:spPr>
              <a:xfrm rot="5400000">
                <a:off x="8783118" y="476793"/>
                <a:ext cx="53696" cy="211285"/>
              </a:xfrm>
              <a:custGeom>
                <a:avLst/>
                <a:gdLst/>
                <a:ahLst/>
                <a:cxnLst/>
                <a:rect l="l" t="t" r="r" b="b"/>
                <a:pathLst>
                  <a:path w="1319" h="5190" fill="none" extrusionOk="0">
                    <a:moveTo>
                      <a:pt x="539" y="1"/>
                    </a:moveTo>
                    <a:cubicBezTo>
                      <a:pt x="28" y="780"/>
                      <a:pt x="1" y="1802"/>
                      <a:pt x="216" y="2662"/>
                    </a:cubicBezTo>
                    <a:cubicBezTo>
                      <a:pt x="404" y="3576"/>
                      <a:pt x="834" y="4383"/>
                      <a:pt x="1318" y="5189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6" name="Google Shape;1116;p11"/>
              <p:cNvSpPr/>
              <p:nvPr/>
            </p:nvSpPr>
            <p:spPr>
              <a:xfrm rot="5400000">
                <a:off x="8583410" y="356958"/>
                <a:ext cx="182788" cy="83211"/>
              </a:xfrm>
              <a:custGeom>
                <a:avLst/>
                <a:gdLst/>
                <a:ahLst/>
                <a:cxnLst/>
                <a:rect l="l" t="t" r="r" b="b"/>
                <a:pathLst>
                  <a:path w="4490" h="2044" fill="none" extrusionOk="0">
                    <a:moveTo>
                      <a:pt x="0" y="431"/>
                    </a:moveTo>
                    <a:cubicBezTo>
                      <a:pt x="780" y="54"/>
                      <a:pt x="1721" y="0"/>
                      <a:pt x="2581" y="296"/>
                    </a:cubicBezTo>
                    <a:cubicBezTo>
                      <a:pt x="3415" y="592"/>
                      <a:pt x="4113" y="1237"/>
                      <a:pt x="4490" y="2044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7" name="Google Shape;1117;p11"/>
              <p:cNvSpPr/>
              <p:nvPr/>
            </p:nvSpPr>
            <p:spPr>
              <a:xfrm rot="5400000">
                <a:off x="7976837" y="138606"/>
                <a:ext cx="62449" cy="143421"/>
              </a:xfrm>
              <a:custGeom>
                <a:avLst/>
                <a:gdLst/>
                <a:ahLst/>
                <a:cxnLst/>
                <a:rect l="l" t="t" r="r" b="b"/>
                <a:pathLst>
                  <a:path w="1534" h="3523" fill="none" extrusionOk="0">
                    <a:moveTo>
                      <a:pt x="323" y="1"/>
                    </a:moveTo>
                    <a:cubicBezTo>
                      <a:pt x="1" y="1265"/>
                      <a:pt x="512" y="2716"/>
                      <a:pt x="1533" y="3523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8" name="Google Shape;1118;p11"/>
              <p:cNvSpPr/>
              <p:nvPr/>
            </p:nvSpPr>
            <p:spPr>
              <a:xfrm rot="5400000">
                <a:off x="7958232" y="300595"/>
                <a:ext cx="77715" cy="149976"/>
              </a:xfrm>
              <a:custGeom>
                <a:avLst/>
                <a:gdLst/>
                <a:ahLst/>
                <a:cxnLst/>
                <a:rect l="l" t="t" r="r" b="b"/>
                <a:pathLst>
                  <a:path w="1909" h="3684" fill="none" extrusionOk="0">
                    <a:moveTo>
                      <a:pt x="27" y="0"/>
                    </a:moveTo>
                    <a:cubicBezTo>
                      <a:pt x="0" y="1425"/>
                      <a:pt x="753" y="2877"/>
                      <a:pt x="1909" y="3683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9" name="Google Shape;1119;p11"/>
              <p:cNvSpPr/>
              <p:nvPr/>
            </p:nvSpPr>
            <p:spPr>
              <a:xfrm rot="5400000">
                <a:off x="8723496" y="1242381"/>
                <a:ext cx="101816" cy="109469"/>
              </a:xfrm>
              <a:custGeom>
                <a:avLst/>
                <a:gdLst/>
                <a:ahLst/>
                <a:cxnLst/>
                <a:rect l="l" t="t" r="r" b="b"/>
                <a:pathLst>
                  <a:path w="2501" h="2689" fill="none" extrusionOk="0">
                    <a:moveTo>
                      <a:pt x="1" y="0"/>
                    </a:moveTo>
                    <a:cubicBezTo>
                      <a:pt x="1210" y="404"/>
                      <a:pt x="2151" y="1452"/>
                      <a:pt x="2501" y="2689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20" name="Google Shape;1120;p11"/>
            <p:cNvGrpSpPr/>
            <p:nvPr/>
          </p:nvGrpSpPr>
          <p:grpSpPr>
            <a:xfrm rot="-10532123" flipH="1">
              <a:off x="8132812" y="4074081"/>
              <a:ext cx="424176" cy="491025"/>
              <a:chOff x="8161487" y="589836"/>
              <a:chExt cx="415861" cy="481399"/>
            </a:xfrm>
          </p:grpSpPr>
          <p:sp>
            <p:nvSpPr>
              <p:cNvPr id="1121" name="Google Shape;1121;p11"/>
              <p:cNvSpPr/>
              <p:nvPr/>
            </p:nvSpPr>
            <p:spPr>
              <a:xfrm rot="5400000">
                <a:off x="8331928" y="825815"/>
                <a:ext cx="339318" cy="151523"/>
              </a:xfrm>
              <a:custGeom>
                <a:avLst/>
                <a:gdLst/>
                <a:ahLst/>
                <a:cxnLst/>
                <a:rect l="l" t="t" r="r" b="b"/>
                <a:pathLst>
                  <a:path w="8335" h="3722" extrusionOk="0">
                    <a:moveTo>
                      <a:pt x="6772" y="1"/>
                    </a:moveTo>
                    <a:cubicBezTo>
                      <a:pt x="6552" y="1"/>
                      <a:pt x="6333" y="27"/>
                      <a:pt x="6130" y="71"/>
                    </a:cubicBezTo>
                    <a:cubicBezTo>
                      <a:pt x="5189" y="233"/>
                      <a:pt x="4329" y="663"/>
                      <a:pt x="3442" y="958"/>
                    </a:cubicBezTo>
                    <a:cubicBezTo>
                      <a:pt x="2850" y="1156"/>
                      <a:pt x="2187" y="1371"/>
                      <a:pt x="1540" y="1371"/>
                    </a:cubicBezTo>
                    <a:cubicBezTo>
                      <a:pt x="1393" y="1371"/>
                      <a:pt x="1247" y="1360"/>
                      <a:pt x="1103" y="1335"/>
                    </a:cubicBezTo>
                    <a:cubicBezTo>
                      <a:pt x="927" y="1300"/>
                      <a:pt x="752" y="1207"/>
                      <a:pt x="591" y="1207"/>
                    </a:cubicBezTo>
                    <a:cubicBezTo>
                      <a:pt x="506" y="1207"/>
                      <a:pt x="425" y="1233"/>
                      <a:pt x="350" y="1308"/>
                    </a:cubicBezTo>
                    <a:cubicBezTo>
                      <a:pt x="1" y="1550"/>
                      <a:pt x="216" y="1980"/>
                      <a:pt x="404" y="2222"/>
                    </a:cubicBezTo>
                    <a:cubicBezTo>
                      <a:pt x="834" y="2706"/>
                      <a:pt x="1453" y="3055"/>
                      <a:pt x="2044" y="3297"/>
                    </a:cubicBezTo>
                    <a:cubicBezTo>
                      <a:pt x="2808" y="3569"/>
                      <a:pt x="3624" y="3721"/>
                      <a:pt x="4425" y="3721"/>
                    </a:cubicBezTo>
                    <a:cubicBezTo>
                      <a:pt x="5371" y="3721"/>
                      <a:pt x="6298" y="3509"/>
                      <a:pt x="7098" y="3029"/>
                    </a:cubicBezTo>
                    <a:cubicBezTo>
                      <a:pt x="7528" y="2760"/>
                      <a:pt x="7932" y="2383"/>
                      <a:pt x="8147" y="1899"/>
                    </a:cubicBezTo>
                    <a:cubicBezTo>
                      <a:pt x="8335" y="1442"/>
                      <a:pt x="8308" y="824"/>
                      <a:pt x="7958" y="421"/>
                    </a:cubicBezTo>
                    <a:cubicBezTo>
                      <a:pt x="7669" y="113"/>
                      <a:pt x="7222" y="1"/>
                      <a:pt x="67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2" name="Google Shape;1122;p11"/>
              <p:cNvSpPr/>
              <p:nvPr/>
            </p:nvSpPr>
            <p:spPr>
              <a:xfrm rot="5400000">
                <a:off x="8235559" y="515764"/>
                <a:ext cx="178432" cy="326576"/>
              </a:xfrm>
              <a:custGeom>
                <a:avLst/>
                <a:gdLst/>
                <a:ahLst/>
                <a:cxnLst/>
                <a:rect l="l" t="t" r="r" b="b"/>
                <a:pathLst>
                  <a:path w="4383" h="8022" extrusionOk="0">
                    <a:moveTo>
                      <a:pt x="2441" y="1"/>
                    </a:moveTo>
                    <a:cubicBezTo>
                      <a:pt x="2337" y="1"/>
                      <a:pt x="2237" y="37"/>
                      <a:pt x="2151" y="132"/>
                    </a:cubicBezTo>
                    <a:cubicBezTo>
                      <a:pt x="1936" y="374"/>
                      <a:pt x="2097" y="643"/>
                      <a:pt x="2097" y="912"/>
                    </a:cubicBezTo>
                    <a:cubicBezTo>
                      <a:pt x="2151" y="1691"/>
                      <a:pt x="1828" y="2525"/>
                      <a:pt x="1479" y="3197"/>
                    </a:cubicBezTo>
                    <a:cubicBezTo>
                      <a:pt x="1049" y="4030"/>
                      <a:pt x="592" y="4837"/>
                      <a:pt x="269" y="5751"/>
                    </a:cubicBezTo>
                    <a:cubicBezTo>
                      <a:pt x="81" y="6396"/>
                      <a:pt x="0" y="7149"/>
                      <a:pt x="457" y="7633"/>
                    </a:cubicBezTo>
                    <a:cubicBezTo>
                      <a:pt x="678" y="7909"/>
                      <a:pt x="1038" y="8021"/>
                      <a:pt x="1399" y="8021"/>
                    </a:cubicBezTo>
                    <a:cubicBezTo>
                      <a:pt x="1564" y="8021"/>
                      <a:pt x="1730" y="7998"/>
                      <a:pt x="1882" y="7955"/>
                    </a:cubicBezTo>
                    <a:cubicBezTo>
                      <a:pt x="2393" y="7821"/>
                      <a:pt x="2796" y="7472"/>
                      <a:pt x="3146" y="7068"/>
                    </a:cubicBezTo>
                    <a:cubicBezTo>
                      <a:pt x="4221" y="5670"/>
                      <a:pt x="4382" y="3762"/>
                      <a:pt x="3952" y="2095"/>
                    </a:cubicBezTo>
                    <a:cubicBezTo>
                      <a:pt x="3764" y="1450"/>
                      <a:pt x="3495" y="804"/>
                      <a:pt x="3065" y="294"/>
                    </a:cubicBezTo>
                    <a:cubicBezTo>
                      <a:pt x="2901" y="166"/>
                      <a:pt x="2662" y="1"/>
                      <a:pt x="24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3" name="Google Shape;1123;p11"/>
              <p:cNvSpPr/>
              <p:nvPr/>
            </p:nvSpPr>
            <p:spPr>
              <a:xfrm rot="5400000">
                <a:off x="8425580" y="924561"/>
                <a:ext cx="136826" cy="47101"/>
              </a:xfrm>
              <a:custGeom>
                <a:avLst/>
                <a:gdLst/>
                <a:ahLst/>
                <a:cxnLst/>
                <a:rect l="l" t="t" r="r" b="b"/>
                <a:pathLst>
                  <a:path w="3361" h="1157" fill="none" extrusionOk="0">
                    <a:moveTo>
                      <a:pt x="0" y="807"/>
                    </a:moveTo>
                    <a:cubicBezTo>
                      <a:pt x="1129" y="1156"/>
                      <a:pt x="2447" y="807"/>
                      <a:pt x="3361" y="0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4" name="Google Shape;1124;p11"/>
              <p:cNvSpPr/>
              <p:nvPr/>
            </p:nvSpPr>
            <p:spPr>
              <a:xfrm rot="5400000">
                <a:off x="8268144" y="629245"/>
                <a:ext cx="49300" cy="121519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2985" fill="none" extrusionOk="0">
                    <a:moveTo>
                      <a:pt x="1156" y="1"/>
                    </a:moveTo>
                    <a:cubicBezTo>
                      <a:pt x="1210" y="1103"/>
                      <a:pt x="780" y="2205"/>
                      <a:pt x="0" y="2985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25" name="Google Shape;1125;p11"/>
            <p:cNvGrpSpPr/>
            <p:nvPr/>
          </p:nvGrpSpPr>
          <p:grpSpPr>
            <a:xfrm rot="-10532123" flipH="1">
              <a:off x="7815006" y="3732259"/>
              <a:ext cx="1150594" cy="1300582"/>
              <a:chOff x="7854581" y="142982"/>
              <a:chExt cx="1128039" cy="1275086"/>
            </a:xfrm>
          </p:grpSpPr>
          <p:sp>
            <p:nvSpPr>
              <p:cNvPr id="1126" name="Google Shape;1126;p11"/>
              <p:cNvSpPr/>
              <p:nvPr/>
            </p:nvSpPr>
            <p:spPr>
              <a:xfrm rot="5400000">
                <a:off x="8314629" y="756388"/>
                <a:ext cx="927048" cy="396312"/>
              </a:xfrm>
              <a:custGeom>
                <a:avLst/>
                <a:gdLst/>
                <a:ahLst/>
                <a:cxnLst/>
                <a:rect l="l" t="t" r="r" b="b"/>
                <a:pathLst>
                  <a:path w="22772" h="9735" extrusionOk="0">
                    <a:moveTo>
                      <a:pt x="3017" y="1"/>
                    </a:moveTo>
                    <a:cubicBezTo>
                      <a:pt x="1923" y="1"/>
                      <a:pt x="870" y="848"/>
                      <a:pt x="485" y="1868"/>
                    </a:cubicBezTo>
                    <a:cubicBezTo>
                      <a:pt x="1" y="3051"/>
                      <a:pt x="216" y="4368"/>
                      <a:pt x="727" y="5497"/>
                    </a:cubicBezTo>
                    <a:cubicBezTo>
                      <a:pt x="1452" y="7191"/>
                      <a:pt x="2877" y="8535"/>
                      <a:pt x="4544" y="9207"/>
                    </a:cubicBezTo>
                    <a:cubicBezTo>
                      <a:pt x="5399" y="9560"/>
                      <a:pt x="6316" y="9735"/>
                      <a:pt x="7232" y="9735"/>
                    </a:cubicBezTo>
                    <a:cubicBezTo>
                      <a:pt x="8131" y="9735"/>
                      <a:pt x="9029" y="9567"/>
                      <a:pt x="9867" y="9234"/>
                    </a:cubicBezTo>
                    <a:cubicBezTo>
                      <a:pt x="11400" y="8616"/>
                      <a:pt x="12690" y="7514"/>
                      <a:pt x="14115" y="6788"/>
                    </a:cubicBezTo>
                    <a:cubicBezTo>
                      <a:pt x="14936" y="6362"/>
                      <a:pt x="15894" y="6074"/>
                      <a:pt x="16815" y="6074"/>
                    </a:cubicBezTo>
                    <a:cubicBezTo>
                      <a:pt x="17523" y="6074"/>
                      <a:pt x="18208" y="6244"/>
                      <a:pt x="18793" y="6653"/>
                    </a:cubicBezTo>
                    <a:cubicBezTo>
                      <a:pt x="19587" y="7191"/>
                      <a:pt x="20235" y="8193"/>
                      <a:pt x="21201" y="8193"/>
                    </a:cubicBezTo>
                    <a:cubicBezTo>
                      <a:pt x="21249" y="8193"/>
                      <a:pt x="21297" y="8191"/>
                      <a:pt x="21347" y="8186"/>
                    </a:cubicBezTo>
                    <a:cubicBezTo>
                      <a:pt x="21992" y="8132"/>
                      <a:pt x="22503" y="7540"/>
                      <a:pt x="22637" y="6922"/>
                    </a:cubicBezTo>
                    <a:cubicBezTo>
                      <a:pt x="22772" y="6304"/>
                      <a:pt x="22556" y="5632"/>
                      <a:pt x="22288" y="5067"/>
                    </a:cubicBezTo>
                    <a:cubicBezTo>
                      <a:pt x="21911" y="4368"/>
                      <a:pt x="21374" y="3723"/>
                      <a:pt x="20675" y="3158"/>
                    </a:cubicBezTo>
                    <a:cubicBezTo>
                      <a:pt x="19730" y="2465"/>
                      <a:pt x="18588" y="2068"/>
                      <a:pt x="17441" y="2068"/>
                    </a:cubicBezTo>
                    <a:cubicBezTo>
                      <a:pt x="17120" y="2068"/>
                      <a:pt x="16798" y="2099"/>
                      <a:pt x="16481" y="2164"/>
                    </a:cubicBezTo>
                    <a:cubicBezTo>
                      <a:pt x="14921" y="2513"/>
                      <a:pt x="13631" y="3481"/>
                      <a:pt x="12287" y="4368"/>
                    </a:cubicBezTo>
                    <a:cubicBezTo>
                      <a:pt x="11195" y="5087"/>
                      <a:pt x="9457" y="5791"/>
                      <a:pt x="7978" y="5791"/>
                    </a:cubicBezTo>
                    <a:cubicBezTo>
                      <a:pt x="6580" y="5791"/>
                      <a:pt x="5413" y="5162"/>
                      <a:pt x="5243" y="3320"/>
                    </a:cubicBezTo>
                    <a:lnTo>
                      <a:pt x="5243" y="3212"/>
                    </a:lnTo>
                    <a:cubicBezTo>
                      <a:pt x="5189" y="1975"/>
                      <a:pt x="5082" y="524"/>
                      <a:pt x="3630" y="94"/>
                    </a:cubicBezTo>
                    <a:cubicBezTo>
                      <a:pt x="3427" y="30"/>
                      <a:pt x="3222" y="1"/>
                      <a:pt x="301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7" name="Google Shape;1127;p11"/>
              <p:cNvSpPr/>
              <p:nvPr/>
            </p:nvSpPr>
            <p:spPr>
              <a:xfrm rot="5400000">
                <a:off x="8117038" y="-17698"/>
                <a:ext cx="397330" cy="922244"/>
              </a:xfrm>
              <a:custGeom>
                <a:avLst/>
                <a:gdLst/>
                <a:ahLst/>
                <a:cxnLst/>
                <a:rect l="l" t="t" r="r" b="b"/>
                <a:pathLst>
                  <a:path w="9760" h="22654" extrusionOk="0">
                    <a:moveTo>
                      <a:pt x="3371" y="1"/>
                    </a:moveTo>
                    <a:cubicBezTo>
                      <a:pt x="3035" y="1"/>
                      <a:pt x="2699" y="44"/>
                      <a:pt x="2367" y="140"/>
                    </a:cubicBezTo>
                    <a:cubicBezTo>
                      <a:pt x="1103" y="490"/>
                      <a:pt x="1" y="1780"/>
                      <a:pt x="270" y="3124"/>
                    </a:cubicBezTo>
                    <a:cubicBezTo>
                      <a:pt x="565" y="4603"/>
                      <a:pt x="1990" y="4845"/>
                      <a:pt x="3227" y="5033"/>
                    </a:cubicBezTo>
                    <a:cubicBezTo>
                      <a:pt x="3308" y="5033"/>
                      <a:pt x="3334" y="5033"/>
                      <a:pt x="3388" y="5060"/>
                    </a:cubicBezTo>
                    <a:cubicBezTo>
                      <a:pt x="7071" y="5813"/>
                      <a:pt x="5243" y="10168"/>
                      <a:pt x="3657" y="12157"/>
                    </a:cubicBezTo>
                    <a:cubicBezTo>
                      <a:pt x="2662" y="13394"/>
                      <a:pt x="1560" y="14604"/>
                      <a:pt x="1076" y="16136"/>
                    </a:cubicBezTo>
                    <a:cubicBezTo>
                      <a:pt x="565" y="17803"/>
                      <a:pt x="1022" y="19685"/>
                      <a:pt x="2098" y="21029"/>
                    </a:cubicBezTo>
                    <a:cubicBezTo>
                      <a:pt x="2474" y="21459"/>
                      <a:pt x="2877" y="21836"/>
                      <a:pt x="3334" y="22131"/>
                    </a:cubicBezTo>
                    <a:lnTo>
                      <a:pt x="3738" y="22346"/>
                    </a:lnTo>
                    <a:cubicBezTo>
                      <a:pt x="4007" y="22373"/>
                      <a:pt x="4275" y="22481"/>
                      <a:pt x="4517" y="22615"/>
                    </a:cubicBezTo>
                    <a:cubicBezTo>
                      <a:pt x="4669" y="22634"/>
                      <a:pt x="4822" y="22653"/>
                      <a:pt x="4983" y="22653"/>
                    </a:cubicBezTo>
                    <a:cubicBezTo>
                      <a:pt x="5050" y="22653"/>
                      <a:pt x="5119" y="22650"/>
                      <a:pt x="5189" y="22642"/>
                    </a:cubicBezTo>
                    <a:cubicBezTo>
                      <a:pt x="5808" y="22588"/>
                      <a:pt x="6453" y="22131"/>
                      <a:pt x="6587" y="21513"/>
                    </a:cubicBezTo>
                    <a:cubicBezTo>
                      <a:pt x="6803" y="20491"/>
                      <a:pt x="5781" y="19712"/>
                      <a:pt x="5270" y="18825"/>
                    </a:cubicBezTo>
                    <a:cubicBezTo>
                      <a:pt x="4464" y="17400"/>
                      <a:pt x="4974" y="15545"/>
                      <a:pt x="5888" y="14174"/>
                    </a:cubicBezTo>
                    <a:cubicBezTo>
                      <a:pt x="6749" y="12803"/>
                      <a:pt x="8012" y="11620"/>
                      <a:pt x="8738" y="10168"/>
                    </a:cubicBezTo>
                    <a:cubicBezTo>
                      <a:pt x="9572" y="8555"/>
                      <a:pt x="9760" y="6646"/>
                      <a:pt x="9249" y="4899"/>
                    </a:cubicBezTo>
                    <a:cubicBezTo>
                      <a:pt x="8738" y="3151"/>
                      <a:pt x="7528" y="1646"/>
                      <a:pt x="5942" y="732"/>
                    </a:cubicBezTo>
                    <a:cubicBezTo>
                      <a:pt x="5143" y="303"/>
                      <a:pt x="4258" y="1"/>
                      <a:pt x="33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8" name="Google Shape;1128;p11"/>
              <p:cNvSpPr/>
              <p:nvPr/>
            </p:nvSpPr>
            <p:spPr>
              <a:xfrm rot="5400000">
                <a:off x="8537170" y="908058"/>
                <a:ext cx="645783" cy="245115"/>
              </a:xfrm>
              <a:custGeom>
                <a:avLst/>
                <a:gdLst/>
                <a:ahLst/>
                <a:cxnLst/>
                <a:rect l="l" t="t" r="r" b="b"/>
                <a:pathLst>
                  <a:path w="15863" h="6021" extrusionOk="0">
                    <a:moveTo>
                      <a:pt x="11936" y="0"/>
                    </a:moveTo>
                    <a:cubicBezTo>
                      <a:pt x="11820" y="0"/>
                      <a:pt x="11703" y="3"/>
                      <a:pt x="11588" y="7"/>
                    </a:cubicBezTo>
                    <a:cubicBezTo>
                      <a:pt x="10351" y="87"/>
                      <a:pt x="9114" y="383"/>
                      <a:pt x="7958" y="921"/>
                    </a:cubicBezTo>
                    <a:cubicBezTo>
                      <a:pt x="6416" y="1649"/>
                      <a:pt x="3712" y="4068"/>
                      <a:pt x="1549" y="4068"/>
                    </a:cubicBezTo>
                    <a:cubicBezTo>
                      <a:pt x="997" y="4068"/>
                      <a:pt x="481" y="3911"/>
                      <a:pt x="28" y="3528"/>
                    </a:cubicBezTo>
                    <a:lnTo>
                      <a:pt x="1" y="3528"/>
                    </a:lnTo>
                    <a:cubicBezTo>
                      <a:pt x="158" y="5384"/>
                      <a:pt x="1312" y="6020"/>
                      <a:pt x="2704" y="6020"/>
                    </a:cubicBezTo>
                    <a:cubicBezTo>
                      <a:pt x="4175" y="6020"/>
                      <a:pt x="5912" y="5309"/>
                      <a:pt x="7018" y="4577"/>
                    </a:cubicBezTo>
                    <a:cubicBezTo>
                      <a:pt x="8335" y="3717"/>
                      <a:pt x="9679" y="2695"/>
                      <a:pt x="11211" y="2399"/>
                    </a:cubicBezTo>
                    <a:cubicBezTo>
                      <a:pt x="11537" y="2334"/>
                      <a:pt x="11866" y="2303"/>
                      <a:pt x="12194" y="2303"/>
                    </a:cubicBezTo>
                    <a:cubicBezTo>
                      <a:pt x="13358" y="2303"/>
                      <a:pt x="14509" y="2696"/>
                      <a:pt x="15432" y="3367"/>
                    </a:cubicBezTo>
                    <a:lnTo>
                      <a:pt x="15459" y="3340"/>
                    </a:lnTo>
                    <a:cubicBezTo>
                      <a:pt x="15755" y="3071"/>
                      <a:pt x="15862" y="2641"/>
                      <a:pt x="15755" y="2238"/>
                    </a:cubicBezTo>
                    <a:cubicBezTo>
                      <a:pt x="15567" y="1351"/>
                      <a:pt x="14706" y="652"/>
                      <a:pt x="13873" y="302"/>
                    </a:cubicBezTo>
                    <a:cubicBezTo>
                      <a:pt x="13278" y="73"/>
                      <a:pt x="12604" y="0"/>
                      <a:pt x="119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9" name="Google Shape;1129;p11"/>
              <p:cNvSpPr/>
              <p:nvPr/>
            </p:nvSpPr>
            <p:spPr>
              <a:xfrm rot="5400000">
                <a:off x="8025476" y="-10535"/>
                <a:ext cx="389676" cy="696711"/>
              </a:xfrm>
              <a:custGeom>
                <a:avLst/>
                <a:gdLst/>
                <a:ahLst/>
                <a:cxnLst/>
                <a:rect l="l" t="t" r="r" b="b"/>
                <a:pathLst>
                  <a:path w="9572" h="17114" extrusionOk="0">
                    <a:moveTo>
                      <a:pt x="5915" y="1"/>
                    </a:moveTo>
                    <a:cubicBezTo>
                      <a:pt x="6533" y="377"/>
                      <a:pt x="6668" y="1345"/>
                      <a:pt x="6480" y="2044"/>
                    </a:cubicBezTo>
                    <a:cubicBezTo>
                      <a:pt x="6211" y="3039"/>
                      <a:pt x="5082" y="3791"/>
                      <a:pt x="4329" y="4517"/>
                    </a:cubicBezTo>
                    <a:cubicBezTo>
                      <a:pt x="2501" y="6345"/>
                      <a:pt x="942" y="8496"/>
                      <a:pt x="323" y="10969"/>
                    </a:cubicBezTo>
                    <a:cubicBezTo>
                      <a:pt x="81" y="11991"/>
                      <a:pt x="1" y="13093"/>
                      <a:pt x="269" y="14115"/>
                    </a:cubicBezTo>
                    <a:cubicBezTo>
                      <a:pt x="566" y="15352"/>
                      <a:pt x="1865" y="17113"/>
                      <a:pt x="3328" y="17113"/>
                    </a:cubicBezTo>
                    <a:cubicBezTo>
                      <a:pt x="3455" y="17113"/>
                      <a:pt x="3582" y="17100"/>
                      <a:pt x="3711" y="17072"/>
                    </a:cubicBezTo>
                    <a:cubicBezTo>
                      <a:pt x="4221" y="16965"/>
                      <a:pt x="4652" y="16454"/>
                      <a:pt x="4598" y="15943"/>
                    </a:cubicBezTo>
                    <a:cubicBezTo>
                      <a:pt x="3522" y="14599"/>
                      <a:pt x="3092" y="12717"/>
                      <a:pt x="3576" y="11050"/>
                    </a:cubicBezTo>
                    <a:cubicBezTo>
                      <a:pt x="4060" y="9545"/>
                      <a:pt x="5162" y="8308"/>
                      <a:pt x="6184" y="7071"/>
                    </a:cubicBezTo>
                    <a:cubicBezTo>
                      <a:pt x="7797" y="5109"/>
                      <a:pt x="9571" y="727"/>
                      <a:pt x="59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0" name="Google Shape;1130;p11"/>
              <p:cNvSpPr/>
              <p:nvPr/>
            </p:nvSpPr>
            <p:spPr>
              <a:xfrm rot="5400000">
                <a:off x="8783118" y="476793"/>
                <a:ext cx="53696" cy="211285"/>
              </a:xfrm>
              <a:custGeom>
                <a:avLst/>
                <a:gdLst/>
                <a:ahLst/>
                <a:cxnLst/>
                <a:rect l="l" t="t" r="r" b="b"/>
                <a:pathLst>
                  <a:path w="1319" h="5190" fill="none" extrusionOk="0">
                    <a:moveTo>
                      <a:pt x="539" y="1"/>
                    </a:moveTo>
                    <a:cubicBezTo>
                      <a:pt x="28" y="780"/>
                      <a:pt x="1" y="1802"/>
                      <a:pt x="216" y="2662"/>
                    </a:cubicBezTo>
                    <a:cubicBezTo>
                      <a:pt x="404" y="3576"/>
                      <a:pt x="834" y="4383"/>
                      <a:pt x="1318" y="5189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1" name="Google Shape;1131;p11"/>
              <p:cNvSpPr/>
              <p:nvPr/>
            </p:nvSpPr>
            <p:spPr>
              <a:xfrm rot="5400000">
                <a:off x="8583410" y="356958"/>
                <a:ext cx="182788" cy="83211"/>
              </a:xfrm>
              <a:custGeom>
                <a:avLst/>
                <a:gdLst/>
                <a:ahLst/>
                <a:cxnLst/>
                <a:rect l="l" t="t" r="r" b="b"/>
                <a:pathLst>
                  <a:path w="4490" h="2044" fill="none" extrusionOk="0">
                    <a:moveTo>
                      <a:pt x="0" y="431"/>
                    </a:moveTo>
                    <a:cubicBezTo>
                      <a:pt x="780" y="54"/>
                      <a:pt x="1721" y="0"/>
                      <a:pt x="2581" y="296"/>
                    </a:cubicBezTo>
                    <a:cubicBezTo>
                      <a:pt x="3415" y="592"/>
                      <a:pt x="4113" y="1237"/>
                      <a:pt x="4490" y="2044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2" name="Google Shape;1132;p11"/>
              <p:cNvSpPr/>
              <p:nvPr/>
            </p:nvSpPr>
            <p:spPr>
              <a:xfrm rot="5400000">
                <a:off x="7976837" y="138606"/>
                <a:ext cx="62449" cy="143421"/>
              </a:xfrm>
              <a:custGeom>
                <a:avLst/>
                <a:gdLst/>
                <a:ahLst/>
                <a:cxnLst/>
                <a:rect l="l" t="t" r="r" b="b"/>
                <a:pathLst>
                  <a:path w="1534" h="3523" fill="none" extrusionOk="0">
                    <a:moveTo>
                      <a:pt x="323" y="1"/>
                    </a:moveTo>
                    <a:cubicBezTo>
                      <a:pt x="1" y="1265"/>
                      <a:pt x="512" y="2716"/>
                      <a:pt x="1533" y="3523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3" name="Google Shape;1133;p11"/>
              <p:cNvSpPr/>
              <p:nvPr/>
            </p:nvSpPr>
            <p:spPr>
              <a:xfrm rot="5400000">
                <a:off x="7958232" y="300595"/>
                <a:ext cx="77715" cy="149976"/>
              </a:xfrm>
              <a:custGeom>
                <a:avLst/>
                <a:gdLst/>
                <a:ahLst/>
                <a:cxnLst/>
                <a:rect l="l" t="t" r="r" b="b"/>
                <a:pathLst>
                  <a:path w="1909" h="3684" fill="none" extrusionOk="0">
                    <a:moveTo>
                      <a:pt x="27" y="0"/>
                    </a:moveTo>
                    <a:cubicBezTo>
                      <a:pt x="0" y="1425"/>
                      <a:pt x="753" y="2877"/>
                      <a:pt x="1909" y="3683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4" name="Google Shape;1134;p11"/>
              <p:cNvSpPr/>
              <p:nvPr/>
            </p:nvSpPr>
            <p:spPr>
              <a:xfrm rot="5400000">
                <a:off x="8723496" y="1242381"/>
                <a:ext cx="101816" cy="109469"/>
              </a:xfrm>
              <a:custGeom>
                <a:avLst/>
                <a:gdLst/>
                <a:ahLst/>
                <a:cxnLst/>
                <a:rect l="l" t="t" r="r" b="b"/>
                <a:pathLst>
                  <a:path w="2501" h="2689" fill="none" extrusionOk="0">
                    <a:moveTo>
                      <a:pt x="1" y="0"/>
                    </a:moveTo>
                    <a:cubicBezTo>
                      <a:pt x="1210" y="404"/>
                      <a:pt x="2151" y="1452"/>
                      <a:pt x="2501" y="2689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35" name="Google Shape;1135;p11"/>
            <p:cNvGrpSpPr/>
            <p:nvPr/>
          </p:nvGrpSpPr>
          <p:grpSpPr>
            <a:xfrm rot="267877" flipH="1">
              <a:off x="587012" y="578394"/>
              <a:ext cx="424176" cy="491025"/>
              <a:chOff x="8161487" y="589836"/>
              <a:chExt cx="415861" cy="481399"/>
            </a:xfrm>
          </p:grpSpPr>
          <p:sp>
            <p:nvSpPr>
              <p:cNvPr id="1136" name="Google Shape;1136;p11"/>
              <p:cNvSpPr/>
              <p:nvPr/>
            </p:nvSpPr>
            <p:spPr>
              <a:xfrm rot="5400000">
                <a:off x="8331928" y="825815"/>
                <a:ext cx="339318" cy="151523"/>
              </a:xfrm>
              <a:custGeom>
                <a:avLst/>
                <a:gdLst/>
                <a:ahLst/>
                <a:cxnLst/>
                <a:rect l="l" t="t" r="r" b="b"/>
                <a:pathLst>
                  <a:path w="8335" h="3722" extrusionOk="0">
                    <a:moveTo>
                      <a:pt x="6772" y="1"/>
                    </a:moveTo>
                    <a:cubicBezTo>
                      <a:pt x="6552" y="1"/>
                      <a:pt x="6333" y="27"/>
                      <a:pt x="6130" y="71"/>
                    </a:cubicBezTo>
                    <a:cubicBezTo>
                      <a:pt x="5189" y="233"/>
                      <a:pt x="4329" y="663"/>
                      <a:pt x="3442" y="958"/>
                    </a:cubicBezTo>
                    <a:cubicBezTo>
                      <a:pt x="2850" y="1156"/>
                      <a:pt x="2187" y="1371"/>
                      <a:pt x="1540" y="1371"/>
                    </a:cubicBezTo>
                    <a:cubicBezTo>
                      <a:pt x="1393" y="1371"/>
                      <a:pt x="1247" y="1360"/>
                      <a:pt x="1103" y="1335"/>
                    </a:cubicBezTo>
                    <a:cubicBezTo>
                      <a:pt x="927" y="1300"/>
                      <a:pt x="752" y="1207"/>
                      <a:pt x="591" y="1207"/>
                    </a:cubicBezTo>
                    <a:cubicBezTo>
                      <a:pt x="506" y="1207"/>
                      <a:pt x="425" y="1233"/>
                      <a:pt x="350" y="1308"/>
                    </a:cubicBezTo>
                    <a:cubicBezTo>
                      <a:pt x="1" y="1550"/>
                      <a:pt x="216" y="1980"/>
                      <a:pt x="404" y="2222"/>
                    </a:cubicBezTo>
                    <a:cubicBezTo>
                      <a:pt x="834" y="2706"/>
                      <a:pt x="1453" y="3055"/>
                      <a:pt x="2044" y="3297"/>
                    </a:cubicBezTo>
                    <a:cubicBezTo>
                      <a:pt x="2808" y="3569"/>
                      <a:pt x="3624" y="3721"/>
                      <a:pt x="4425" y="3721"/>
                    </a:cubicBezTo>
                    <a:cubicBezTo>
                      <a:pt x="5371" y="3721"/>
                      <a:pt x="6298" y="3509"/>
                      <a:pt x="7098" y="3029"/>
                    </a:cubicBezTo>
                    <a:cubicBezTo>
                      <a:pt x="7528" y="2760"/>
                      <a:pt x="7932" y="2383"/>
                      <a:pt x="8147" y="1899"/>
                    </a:cubicBezTo>
                    <a:cubicBezTo>
                      <a:pt x="8335" y="1442"/>
                      <a:pt x="8308" y="824"/>
                      <a:pt x="7958" y="421"/>
                    </a:cubicBezTo>
                    <a:cubicBezTo>
                      <a:pt x="7669" y="113"/>
                      <a:pt x="7222" y="1"/>
                      <a:pt x="67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7" name="Google Shape;1137;p11"/>
              <p:cNvSpPr/>
              <p:nvPr/>
            </p:nvSpPr>
            <p:spPr>
              <a:xfrm rot="5400000">
                <a:off x="8235559" y="515764"/>
                <a:ext cx="178432" cy="326576"/>
              </a:xfrm>
              <a:custGeom>
                <a:avLst/>
                <a:gdLst/>
                <a:ahLst/>
                <a:cxnLst/>
                <a:rect l="l" t="t" r="r" b="b"/>
                <a:pathLst>
                  <a:path w="4383" h="8022" extrusionOk="0">
                    <a:moveTo>
                      <a:pt x="2441" y="1"/>
                    </a:moveTo>
                    <a:cubicBezTo>
                      <a:pt x="2337" y="1"/>
                      <a:pt x="2237" y="37"/>
                      <a:pt x="2151" y="132"/>
                    </a:cubicBezTo>
                    <a:cubicBezTo>
                      <a:pt x="1936" y="374"/>
                      <a:pt x="2097" y="643"/>
                      <a:pt x="2097" y="912"/>
                    </a:cubicBezTo>
                    <a:cubicBezTo>
                      <a:pt x="2151" y="1691"/>
                      <a:pt x="1828" y="2525"/>
                      <a:pt x="1479" y="3197"/>
                    </a:cubicBezTo>
                    <a:cubicBezTo>
                      <a:pt x="1049" y="4030"/>
                      <a:pt x="592" y="4837"/>
                      <a:pt x="269" y="5751"/>
                    </a:cubicBezTo>
                    <a:cubicBezTo>
                      <a:pt x="81" y="6396"/>
                      <a:pt x="0" y="7149"/>
                      <a:pt x="457" y="7633"/>
                    </a:cubicBezTo>
                    <a:cubicBezTo>
                      <a:pt x="678" y="7909"/>
                      <a:pt x="1038" y="8021"/>
                      <a:pt x="1399" y="8021"/>
                    </a:cubicBezTo>
                    <a:cubicBezTo>
                      <a:pt x="1564" y="8021"/>
                      <a:pt x="1730" y="7998"/>
                      <a:pt x="1882" y="7955"/>
                    </a:cubicBezTo>
                    <a:cubicBezTo>
                      <a:pt x="2393" y="7821"/>
                      <a:pt x="2796" y="7472"/>
                      <a:pt x="3146" y="7068"/>
                    </a:cubicBezTo>
                    <a:cubicBezTo>
                      <a:pt x="4221" y="5670"/>
                      <a:pt x="4382" y="3762"/>
                      <a:pt x="3952" y="2095"/>
                    </a:cubicBezTo>
                    <a:cubicBezTo>
                      <a:pt x="3764" y="1450"/>
                      <a:pt x="3495" y="804"/>
                      <a:pt x="3065" y="294"/>
                    </a:cubicBezTo>
                    <a:cubicBezTo>
                      <a:pt x="2901" y="166"/>
                      <a:pt x="2662" y="1"/>
                      <a:pt x="24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8" name="Google Shape;1138;p11"/>
              <p:cNvSpPr/>
              <p:nvPr/>
            </p:nvSpPr>
            <p:spPr>
              <a:xfrm rot="5400000">
                <a:off x="8425580" y="924561"/>
                <a:ext cx="136826" cy="47101"/>
              </a:xfrm>
              <a:custGeom>
                <a:avLst/>
                <a:gdLst/>
                <a:ahLst/>
                <a:cxnLst/>
                <a:rect l="l" t="t" r="r" b="b"/>
                <a:pathLst>
                  <a:path w="3361" h="1157" fill="none" extrusionOk="0">
                    <a:moveTo>
                      <a:pt x="0" y="807"/>
                    </a:moveTo>
                    <a:cubicBezTo>
                      <a:pt x="1129" y="1156"/>
                      <a:pt x="2447" y="807"/>
                      <a:pt x="3361" y="0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9" name="Google Shape;1139;p11"/>
              <p:cNvSpPr/>
              <p:nvPr/>
            </p:nvSpPr>
            <p:spPr>
              <a:xfrm rot="5400000">
                <a:off x="8268144" y="629245"/>
                <a:ext cx="49300" cy="121519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2985" fill="none" extrusionOk="0">
                    <a:moveTo>
                      <a:pt x="1156" y="1"/>
                    </a:moveTo>
                    <a:cubicBezTo>
                      <a:pt x="1210" y="1103"/>
                      <a:pt x="780" y="2205"/>
                      <a:pt x="0" y="2985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40" name="Google Shape;1140;p11"/>
            <p:cNvGrpSpPr/>
            <p:nvPr/>
          </p:nvGrpSpPr>
          <p:grpSpPr>
            <a:xfrm rot="267877" flipH="1">
              <a:off x="178400" y="110659"/>
              <a:ext cx="1150594" cy="1300582"/>
              <a:chOff x="7854581" y="142982"/>
              <a:chExt cx="1128039" cy="1275086"/>
            </a:xfrm>
          </p:grpSpPr>
          <p:sp>
            <p:nvSpPr>
              <p:cNvPr id="1141" name="Google Shape;1141;p11"/>
              <p:cNvSpPr/>
              <p:nvPr/>
            </p:nvSpPr>
            <p:spPr>
              <a:xfrm rot="5400000">
                <a:off x="8314629" y="756388"/>
                <a:ext cx="927048" cy="396312"/>
              </a:xfrm>
              <a:custGeom>
                <a:avLst/>
                <a:gdLst/>
                <a:ahLst/>
                <a:cxnLst/>
                <a:rect l="l" t="t" r="r" b="b"/>
                <a:pathLst>
                  <a:path w="22772" h="9735" extrusionOk="0">
                    <a:moveTo>
                      <a:pt x="3017" y="1"/>
                    </a:moveTo>
                    <a:cubicBezTo>
                      <a:pt x="1923" y="1"/>
                      <a:pt x="870" y="848"/>
                      <a:pt x="485" y="1868"/>
                    </a:cubicBezTo>
                    <a:cubicBezTo>
                      <a:pt x="1" y="3051"/>
                      <a:pt x="216" y="4368"/>
                      <a:pt x="727" y="5497"/>
                    </a:cubicBezTo>
                    <a:cubicBezTo>
                      <a:pt x="1452" y="7191"/>
                      <a:pt x="2877" y="8535"/>
                      <a:pt x="4544" y="9207"/>
                    </a:cubicBezTo>
                    <a:cubicBezTo>
                      <a:pt x="5399" y="9560"/>
                      <a:pt x="6316" y="9735"/>
                      <a:pt x="7232" y="9735"/>
                    </a:cubicBezTo>
                    <a:cubicBezTo>
                      <a:pt x="8131" y="9735"/>
                      <a:pt x="9029" y="9567"/>
                      <a:pt x="9867" y="9234"/>
                    </a:cubicBezTo>
                    <a:cubicBezTo>
                      <a:pt x="11400" y="8616"/>
                      <a:pt x="12690" y="7514"/>
                      <a:pt x="14115" y="6788"/>
                    </a:cubicBezTo>
                    <a:cubicBezTo>
                      <a:pt x="14936" y="6362"/>
                      <a:pt x="15894" y="6074"/>
                      <a:pt x="16815" y="6074"/>
                    </a:cubicBezTo>
                    <a:cubicBezTo>
                      <a:pt x="17523" y="6074"/>
                      <a:pt x="18208" y="6244"/>
                      <a:pt x="18793" y="6653"/>
                    </a:cubicBezTo>
                    <a:cubicBezTo>
                      <a:pt x="19587" y="7191"/>
                      <a:pt x="20235" y="8193"/>
                      <a:pt x="21201" y="8193"/>
                    </a:cubicBezTo>
                    <a:cubicBezTo>
                      <a:pt x="21249" y="8193"/>
                      <a:pt x="21297" y="8191"/>
                      <a:pt x="21347" y="8186"/>
                    </a:cubicBezTo>
                    <a:cubicBezTo>
                      <a:pt x="21992" y="8132"/>
                      <a:pt x="22503" y="7540"/>
                      <a:pt x="22637" y="6922"/>
                    </a:cubicBezTo>
                    <a:cubicBezTo>
                      <a:pt x="22772" y="6304"/>
                      <a:pt x="22556" y="5632"/>
                      <a:pt x="22288" y="5067"/>
                    </a:cubicBezTo>
                    <a:cubicBezTo>
                      <a:pt x="21911" y="4368"/>
                      <a:pt x="21374" y="3723"/>
                      <a:pt x="20675" y="3158"/>
                    </a:cubicBezTo>
                    <a:cubicBezTo>
                      <a:pt x="19730" y="2465"/>
                      <a:pt x="18588" y="2068"/>
                      <a:pt x="17441" y="2068"/>
                    </a:cubicBezTo>
                    <a:cubicBezTo>
                      <a:pt x="17120" y="2068"/>
                      <a:pt x="16798" y="2099"/>
                      <a:pt x="16481" y="2164"/>
                    </a:cubicBezTo>
                    <a:cubicBezTo>
                      <a:pt x="14921" y="2513"/>
                      <a:pt x="13631" y="3481"/>
                      <a:pt x="12287" y="4368"/>
                    </a:cubicBezTo>
                    <a:cubicBezTo>
                      <a:pt x="11195" y="5087"/>
                      <a:pt x="9457" y="5791"/>
                      <a:pt x="7978" y="5791"/>
                    </a:cubicBezTo>
                    <a:cubicBezTo>
                      <a:pt x="6580" y="5791"/>
                      <a:pt x="5413" y="5162"/>
                      <a:pt x="5243" y="3320"/>
                    </a:cubicBezTo>
                    <a:lnTo>
                      <a:pt x="5243" y="3212"/>
                    </a:lnTo>
                    <a:cubicBezTo>
                      <a:pt x="5189" y="1975"/>
                      <a:pt x="5082" y="524"/>
                      <a:pt x="3630" y="94"/>
                    </a:cubicBezTo>
                    <a:cubicBezTo>
                      <a:pt x="3427" y="30"/>
                      <a:pt x="3222" y="1"/>
                      <a:pt x="301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2" name="Google Shape;1142;p11"/>
              <p:cNvSpPr/>
              <p:nvPr/>
            </p:nvSpPr>
            <p:spPr>
              <a:xfrm rot="5400000">
                <a:off x="8117038" y="-17698"/>
                <a:ext cx="397330" cy="922244"/>
              </a:xfrm>
              <a:custGeom>
                <a:avLst/>
                <a:gdLst/>
                <a:ahLst/>
                <a:cxnLst/>
                <a:rect l="l" t="t" r="r" b="b"/>
                <a:pathLst>
                  <a:path w="9760" h="22654" extrusionOk="0">
                    <a:moveTo>
                      <a:pt x="3371" y="1"/>
                    </a:moveTo>
                    <a:cubicBezTo>
                      <a:pt x="3035" y="1"/>
                      <a:pt x="2699" y="44"/>
                      <a:pt x="2367" y="140"/>
                    </a:cubicBezTo>
                    <a:cubicBezTo>
                      <a:pt x="1103" y="490"/>
                      <a:pt x="1" y="1780"/>
                      <a:pt x="270" y="3124"/>
                    </a:cubicBezTo>
                    <a:cubicBezTo>
                      <a:pt x="565" y="4603"/>
                      <a:pt x="1990" y="4845"/>
                      <a:pt x="3227" y="5033"/>
                    </a:cubicBezTo>
                    <a:cubicBezTo>
                      <a:pt x="3308" y="5033"/>
                      <a:pt x="3334" y="5033"/>
                      <a:pt x="3388" y="5060"/>
                    </a:cubicBezTo>
                    <a:cubicBezTo>
                      <a:pt x="7071" y="5813"/>
                      <a:pt x="5243" y="10168"/>
                      <a:pt x="3657" y="12157"/>
                    </a:cubicBezTo>
                    <a:cubicBezTo>
                      <a:pt x="2662" y="13394"/>
                      <a:pt x="1560" y="14604"/>
                      <a:pt x="1076" y="16136"/>
                    </a:cubicBezTo>
                    <a:cubicBezTo>
                      <a:pt x="565" y="17803"/>
                      <a:pt x="1022" y="19685"/>
                      <a:pt x="2098" y="21029"/>
                    </a:cubicBezTo>
                    <a:cubicBezTo>
                      <a:pt x="2474" y="21459"/>
                      <a:pt x="2877" y="21836"/>
                      <a:pt x="3334" y="22131"/>
                    </a:cubicBezTo>
                    <a:lnTo>
                      <a:pt x="3738" y="22346"/>
                    </a:lnTo>
                    <a:cubicBezTo>
                      <a:pt x="4007" y="22373"/>
                      <a:pt x="4275" y="22481"/>
                      <a:pt x="4517" y="22615"/>
                    </a:cubicBezTo>
                    <a:cubicBezTo>
                      <a:pt x="4669" y="22634"/>
                      <a:pt x="4822" y="22653"/>
                      <a:pt x="4983" y="22653"/>
                    </a:cubicBezTo>
                    <a:cubicBezTo>
                      <a:pt x="5050" y="22653"/>
                      <a:pt x="5119" y="22650"/>
                      <a:pt x="5189" y="22642"/>
                    </a:cubicBezTo>
                    <a:cubicBezTo>
                      <a:pt x="5808" y="22588"/>
                      <a:pt x="6453" y="22131"/>
                      <a:pt x="6587" y="21513"/>
                    </a:cubicBezTo>
                    <a:cubicBezTo>
                      <a:pt x="6803" y="20491"/>
                      <a:pt x="5781" y="19712"/>
                      <a:pt x="5270" y="18825"/>
                    </a:cubicBezTo>
                    <a:cubicBezTo>
                      <a:pt x="4464" y="17400"/>
                      <a:pt x="4974" y="15545"/>
                      <a:pt x="5888" y="14174"/>
                    </a:cubicBezTo>
                    <a:cubicBezTo>
                      <a:pt x="6749" y="12803"/>
                      <a:pt x="8012" y="11620"/>
                      <a:pt x="8738" y="10168"/>
                    </a:cubicBezTo>
                    <a:cubicBezTo>
                      <a:pt x="9572" y="8555"/>
                      <a:pt x="9760" y="6646"/>
                      <a:pt x="9249" y="4899"/>
                    </a:cubicBezTo>
                    <a:cubicBezTo>
                      <a:pt x="8738" y="3151"/>
                      <a:pt x="7528" y="1646"/>
                      <a:pt x="5942" y="732"/>
                    </a:cubicBezTo>
                    <a:cubicBezTo>
                      <a:pt x="5143" y="303"/>
                      <a:pt x="4258" y="1"/>
                      <a:pt x="33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3" name="Google Shape;1143;p11"/>
              <p:cNvSpPr/>
              <p:nvPr/>
            </p:nvSpPr>
            <p:spPr>
              <a:xfrm rot="5400000">
                <a:off x="8537170" y="908058"/>
                <a:ext cx="645783" cy="245115"/>
              </a:xfrm>
              <a:custGeom>
                <a:avLst/>
                <a:gdLst/>
                <a:ahLst/>
                <a:cxnLst/>
                <a:rect l="l" t="t" r="r" b="b"/>
                <a:pathLst>
                  <a:path w="15863" h="6021" extrusionOk="0">
                    <a:moveTo>
                      <a:pt x="11936" y="0"/>
                    </a:moveTo>
                    <a:cubicBezTo>
                      <a:pt x="11820" y="0"/>
                      <a:pt x="11703" y="3"/>
                      <a:pt x="11588" y="7"/>
                    </a:cubicBezTo>
                    <a:cubicBezTo>
                      <a:pt x="10351" y="87"/>
                      <a:pt x="9114" y="383"/>
                      <a:pt x="7958" y="921"/>
                    </a:cubicBezTo>
                    <a:cubicBezTo>
                      <a:pt x="6416" y="1649"/>
                      <a:pt x="3712" y="4068"/>
                      <a:pt x="1549" y="4068"/>
                    </a:cubicBezTo>
                    <a:cubicBezTo>
                      <a:pt x="997" y="4068"/>
                      <a:pt x="481" y="3911"/>
                      <a:pt x="28" y="3528"/>
                    </a:cubicBezTo>
                    <a:lnTo>
                      <a:pt x="1" y="3528"/>
                    </a:lnTo>
                    <a:cubicBezTo>
                      <a:pt x="158" y="5384"/>
                      <a:pt x="1312" y="6020"/>
                      <a:pt x="2704" y="6020"/>
                    </a:cubicBezTo>
                    <a:cubicBezTo>
                      <a:pt x="4175" y="6020"/>
                      <a:pt x="5912" y="5309"/>
                      <a:pt x="7018" y="4577"/>
                    </a:cubicBezTo>
                    <a:cubicBezTo>
                      <a:pt x="8335" y="3717"/>
                      <a:pt x="9679" y="2695"/>
                      <a:pt x="11211" y="2399"/>
                    </a:cubicBezTo>
                    <a:cubicBezTo>
                      <a:pt x="11537" y="2334"/>
                      <a:pt x="11866" y="2303"/>
                      <a:pt x="12194" y="2303"/>
                    </a:cubicBezTo>
                    <a:cubicBezTo>
                      <a:pt x="13358" y="2303"/>
                      <a:pt x="14509" y="2696"/>
                      <a:pt x="15432" y="3367"/>
                    </a:cubicBezTo>
                    <a:lnTo>
                      <a:pt x="15459" y="3340"/>
                    </a:lnTo>
                    <a:cubicBezTo>
                      <a:pt x="15755" y="3071"/>
                      <a:pt x="15862" y="2641"/>
                      <a:pt x="15755" y="2238"/>
                    </a:cubicBezTo>
                    <a:cubicBezTo>
                      <a:pt x="15567" y="1351"/>
                      <a:pt x="14706" y="652"/>
                      <a:pt x="13873" y="302"/>
                    </a:cubicBezTo>
                    <a:cubicBezTo>
                      <a:pt x="13278" y="73"/>
                      <a:pt x="12604" y="0"/>
                      <a:pt x="119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4" name="Google Shape;1144;p11"/>
              <p:cNvSpPr/>
              <p:nvPr/>
            </p:nvSpPr>
            <p:spPr>
              <a:xfrm rot="5400000">
                <a:off x="8025476" y="-10535"/>
                <a:ext cx="389676" cy="696711"/>
              </a:xfrm>
              <a:custGeom>
                <a:avLst/>
                <a:gdLst/>
                <a:ahLst/>
                <a:cxnLst/>
                <a:rect l="l" t="t" r="r" b="b"/>
                <a:pathLst>
                  <a:path w="9572" h="17114" extrusionOk="0">
                    <a:moveTo>
                      <a:pt x="5915" y="1"/>
                    </a:moveTo>
                    <a:cubicBezTo>
                      <a:pt x="6533" y="377"/>
                      <a:pt x="6668" y="1345"/>
                      <a:pt x="6480" y="2044"/>
                    </a:cubicBezTo>
                    <a:cubicBezTo>
                      <a:pt x="6211" y="3039"/>
                      <a:pt x="5082" y="3791"/>
                      <a:pt x="4329" y="4517"/>
                    </a:cubicBezTo>
                    <a:cubicBezTo>
                      <a:pt x="2501" y="6345"/>
                      <a:pt x="942" y="8496"/>
                      <a:pt x="323" y="10969"/>
                    </a:cubicBezTo>
                    <a:cubicBezTo>
                      <a:pt x="81" y="11991"/>
                      <a:pt x="1" y="13093"/>
                      <a:pt x="269" y="14115"/>
                    </a:cubicBezTo>
                    <a:cubicBezTo>
                      <a:pt x="566" y="15352"/>
                      <a:pt x="1865" y="17113"/>
                      <a:pt x="3328" y="17113"/>
                    </a:cubicBezTo>
                    <a:cubicBezTo>
                      <a:pt x="3455" y="17113"/>
                      <a:pt x="3582" y="17100"/>
                      <a:pt x="3711" y="17072"/>
                    </a:cubicBezTo>
                    <a:cubicBezTo>
                      <a:pt x="4221" y="16965"/>
                      <a:pt x="4652" y="16454"/>
                      <a:pt x="4598" y="15943"/>
                    </a:cubicBezTo>
                    <a:cubicBezTo>
                      <a:pt x="3522" y="14599"/>
                      <a:pt x="3092" y="12717"/>
                      <a:pt x="3576" y="11050"/>
                    </a:cubicBezTo>
                    <a:cubicBezTo>
                      <a:pt x="4060" y="9545"/>
                      <a:pt x="5162" y="8308"/>
                      <a:pt x="6184" y="7071"/>
                    </a:cubicBezTo>
                    <a:cubicBezTo>
                      <a:pt x="7797" y="5109"/>
                      <a:pt x="9571" y="727"/>
                      <a:pt x="59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5" name="Google Shape;1145;p11"/>
              <p:cNvSpPr/>
              <p:nvPr/>
            </p:nvSpPr>
            <p:spPr>
              <a:xfrm rot="5400000">
                <a:off x="8783118" y="476793"/>
                <a:ext cx="53696" cy="211285"/>
              </a:xfrm>
              <a:custGeom>
                <a:avLst/>
                <a:gdLst/>
                <a:ahLst/>
                <a:cxnLst/>
                <a:rect l="l" t="t" r="r" b="b"/>
                <a:pathLst>
                  <a:path w="1319" h="5190" fill="none" extrusionOk="0">
                    <a:moveTo>
                      <a:pt x="539" y="1"/>
                    </a:moveTo>
                    <a:cubicBezTo>
                      <a:pt x="28" y="780"/>
                      <a:pt x="1" y="1802"/>
                      <a:pt x="216" y="2662"/>
                    </a:cubicBezTo>
                    <a:cubicBezTo>
                      <a:pt x="404" y="3576"/>
                      <a:pt x="834" y="4383"/>
                      <a:pt x="1318" y="5189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6" name="Google Shape;1146;p11"/>
              <p:cNvSpPr/>
              <p:nvPr/>
            </p:nvSpPr>
            <p:spPr>
              <a:xfrm rot="5400000">
                <a:off x="8583410" y="356958"/>
                <a:ext cx="182788" cy="83211"/>
              </a:xfrm>
              <a:custGeom>
                <a:avLst/>
                <a:gdLst/>
                <a:ahLst/>
                <a:cxnLst/>
                <a:rect l="l" t="t" r="r" b="b"/>
                <a:pathLst>
                  <a:path w="4490" h="2044" fill="none" extrusionOk="0">
                    <a:moveTo>
                      <a:pt x="0" y="431"/>
                    </a:moveTo>
                    <a:cubicBezTo>
                      <a:pt x="780" y="54"/>
                      <a:pt x="1721" y="0"/>
                      <a:pt x="2581" y="296"/>
                    </a:cubicBezTo>
                    <a:cubicBezTo>
                      <a:pt x="3415" y="592"/>
                      <a:pt x="4113" y="1237"/>
                      <a:pt x="4490" y="2044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7" name="Google Shape;1147;p11"/>
              <p:cNvSpPr/>
              <p:nvPr/>
            </p:nvSpPr>
            <p:spPr>
              <a:xfrm rot="5400000">
                <a:off x="7976837" y="138606"/>
                <a:ext cx="62449" cy="143421"/>
              </a:xfrm>
              <a:custGeom>
                <a:avLst/>
                <a:gdLst/>
                <a:ahLst/>
                <a:cxnLst/>
                <a:rect l="l" t="t" r="r" b="b"/>
                <a:pathLst>
                  <a:path w="1534" h="3523" fill="none" extrusionOk="0">
                    <a:moveTo>
                      <a:pt x="323" y="1"/>
                    </a:moveTo>
                    <a:cubicBezTo>
                      <a:pt x="1" y="1265"/>
                      <a:pt x="512" y="2716"/>
                      <a:pt x="1533" y="3523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8" name="Google Shape;1148;p11"/>
              <p:cNvSpPr/>
              <p:nvPr/>
            </p:nvSpPr>
            <p:spPr>
              <a:xfrm rot="5400000">
                <a:off x="7958232" y="300595"/>
                <a:ext cx="77715" cy="149976"/>
              </a:xfrm>
              <a:custGeom>
                <a:avLst/>
                <a:gdLst/>
                <a:ahLst/>
                <a:cxnLst/>
                <a:rect l="l" t="t" r="r" b="b"/>
                <a:pathLst>
                  <a:path w="1909" h="3684" fill="none" extrusionOk="0">
                    <a:moveTo>
                      <a:pt x="27" y="0"/>
                    </a:moveTo>
                    <a:cubicBezTo>
                      <a:pt x="0" y="1425"/>
                      <a:pt x="753" y="2877"/>
                      <a:pt x="1909" y="3683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9" name="Google Shape;1149;p11"/>
              <p:cNvSpPr/>
              <p:nvPr/>
            </p:nvSpPr>
            <p:spPr>
              <a:xfrm rot="5400000">
                <a:off x="8723496" y="1242381"/>
                <a:ext cx="101816" cy="109469"/>
              </a:xfrm>
              <a:custGeom>
                <a:avLst/>
                <a:gdLst/>
                <a:ahLst/>
                <a:cxnLst/>
                <a:rect l="l" t="t" r="r" b="b"/>
                <a:pathLst>
                  <a:path w="2501" h="2689" fill="none" extrusionOk="0">
                    <a:moveTo>
                      <a:pt x="1" y="0"/>
                    </a:moveTo>
                    <a:cubicBezTo>
                      <a:pt x="1210" y="404"/>
                      <a:pt x="2151" y="1452"/>
                      <a:pt x="2501" y="2689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50" name="Google Shape;1150;p11"/>
            <p:cNvGrpSpPr/>
            <p:nvPr/>
          </p:nvGrpSpPr>
          <p:grpSpPr>
            <a:xfrm rot="-267877">
              <a:off x="8132812" y="578394"/>
              <a:ext cx="424176" cy="491025"/>
              <a:chOff x="8161487" y="589836"/>
              <a:chExt cx="415861" cy="481399"/>
            </a:xfrm>
          </p:grpSpPr>
          <p:sp>
            <p:nvSpPr>
              <p:cNvPr id="1151" name="Google Shape;1151;p11"/>
              <p:cNvSpPr/>
              <p:nvPr/>
            </p:nvSpPr>
            <p:spPr>
              <a:xfrm rot="5400000">
                <a:off x="8331928" y="825815"/>
                <a:ext cx="339318" cy="151523"/>
              </a:xfrm>
              <a:custGeom>
                <a:avLst/>
                <a:gdLst/>
                <a:ahLst/>
                <a:cxnLst/>
                <a:rect l="l" t="t" r="r" b="b"/>
                <a:pathLst>
                  <a:path w="8335" h="3722" extrusionOk="0">
                    <a:moveTo>
                      <a:pt x="6772" y="1"/>
                    </a:moveTo>
                    <a:cubicBezTo>
                      <a:pt x="6552" y="1"/>
                      <a:pt x="6333" y="27"/>
                      <a:pt x="6130" y="71"/>
                    </a:cubicBezTo>
                    <a:cubicBezTo>
                      <a:pt x="5189" y="233"/>
                      <a:pt x="4329" y="663"/>
                      <a:pt x="3442" y="958"/>
                    </a:cubicBezTo>
                    <a:cubicBezTo>
                      <a:pt x="2850" y="1156"/>
                      <a:pt x="2187" y="1371"/>
                      <a:pt x="1540" y="1371"/>
                    </a:cubicBezTo>
                    <a:cubicBezTo>
                      <a:pt x="1393" y="1371"/>
                      <a:pt x="1247" y="1360"/>
                      <a:pt x="1103" y="1335"/>
                    </a:cubicBezTo>
                    <a:cubicBezTo>
                      <a:pt x="927" y="1300"/>
                      <a:pt x="752" y="1207"/>
                      <a:pt x="591" y="1207"/>
                    </a:cubicBezTo>
                    <a:cubicBezTo>
                      <a:pt x="506" y="1207"/>
                      <a:pt x="425" y="1233"/>
                      <a:pt x="350" y="1308"/>
                    </a:cubicBezTo>
                    <a:cubicBezTo>
                      <a:pt x="1" y="1550"/>
                      <a:pt x="216" y="1980"/>
                      <a:pt x="404" y="2222"/>
                    </a:cubicBezTo>
                    <a:cubicBezTo>
                      <a:pt x="834" y="2706"/>
                      <a:pt x="1453" y="3055"/>
                      <a:pt x="2044" y="3297"/>
                    </a:cubicBezTo>
                    <a:cubicBezTo>
                      <a:pt x="2808" y="3569"/>
                      <a:pt x="3624" y="3721"/>
                      <a:pt x="4425" y="3721"/>
                    </a:cubicBezTo>
                    <a:cubicBezTo>
                      <a:pt x="5371" y="3721"/>
                      <a:pt x="6298" y="3509"/>
                      <a:pt x="7098" y="3029"/>
                    </a:cubicBezTo>
                    <a:cubicBezTo>
                      <a:pt x="7528" y="2760"/>
                      <a:pt x="7932" y="2383"/>
                      <a:pt x="8147" y="1899"/>
                    </a:cubicBezTo>
                    <a:cubicBezTo>
                      <a:pt x="8335" y="1442"/>
                      <a:pt x="8308" y="824"/>
                      <a:pt x="7958" y="421"/>
                    </a:cubicBezTo>
                    <a:cubicBezTo>
                      <a:pt x="7669" y="113"/>
                      <a:pt x="7222" y="1"/>
                      <a:pt x="67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2" name="Google Shape;1152;p11"/>
              <p:cNvSpPr/>
              <p:nvPr/>
            </p:nvSpPr>
            <p:spPr>
              <a:xfrm rot="5400000">
                <a:off x="8235559" y="515764"/>
                <a:ext cx="178432" cy="326576"/>
              </a:xfrm>
              <a:custGeom>
                <a:avLst/>
                <a:gdLst/>
                <a:ahLst/>
                <a:cxnLst/>
                <a:rect l="l" t="t" r="r" b="b"/>
                <a:pathLst>
                  <a:path w="4383" h="8022" extrusionOk="0">
                    <a:moveTo>
                      <a:pt x="2441" y="1"/>
                    </a:moveTo>
                    <a:cubicBezTo>
                      <a:pt x="2337" y="1"/>
                      <a:pt x="2237" y="37"/>
                      <a:pt x="2151" y="132"/>
                    </a:cubicBezTo>
                    <a:cubicBezTo>
                      <a:pt x="1936" y="374"/>
                      <a:pt x="2097" y="643"/>
                      <a:pt x="2097" y="912"/>
                    </a:cubicBezTo>
                    <a:cubicBezTo>
                      <a:pt x="2151" y="1691"/>
                      <a:pt x="1828" y="2525"/>
                      <a:pt x="1479" y="3197"/>
                    </a:cubicBezTo>
                    <a:cubicBezTo>
                      <a:pt x="1049" y="4030"/>
                      <a:pt x="592" y="4837"/>
                      <a:pt x="269" y="5751"/>
                    </a:cubicBezTo>
                    <a:cubicBezTo>
                      <a:pt x="81" y="6396"/>
                      <a:pt x="0" y="7149"/>
                      <a:pt x="457" y="7633"/>
                    </a:cubicBezTo>
                    <a:cubicBezTo>
                      <a:pt x="678" y="7909"/>
                      <a:pt x="1038" y="8021"/>
                      <a:pt x="1399" y="8021"/>
                    </a:cubicBezTo>
                    <a:cubicBezTo>
                      <a:pt x="1564" y="8021"/>
                      <a:pt x="1730" y="7998"/>
                      <a:pt x="1882" y="7955"/>
                    </a:cubicBezTo>
                    <a:cubicBezTo>
                      <a:pt x="2393" y="7821"/>
                      <a:pt x="2796" y="7472"/>
                      <a:pt x="3146" y="7068"/>
                    </a:cubicBezTo>
                    <a:cubicBezTo>
                      <a:pt x="4221" y="5670"/>
                      <a:pt x="4382" y="3762"/>
                      <a:pt x="3952" y="2095"/>
                    </a:cubicBezTo>
                    <a:cubicBezTo>
                      <a:pt x="3764" y="1450"/>
                      <a:pt x="3495" y="804"/>
                      <a:pt x="3065" y="294"/>
                    </a:cubicBezTo>
                    <a:cubicBezTo>
                      <a:pt x="2901" y="166"/>
                      <a:pt x="2662" y="1"/>
                      <a:pt x="24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3" name="Google Shape;1153;p11"/>
              <p:cNvSpPr/>
              <p:nvPr/>
            </p:nvSpPr>
            <p:spPr>
              <a:xfrm rot="5400000">
                <a:off x="8425580" y="924561"/>
                <a:ext cx="136826" cy="47101"/>
              </a:xfrm>
              <a:custGeom>
                <a:avLst/>
                <a:gdLst/>
                <a:ahLst/>
                <a:cxnLst/>
                <a:rect l="l" t="t" r="r" b="b"/>
                <a:pathLst>
                  <a:path w="3361" h="1157" fill="none" extrusionOk="0">
                    <a:moveTo>
                      <a:pt x="0" y="807"/>
                    </a:moveTo>
                    <a:cubicBezTo>
                      <a:pt x="1129" y="1156"/>
                      <a:pt x="2447" y="807"/>
                      <a:pt x="3361" y="0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4" name="Google Shape;1154;p11"/>
              <p:cNvSpPr/>
              <p:nvPr/>
            </p:nvSpPr>
            <p:spPr>
              <a:xfrm rot="5400000">
                <a:off x="8268144" y="629245"/>
                <a:ext cx="49300" cy="121519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2985" fill="none" extrusionOk="0">
                    <a:moveTo>
                      <a:pt x="1156" y="1"/>
                    </a:moveTo>
                    <a:cubicBezTo>
                      <a:pt x="1210" y="1103"/>
                      <a:pt x="780" y="2205"/>
                      <a:pt x="0" y="2985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55" name="Google Shape;1155;p11"/>
            <p:cNvGrpSpPr/>
            <p:nvPr/>
          </p:nvGrpSpPr>
          <p:grpSpPr>
            <a:xfrm rot="-267877">
              <a:off x="7815006" y="110659"/>
              <a:ext cx="1150594" cy="1300582"/>
              <a:chOff x="7854581" y="142982"/>
              <a:chExt cx="1128039" cy="1275086"/>
            </a:xfrm>
          </p:grpSpPr>
          <p:sp>
            <p:nvSpPr>
              <p:cNvPr id="1156" name="Google Shape;1156;p11"/>
              <p:cNvSpPr/>
              <p:nvPr/>
            </p:nvSpPr>
            <p:spPr>
              <a:xfrm rot="5400000">
                <a:off x="8314629" y="756388"/>
                <a:ext cx="927048" cy="396312"/>
              </a:xfrm>
              <a:custGeom>
                <a:avLst/>
                <a:gdLst/>
                <a:ahLst/>
                <a:cxnLst/>
                <a:rect l="l" t="t" r="r" b="b"/>
                <a:pathLst>
                  <a:path w="22772" h="9735" extrusionOk="0">
                    <a:moveTo>
                      <a:pt x="3017" y="1"/>
                    </a:moveTo>
                    <a:cubicBezTo>
                      <a:pt x="1923" y="1"/>
                      <a:pt x="870" y="848"/>
                      <a:pt x="485" y="1868"/>
                    </a:cubicBezTo>
                    <a:cubicBezTo>
                      <a:pt x="1" y="3051"/>
                      <a:pt x="216" y="4368"/>
                      <a:pt x="727" y="5497"/>
                    </a:cubicBezTo>
                    <a:cubicBezTo>
                      <a:pt x="1452" y="7191"/>
                      <a:pt x="2877" y="8535"/>
                      <a:pt x="4544" y="9207"/>
                    </a:cubicBezTo>
                    <a:cubicBezTo>
                      <a:pt x="5399" y="9560"/>
                      <a:pt x="6316" y="9735"/>
                      <a:pt x="7232" y="9735"/>
                    </a:cubicBezTo>
                    <a:cubicBezTo>
                      <a:pt x="8131" y="9735"/>
                      <a:pt x="9029" y="9567"/>
                      <a:pt x="9867" y="9234"/>
                    </a:cubicBezTo>
                    <a:cubicBezTo>
                      <a:pt x="11400" y="8616"/>
                      <a:pt x="12690" y="7514"/>
                      <a:pt x="14115" y="6788"/>
                    </a:cubicBezTo>
                    <a:cubicBezTo>
                      <a:pt x="14936" y="6362"/>
                      <a:pt x="15894" y="6074"/>
                      <a:pt x="16815" y="6074"/>
                    </a:cubicBezTo>
                    <a:cubicBezTo>
                      <a:pt x="17523" y="6074"/>
                      <a:pt x="18208" y="6244"/>
                      <a:pt x="18793" y="6653"/>
                    </a:cubicBezTo>
                    <a:cubicBezTo>
                      <a:pt x="19587" y="7191"/>
                      <a:pt x="20235" y="8193"/>
                      <a:pt x="21201" y="8193"/>
                    </a:cubicBezTo>
                    <a:cubicBezTo>
                      <a:pt x="21249" y="8193"/>
                      <a:pt x="21297" y="8191"/>
                      <a:pt x="21347" y="8186"/>
                    </a:cubicBezTo>
                    <a:cubicBezTo>
                      <a:pt x="21992" y="8132"/>
                      <a:pt x="22503" y="7540"/>
                      <a:pt x="22637" y="6922"/>
                    </a:cubicBezTo>
                    <a:cubicBezTo>
                      <a:pt x="22772" y="6304"/>
                      <a:pt x="22556" y="5632"/>
                      <a:pt x="22288" y="5067"/>
                    </a:cubicBezTo>
                    <a:cubicBezTo>
                      <a:pt x="21911" y="4368"/>
                      <a:pt x="21374" y="3723"/>
                      <a:pt x="20675" y="3158"/>
                    </a:cubicBezTo>
                    <a:cubicBezTo>
                      <a:pt x="19730" y="2465"/>
                      <a:pt x="18588" y="2068"/>
                      <a:pt x="17441" y="2068"/>
                    </a:cubicBezTo>
                    <a:cubicBezTo>
                      <a:pt x="17120" y="2068"/>
                      <a:pt x="16798" y="2099"/>
                      <a:pt x="16481" y="2164"/>
                    </a:cubicBezTo>
                    <a:cubicBezTo>
                      <a:pt x="14921" y="2513"/>
                      <a:pt x="13631" y="3481"/>
                      <a:pt x="12287" y="4368"/>
                    </a:cubicBezTo>
                    <a:cubicBezTo>
                      <a:pt x="11195" y="5087"/>
                      <a:pt x="9457" y="5791"/>
                      <a:pt x="7978" y="5791"/>
                    </a:cubicBezTo>
                    <a:cubicBezTo>
                      <a:pt x="6580" y="5791"/>
                      <a:pt x="5413" y="5162"/>
                      <a:pt x="5243" y="3320"/>
                    </a:cubicBezTo>
                    <a:lnTo>
                      <a:pt x="5243" y="3212"/>
                    </a:lnTo>
                    <a:cubicBezTo>
                      <a:pt x="5189" y="1975"/>
                      <a:pt x="5082" y="524"/>
                      <a:pt x="3630" y="94"/>
                    </a:cubicBezTo>
                    <a:cubicBezTo>
                      <a:pt x="3427" y="30"/>
                      <a:pt x="3222" y="1"/>
                      <a:pt x="301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7" name="Google Shape;1157;p11"/>
              <p:cNvSpPr/>
              <p:nvPr/>
            </p:nvSpPr>
            <p:spPr>
              <a:xfrm rot="5400000">
                <a:off x="8117038" y="-17698"/>
                <a:ext cx="397330" cy="922244"/>
              </a:xfrm>
              <a:custGeom>
                <a:avLst/>
                <a:gdLst/>
                <a:ahLst/>
                <a:cxnLst/>
                <a:rect l="l" t="t" r="r" b="b"/>
                <a:pathLst>
                  <a:path w="9760" h="22654" extrusionOk="0">
                    <a:moveTo>
                      <a:pt x="3371" y="1"/>
                    </a:moveTo>
                    <a:cubicBezTo>
                      <a:pt x="3035" y="1"/>
                      <a:pt x="2699" y="44"/>
                      <a:pt x="2367" y="140"/>
                    </a:cubicBezTo>
                    <a:cubicBezTo>
                      <a:pt x="1103" y="490"/>
                      <a:pt x="1" y="1780"/>
                      <a:pt x="270" y="3124"/>
                    </a:cubicBezTo>
                    <a:cubicBezTo>
                      <a:pt x="565" y="4603"/>
                      <a:pt x="1990" y="4845"/>
                      <a:pt x="3227" y="5033"/>
                    </a:cubicBezTo>
                    <a:cubicBezTo>
                      <a:pt x="3308" y="5033"/>
                      <a:pt x="3334" y="5033"/>
                      <a:pt x="3388" y="5060"/>
                    </a:cubicBezTo>
                    <a:cubicBezTo>
                      <a:pt x="7071" y="5813"/>
                      <a:pt x="5243" y="10168"/>
                      <a:pt x="3657" y="12157"/>
                    </a:cubicBezTo>
                    <a:cubicBezTo>
                      <a:pt x="2662" y="13394"/>
                      <a:pt x="1560" y="14604"/>
                      <a:pt x="1076" y="16136"/>
                    </a:cubicBezTo>
                    <a:cubicBezTo>
                      <a:pt x="565" y="17803"/>
                      <a:pt x="1022" y="19685"/>
                      <a:pt x="2098" y="21029"/>
                    </a:cubicBezTo>
                    <a:cubicBezTo>
                      <a:pt x="2474" y="21459"/>
                      <a:pt x="2877" y="21836"/>
                      <a:pt x="3334" y="22131"/>
                    </a:cubicBezTo>
                    <a:lnTo>
                      <a:pt x="3738" y="22346"/>
                    </a:lnTo>
                    <a:cubicBezTo>
                      <a:pt x="4007" y="22373"/>
                      <a:pt x="4275" y="22481"/>
                      <a:pt x="4517" y="22615"/>
                    </a:cubicBezTo>
                    <a:cubicBezTo>
                      <a:pt x="4669" y="22634"/>
                      <a:pt x="4822" y="22653"/>
                      <a:pt x="4983" y="22653"/>
                    </a:cubicBezTo>
                    <a:cubicBezTo>
                      <a:pt x="5050" y="22653"/>
                      <a:pt x="5119" y="22650"/>
                      <a:pt x="5189" y="22642"/>
                    </a:cubicBezTo>
                    <a:cubicBezTo>
                      <a:pt x="5808" y="22588"/>
                      <a:pt x="6453" y="22131"/>
                      <a:pt x="6587" y="21513"/>
                    </a:cubicBezTo>
                    <a:cubicBezTo>
                      <a:pt x="6803" y="20491"/>
                      <a:pt x="5781" y="19712"/>
                      <a:pt x="5270" y="18825"/>
                    </a:cubicBezTo>
                    <a:cubicBezTo>
                      <a:pt x="4464" y="17400"/>
                      <a:pt x="4974" y="15545"/>
                      <a:pt x="5888" y="14174"/>
                    </a:cubicBezTo>
                    <a:cubicBezTo>
                      <a:pt x="6749" y="12803"/>
                      <a:pt x="8012" y="11620"/>
                      <a:pt x="8738" y="10168"/>
                    </a:cubicBezTo>
                    <a:cubicBezTo>
                      <a:pt x="9572" y="8555"/>
                      <a:pt x="9760" y="6646"/>
                      <a:pt x="9249" y="4899"/>
                    </a:cubicBezTo>
                    <a:cubicBezTo>
                      <a:pt x="8738" y="3151"/>
                      <a:pt x="7528" y="1646"/>
                      <a:pt x="5942" y="732"/>
                    </a:cubicBezTo>
                    <a:cubicBezTo>
                      <a:pt x="5143" y="303"/>
                      <a:pt x="4258" y="1"/>
                      <a:pt x="33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8" name="Google Shape;1158;p11"/>
              <p:cNvSpPr/>
              <p:nvPr/>
            </p:nvSpPr>
            <p:spPr>
              <a:xfrm rot="5400000">
                <a:off x="8537170" y="908058"/>
                <a:ext cx="645783" cy="245115"/>
              </a:xfrm>
              <a:custGeom>
                <a:avLst/>
                <a:gdLst/>
                <a:ahLst/>
                <a:cxnLst/>
                <a:rect l="l" t="t" r="r" b="b"/>
                <a:pathLst>
                  <a:path w="15863" h="6021" extrusionOk="0">
                    <a:moveTo>
                      <a:pt x="11936" y="0"/>
                    </a:moveTo>
                    <a:cubicBezTo>
                      <a:pt x="11820" y="0"/>
                      <a:pt x="11703" y="3"/>
                      <a:pt x="11588" y="7"/>
                    </a:cubicBezTo>
                    <a:cubicBezTo>
                      <a:pt x="10351" y="87"/>
                      <a:pt x="9114" y="383"/>
                      <a:pt x="7958" y="921"/>
                    </a:cubicBezTo>
                    <a:cubicBezTo>
                      <a:pt x="6416" y="1649"/>
                      <a:pt x="3712" y="4068"/>
                      <a:pt x="1549" y="4068"/>
                    </a:cubicBezTo>
                    <a:cubicBezTo>
                      <a:pt x="997" y="4068"/>
                      <a:pt x="481" y="3911"/>
                      <a:pt x="28" y="3528"/>
                    </a:cubicBezTo>
                    <a:lnTo>
                      <a:pt x="1" y="3528"/>
                    </a:lnTo>
                    <a:cubicBezTo>
                      <a:pt x="158" y="5384"/>
                      <a:pt x="1312" y="6020"/>
                      <a:pt x="2704" y="6020"/>
                    </a:cubicBezTo>
                    <a:cubicBezTo>
                      <a:pt x="4175" y="6020"/>
                      <a:pt x="5912" y="5309"/>
                      <a:pt x="7018" y="4577"/>
                    </a:cubicBezTo>
                    <a:cubicBezTo>
                      <a:pt x="8335" y="3717"/>
                      <a:pt x="9679" y="2695"/>
                      <a:pt x="11211" y="2399"/>
                    </a:cubicBezTo>
                    <a:cubicBezTo>
                      <a:pt x="11537" y="2334"/>
                      <a:pt x="11866" y="2303"/>
                      <a:pt x="12194" y="2303"/>
                    </a:cubicBezTo>
                    <a:cubicBezTo>
                      <a:pt x="13358" y="2303"/>
                      <a:pt x="14509" y="2696"/>
                      <a:pt x="15432" y="3367"/>
                    </a:cubicBezTo>
                    <a:lnTo>
                      <a:pt x="15459" y="3340"/>
                    </a:lnTo>
                    <a:cubicBezTo>
                      <a:pt x="15755" y="3071"/>
                      <a:pt x="15862" y="2641"/>
                      <a:pt x="15755" y="2238"/>
                    </a:cubicBezTo>
                    <a:cubicBezTo>
                      <a:pt x="15567" y="1351"/>
                      <a:pt x="14706" y="652"/>
                      <a:pt x="13873" y="302"/>
                    </a:cubicBezTo>
                    <a:cubicBezTo>
                      <a:pt x="13278" y="73"/>
                      <a:pt x="12604" y="0"/>
                      <a:pt x="119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9" name="Google Shape;1159;p11"/>
              <p:cNvSpPr/>
              <p:nvPr/>
            </p:nvSpPr>
            <p:spPr>
              <a:xfrm rot="5400000">
                <a:off x="8025476" y="-10535"/>
                <a:ext cx="389676" cy="696711"/>
              </a:xfrm>
              <a:custGeom>
                <a:avLst/>
                <a:gdLst/>
                <a:ahLst/>
                <a:cxnLst/>
                <a:rect l="l" t="t" r="r" b="b"/>
                <a:pathLst>
                  <a:path w="9572" h="17114" extrusionOk="0">
                    <a:moveTo>
                      <a:pt x="5915" y="1"/>
                    </a:moveTo>
                    <a:cubicBezTo>
                      <a:pt x="6533" y="377"/>
                      <a:pt x="6668" y="1345"/>
                      <a:pt x="6480" y="2044"/>
                    </a:cubicBezTo>
                    <a:cubicBezTo>
                      <a:pt x="6211" y="3039"/>
                      <a:pt x="5082" y="3791"/>
                      <a:pt x="4329" y="4517"/>
                    </a:cubicBezTo>
                    <a:cubicBezTo>
                      <a:pt x="2501" y="6345"/>
                      <a:pt x="942" y="8496"/>
                      <a:pt x="323" y="10969"/>
                    </a:cubicBezTo>
                    <a:cubicBezTo>
                      <a:pt x="81" y="11991"/>
                      <a:pt x="1" y="13093"/>
                      <a:pt x="269" y="14115"/>
                    </a:cubicBezTo>
                    <a:cubicBezTo>
                      <a:pt x="566" y="15352"/>
                      <a:pt x="1865" y="17113"/>
                      <a:pt x="3328" y="17113"/>
                    </a:cubicBezTo>
                    <a:cubicBezTo>
                      <a:pt x="3455" y="17113"/>
                      <a:pt x="3582" y="17100"/>
                      <a:pt x="3711" y="17072"/>
                    </a:cubicBezTo>
                    <a:cubicBezTo>
                      <a:pt x="4221" y="16965"/>
                      <a:pt x="4652" y="16454"/>
                      <a:pt x="4598" y="15943"/>
                    </a:cubicBezTo>
                    <a:cubicBezTo>
                      <a:pt x="3522" y="14599"/>
                      <a:pt x="3092" y="12717"/>
                      <a:pt x="3576" y="11050"/>
                    </a:cubicBezTo>
                    <a:cubicBezTo>
                      <a:pt x="4060" y="9545"/>
                      <a:pt x="5162" y="8308"/>
                      <a:pt x="6184" y="7071"/>
                    </a:cubicBezTo>
                    <a:cubicBezTo>
                      <a:pt x="7797" y="5109"/>
                      <a:pt x="9571" y="727"/>
                      <a:pt x="59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0" name="Google Shape;1160;p11"/>
              <p:cNvSpPr/>
              <p:nvPr/>
            </p:nvSpPr>
            <p:spPr>
              <a:xfrm rot="5400000">
                <a:off x="8783118" y="476793"/>
                <a:ext cx="53696" cy="211285"/>
              </a:xfrm>
              <a:custGeom>
                <a:avLst/>
                <a:gdLst/>
                <a:ahLst/>
                <a:cxnLst/>
                <a:rect l="l" t="t" r="r" b="b"/>
                <a:pathLst>
                  <a:path w="1319" h="5190" fill="none" extrusionOk="0">
                    <a:moveTo>
                      <a:pt x="539" y="1"/>
                    </a:moveTo>
                    <a:cubicBezTo>
                      <a:pt x="28" y="780"/>
                      <a:pt x="1" y="1802"/>
                      <a:pt x="216" y="2662"/>
                    </a:cubicBezTo>
                    <a:cubicBezTo>
                      <a:pt x="404" y="3576"/>
                      <a:pt x="834" y="4383"/>
                      <a:pt x="1318" y="5189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1" name="Google Shape;1161;p11"/>
              <p:cNvSpPr/>
              <p:nvPr/>
            </p:nvSpPr>
            <p:spPr>
              <a:xfrm rot="5400000">
                <a:off x="8583410" y="356958"/>
                <a:ext cx="182788" cy="83211"/>
              </a:xfrm>
              <a:custGeom>
                <a:avLst/>
                <a:gdLst/>
                <a:ahLst/>
                <a:cxnLst/>
                <a:rect l="l" t="t" r="r" b="b"/>
                <a:pathLst>
                  <a:path w="4490" h="2044" fill="none" extrusionOk="0">
                    <a:moveTo>
                      <a:pt x="0" y="431"/>
                    </a:moveTo>
                    <a:cubicBezTo>
                      <a:pt x="780" y="54"/>
                      <a:pt x="1721" y="0"/>
                      <a:pt x="2581" y="296"/>
                    </a:cubicBezTo>
                    <a:cubicBezTo>
                      <a:pt x="3415" y="592"/>
                      <a:pt x="4113" y="1237"/>
                      <a:pt x="4490" y="2044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2" name="Google Shape;1162;p11"/>
              <p:cNvSpPr/>
              <p:nvPr/>
            </p:nvSpPr>
            <p:spPr>
              <a:xfrm rot="5400000">
                <a:off x="7976837" y="138606"/>
                <a:ext cx="62449" cy="143421"/>
              </a:xfrm>
              <a:custGeom>
                <a:avLst/>
                <a:gdLst/>
                <a:ahLst/>
                <a:cxnLst/>
                <a:rect l="l" t="t" r="r" b="b"/>
                <a:pathLst>
                  <a:path w="1534" h="3523" fill="none" extrusionOk="0">
                    <a:moveTo>
                      <a:pt x="323" y="1"/>
                    </a:moveTo>
                    <a:cubicBezTo>
                      <a:pt x="1" y="1265"/>
                      <a:pt x="512" y="2716"/>
                      <a:pt x="1533" y="3523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3" name="Google Shape;1163;p11"/>
              <p:cNvSpPr/>
              <p:nvPr/>
            </p:nvSpPr>
            <p:spPr>
              <a:xfrm rot="5400000">
                <a:off x="7958232" y="300595"/>
                <a:ext cx="77715" cy="149976"/>
              </a:xfrm>
              <a:custGeom>
                <a:avLst/>
                <a:gdLst/>
                <a:ahLst/>
                <a:cxnLst/>
                <a:rect l="l" t="t" r="r" b="b"/>
                <a:pathLst>
                  <a:path w="1909" h="3684" fill="none" extrusionOk="0">
                    <a:moveTo>
                      <a:pt x="27" y="0"/>
                    </a:moveTo>
                    <a:cubicBezTo>
                      <a:pt x="0" y="1425"/>
                      <a:pt x="753" y="2877"/>
                      <a:pt x="1909" y="3683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4" name="Google Shape;1164;p11"/>
              <p:cNvSpPr/>
              <p:nvPr/>
            </p:nvSpPr>
            <p:spPr>
              <a:xfrm rot="5400000">
                <a:off x="8723496" y="1242381"/>
                <a:ext cx="101816" cy="109469"/>
              </a:xfrm>
              <a:custGeom>
                <a:avLst/>
                <a:gdLst/>
                <a:ahLst/>
                <a:cxnLst/>
                <a:rect l="l" t="t" r="r" b="b"/>
                <a:pathLst>
                  <a:path w="2501" h="2689" fill="none" extrusionOk="0">
                    <a:moveTo>
                      <a:pt x="1" y="0"/>
                    </a:moveTo>
                    <a:cubicBezTo>
                      <a:pt x="1210" y="404"/>
                      <a:pt x="2151" y="1452"/>
                      <a:pt x="2501" y="2689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165" name="Google Shape;1165;p11"/>
          <p:cNvSpPr txBox="1">
            <a:spLocks noGrp="1"/>
          </p:cNvSpPr>
          <p:nvPr>
            <p:ph type="title" hasCustomPrompt="1"/>
          </p:nvPr>
        </p:nvSpPr>
        <p:spPr>
          <a:xfrm>
            <a:off x="1683000" y="1725750"/>
            <a:ext cx="5778000" cy="13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166" name="Google Shape;1166;p11"/>
          <p:cNvSpPr txBox="1">
            <a:spLocks noGrp="1"/>
          </p:cNvSpPr>
          <p:nvPr>
            <p:ph type="subTitle" idx="1"/>
          </p:nvPr>
        </p:nvSpPr>
        <p:spPr>
          <a:xfrm>
            <a:off x="1683000" y="3079350"/>
            <a:ext cx="5778000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1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1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9" name="Google Shape;1169;p13"/>
          <p:cNvSpPr/>
          <p:nvPr/>
        </p:nvSpPr>
        <p:spPr>
          <a:xfrm>
            <a:off x="45001" y="44700"/>
            <a:ext cx="9054000" cy="50541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0" name="Google Shape;1170;p13"/>
          <p:cNvSpPr/>
          <p:nvPr/>
        </p:nvSpPr>
        <p:spPr>
          <a:xfrm>
            <a:off x="44999" y="44647"/>
            <a:ext cx="9053306" cy="5054207"/>
          </a:xfrm>
          <a:custGeom>
            <a:avLst/>
            <a:gdLst/>
            <a:ahLst/>
            <a:cxnLst/>
            <a:rect l="l" t="t" r="r" b="b"/>
            <a:pathLst>
              <a:path w="285751" h="160770" extrusionOk="0">
                <a:moveTo>
                  <a:pt x="0" y="0"/>
                </a:moveTo>
                <a:lnTo>
                  <a:pt x="0" y="21669"/>
                </a:lnTo>
                <a:lnTo>
                  <a:pt x="141839" y="160258"/>
                </a:lnTo>
                <a:cubicBezTo>
                  <a:pt x="141839" y="160270"/>
                  <a:pt x="141863" y="160305"/>
                  <a:pt x="141899" y="160341"/>
                </a:cubicBezTo>
                <a:cubicBezTo>
                  <a:pt x="141851" y="160317"/>
                  <a:pt x="141816" y="160305"/>
                  <a:pt x="141804" y="160305"/>
                </a:cubicBezTo>
                <a:lnTo>
                  <a:pt x="0" y="49066"/>
                </a:lnTo>
                <a:lnTo>
                  <a:pt x="0" y="72187"/>
                </a:lnTo>
                <a:lnTo>
                  <a:pt x="141780" y="160329"/>
                </a:lnTo>
                <a:cubicBezTo>
                  <a:pt x="141792" y="160341"/>
                  <a:pt x="141804" y="160377"/>
                  <a:pt x="141851" y="160413"/>
                </a:cubicBezTo>
                <a:cubicBezTo>
                  <a:pt x="141804" y="160389"/>
                  <a:pt x="141780" y="160389"/>
                  <a:pt x="141756" y="160389"/>
                </a:cubicBezTo>
                <a:lnTo>
                  <a:pt x="0" y="92392"/>
                </a:lnTo>
                <a:lnTo>
                  <a:pt x="0" y="110621"/>
                </a:lnTo>
                <a:lnTo>
                  <a:pt x="141744" y="160436"/>
                </a:lnTo>
                <a:cubicBezTo>
                  <a:pt x="141756" y="160448"/>
                  <a:pt x="141792" y="160472"/>
                  <a:pt x="141839" y="160496"/>
                </a:cubicBezTo>
                <a:lnTo>
                  <a:pt x="141732" y="160496"/>
                </a:lnTo>
                <a:lnTo>
                  <a:pt x="0" y="127516"/>
                </a:lnTo>
                <a:lnTo>
                  <a:pt x="0" y="143530"/>
                </a:lnTo>
                <a:lnTo>
                  <a:pt x="141720" y="160555"/>
                </a:lnTo>
                <a:cubicBezTo>
                  <a:pt x="141732" y="160555"/>
                  <a:pt x="141756" y="160567"/>
                  <a:pt x="141804" y="160591"/>
                </a:cubicBezTo>
                <a:cubicBezTo>
                  <a:pt x="141744" y="160603"/>
                  <a:pt x="141697" y="160603"/>
                  <a:pt x="141685" y="160615"/>
                </a:cubicBezTo>
                <a:lnTo>
                  <a:pt x="0" y="159079"/>
                </a:lnTo>
                <a:lnTo>
                  <a:pt x="0" y="160746"/>
                </a:lnTo>
                <a:lnTo>
                  <a:pt x="141018" y="160746"/>
                </a:lnTo>
                <a:lnTo>
                  <a:pt x="141697" y="160686"/>
                </a:lnTo>
                <a:cubicBezTo>
                  <a:pt x="141720" y="160686"/>
                  <a:pt x="141756" y="160710"/>
                  <a:pt x="141816" y="160710"/>
                </a:cubicBezTo>
                <a:cubicBezTo>
                  <a:pt x="141780" y="160722"/>
                  <a:pt x="141744" y="160734"/>
                  <a:pt x="141732" y="160746"/>
                </a:cubicBezTo>
                <a:lnTo>
                  <a:pt x="141661" y="160758"/>
                </a:lnTo>
                <a:lnTo>
                  <a:pt x="142744" y="160758"/>
                </a:lnTo>
                <a:lnTo>
                  <a:pt x="142649" y="160746"/>
                </a:lnTo>
                <a:cubicBezTo>
                  <a:pt x="142637" y="160734"/>
                  <a:pt x="142613" y="160734"/>
                  <a:pt x="142578" y="160722"/>
                </a:cubicBezTo>
                <a:cubicBezTo>
                  <a:pt x="142649" y="160722"/>
                  <a:pt x="142697" y="160722"/>
                  <a:pt x="142709" y="160710"/>
                </a:cubicBezTo>
                <a:lnTo>
                  <a:pt x="143280" y="160770"/>
                </a:lnTo>
                <a:lnTo>
                  <a:pt x="285750" y="160770"/>
                </a:lnTo>
                <a:lnTo>
                  <a:pt x="285750" y="160651"/>
                </a:lnTo>
                <a:lnTo>
                  <a:pt x="142685" y="160615"/>
                </a:lnTo>
                <a:cubicBezTo>
                  <a:pt x="142649" y="160615"/>
                  <a:pt x="142625" y="160603"/>
                  <a:pt x="142590" y="160603"/>
                </a:cubicBezTo>
                <a:cubicBezTo>
                  <a:pt x="142625" y="160591"/>
                  <a:pt x="142649" y="160591"/>
                  <a:pt x="142673" y="160567"/>
                </a:cubicBezTo>
                <a:lnTo>
                  <a:pt x="285738" y="148280"/>
                </a:lnTo>
                <a:lnTo>
                  <a:pt x="285738" y="132385"/>
                </a:lnTo>
                <a:lnTo>
                  <a:pt x="142697" y="160508"/>
                </a:lnTo>
                <a:lnTo>
                  <a:pt x="142578" y="160508"/>
                </a:lnTo>
                <a:cubicBezTo>
                  <a:pt x="142601" y="160496"/>
                  <a:pt x="142637" y="160484"/>
                  <a:pt x="142649" y="160472"/>
                </a:cubicBezTo>
                <a:lnTo>
                  <a:pt x="285750" y="115740"/>
                </a:lnTo>
                <a:lnTo>
                  <a:pt x="285750" y="97929"/>
                </a:lnTo>
                <a:lnTo>
                  <a:pt x="142673" y="160424"/>
                </a:lnTo>
                <a:cubicBezTo>
                  <a:pt x="142649" y="160424"/>
                  <a:pt x="142613" y="160436"/>
                  <a:pt x="142554" y="160448"/>
                </a:cubicBezTo>
                <a:cubicBezTo>
                  <a:pt x="142578" y="160436"/>
                  <a:pt x="142590" y="160413"/>
                  <a:pt x="142613" y="160389"/>
                </a:cubicBezTo>
                <a:lnTo>
                  <a:pt x="285750" y="78355"/>
                </a:lnTo>
                <a:lnTo>
                  <a:pt x="285750" y="56185"/>
                </a:lnTo>
                <a:lnTo>
                  <a:pt x="142625" y="160305"/>
                </a:lnTo>
                <a:cubicBezTo>
                  <a:pt x="142613" y="160305"/>
                  <a:pt x="142566" y="160317"/>
                  <a:pt x="142506" y="160341"/>
                </a:cubicBezTo>
                <a:cubicBezTo>
                  <a:pt x="142518" y="160317"/>
                  <a:pt x="142554" y="160305"/>
                  <a:pt x="142554" y="160270"/>
                </a:cubicBezTo>
                <a:lnTo>
                  <a:pt x="285750" y="30278"/>
                </a:lnTo>
                <a:lnTo>
                  <a:pt x="285750" y="0"/>
                </a:lnTo>
                <a:lnTo>
                  <a:pt x="284595" y="0"/>
                </a:lnTo>
                <a:lnTo>
                  <a:pt x="142554" y="160222"/>
                </a:lnTo>
                <a:cubicBezTo>
                  <a:pt x="142530" y="160222"/>
                  <a:pt x="142506" y="160258"/>
                  <a:pt x="142447" y="160305"/>
                </a:cubicBezTo>
                <a:cubicBezTo>
                  <a:pt x="142459" y="160270"/>
                  <a:pt x="142470" y="160246"/>
                  <a:pt x="142470" y="160222"/>
                </a:cubicBezTo>
                <a:lnTo>
                  <a:pt x="256116" y="0"/>
                </a:lnTo>
                <a:lnTo>
                  <a:pt x="231684" y="0"/>
                </a:lnTo>
                <a:lnTo>
                  <a:pt x="142459" y="160174"/>
                </a:lnTo>
                <a:cubicBezTo>
                  <a:pt x="142447" y="160186"/>
                  <a:pt x="142411" y="160210"/>
                  <a:pt x="142375" y="160270"/>
                </a:cubicBezTo>
                <a:cubicBezTo>
                  <a:pt x="142375" y="160246"/>
                  <a:pt x="142387" y="160210"/>
                  <a:pt x="142387" y="160198"/>
                </a:cubicBezTo>
                <a:lnTo>
                  <a:pt x="210015" y="0"/>
                </a:lnTo>
                <a:lnTo>
                  <a:pt x="190215" y="0"/>
                </a:lnTo>
                <a:lnTo>
                  <a:pt x="142351" y="160139"/>
                </a:lnTo>
                <a:cubicBezTo>
                  <a:pt x="142340" y="160151"/>
                  <a:pt x="142328" y="160186"/>
                  <a:pt x="142292" y="160246"/>
                </a:cubicBezTo>
                <a:lnTo>
                  <a:pt x="142292" y="160151"/>
                </a:lnTo>
                <a:lnTo>
                  <a:pt x="171677" y="0"/>
                </a:lnTo>
                <a:lnTo>
                  <a:pt x="153924" y="0"/>
                </a:lnTo>
                <a:lnTo>
                  <a:pt x="142232" y="160115"/>
                </a:lnTo>
                <a:cubicBezTo>
                  <a:pt x="142232" y="160127"/>
                  <a:pt x="142220" y="160151"/>
                  <a:pt x="142209" y="160210"/>
                </a:cubicBezTo>
                <a:cubicBezTo>
                  <a:pt x="142197" y="160174"/>
                  <a:pt x="142197" y="160127"/>
                  <a:pt x="142173" y="160115"/>
                </a:cubicBezTo>
                <a:lnTo>
                  <a:pt x="136565" y="0"/>
                </a:lnTo>
                <a:lnTo>
                  <a:pt x="118991" y="0"/>
                </a:lnTo>
                <a:lnTo>
                  <a:pt x="142149" y="160174"/>
                </a:lnTo>
                <a:lnTo>
                  <a:pt x="142149" y="160258"/>
                </a:lnTo>
                <a:cubicBezTo>
                  <a:pt x="142113" y="160198"/>
                  <a:pt x="142101" y="160174"/>
                  <a:pt x="142089" y="160151"/>
                </a:cubicBezTo>
                <a:lnTo>
                  <a:pt x="100739" y="0"/>
                </a:lnTo>
                <a:lnTo>
                  <a:pt x="81439" y="0"/>
                </a:lnTo>
                <a:lnTo>
                  <a:pt x="142042" y="160151"/>
                </a:lnTo>
                <a:cubicBezTo>
                  <a:pt x="142042" y="160163"/>
                  <a:pt x="142042" y="160198"/>
                  <a:pt x="142054" y="160258"/>
                </a:cubicBezTo>
                <a:cubicBezTo>
                  <a:pt x="142030" y="160210"/>
                  <a:pt x="142018" y="160198"/>
                  <a:pt x="141994" y="160186"/>
                </a:cubicBezTo>
                <a:lnTo>
                  <a:pt x="60460" y="0"/>
                </a:lnTo>
                <a:lnTo>
                  <a:pt x="37064" y="0"/>
                </a:lnTo>
                <a:lnTo>
                  <a:pt x="141935" y="160186"/>
                </a:lnTo>
                <a:cubicBezTo>
                  <a:pt x="141935" y="160198"/>
                  <a:pt x="141959" y="160222"/>
                  <a:pt x="141970" y="160270"/>
                </a:cubicBezTo>
                <a:cubicBezTo>
                  <a:pt x="141923" y="160246"/>
                  <a:pt x="141899" y="160210"/>
                  <a:pt x="141875" y="160198"/>
                </a:cubicBezTo>
                <a:lnTo>
                  <a:pt x="10097" y="0"/>
                </a:ln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1" name="Google Shape;1171;p13"/>
          <p:cNvSpPr/>
          <p:nvPr/>
        </p:nvSpPr>
        <p:spPr>
          <a:xfrm>
            <a:off x="585001" y="404550"/>
            <a:ext cx="7974000" cy="43344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2" name="Google Shape;1172;p13"/>
          <p:cNvSpPr/>
          <p:nvPr/>
        </p:nvSpPr>
        <p:spPr>
          <a:xfrm>
            <a:off x="630001" y="449550"/>
            <a:ext cx="7884000" cy="42444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3" name="Google Shape;1173;p13"/>
          <p:cNvSpPr/>
          <p:nvPr/>
        </p:nvSpPr>
        <p:spPr>
          <a:xfrm>
            <a:off x="719976" y="539550"/>
            <a:ext cx="7704000" cy="4064400"/>
          </a:xfrm>
          <a:prstGeom prst="round2SameRect">
            <a:avLst>
              <a:gd name="adj1" fmla="val 10524"/>
              <a:gd name="adj2" fmla="val 0"/>
            </a:avLst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4" name="Google Shape;1174;p13"/>
          <p:cNvSpPr/>
          <p:nvPr/>
        </p:nvSpPr>
        <p:spPr>
          <a:xfrm>
            <a:off x="719975" y="1396800"/>
            <a:ext cx="7704000" cy="32076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5" name="Google Shape;1175;p13"/>
          <p:cNvSpPr txBox="1">
            <a:spLocks noGrp="1"/>
          </p:cNvSpPr>
          <p:nvPr>
            <p:ph type="title"/>
          </p:nvPr>
        </p:nvSpPr>
        <p:spPr>
          <a:xfrm>
            <a:off x="1587992" y="2070573"/>
            <a:ext cx="25500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76" name="Google Shape;1176;p13"/>
          <p:cNvSpPr txBox="1">
            <a:spLocks noGrp="1"/>
          </p:cNvSpPr>
          <p:nvPr>
            <p:ph type="title" idx="2" hasCustomPrompt="1"/>
          </p:nvPr>
        </p:nvSpPr>
        <p:spPr>
          <a:xfrm>
            <a:off x="1587992" y="1579775"/>
            <a:ext cx="2550000" cy="41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4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177" name="Google Shape;1177;p13"/>
          <p:cNvSpPr txBox="1">
            <a:spLocks noGrp="1"/>
          </p:cNvSpPr>
          <p:nvPr>
            <p:ph type="subTitle" idx="1"/>
          </p:nvPr>
        </p:nvSpPr>
        <p:spPr>
          <a:xfrm>
            <a:off x="1587992" y="2408971"/>
            <a:ext cx="25500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178" name="Google Shape;1178;p13"/>
          <p:cNvSpPr txBox="1">
            <a:spLocks noGrp="1"/>
          </p:cNvSpPr>
          <p:nvPr>
            <p:ph type="title" idx="3"/>
          </p:nvPr>
        </p:nvSpPr>
        <p:spPr>
          <a:xfrm>
            <a:off x="5005983" y="2070573"/>
            <a:ext cx="25500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79" name="Google Shape;1179;p13"/>
          <p:cNvSpPr txBox="1">
            <a:spLocks noGrp="1"/>
          </p:cNvSpPr>
          <p:nvPr>
            <p:ph type="title" idx="4" hasCustomPrompt="1"/>
          </p:nvPr>
        </p:nvSpPr>
        <p:spPr>
          <a:xfrm>
            <a:off x="5005983" y="1579775"/>
            <a:ext cx="2550000" cy="41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4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180" name="Google Shape;1180;p13"/>
          <p:cNvSpPr txBox="1">
            <a:spLocks noGrp="1"/>
          </p:cNvSpPr>
          <p:nvPr>
            <p:ph type="subTitle" idx="5"/>
          </p:nvPr>
        </p:nvSpPr>
        <p:spPr>
          <a:xfrm>
            <a:off x="5005983" y="2408971"/>
            <a:ext cx="25500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181" name="Google Shape;1181;p13"/>
          <p:cNvSpPr txBox="1">
            <a:spLocks noGrp="1"/>
          </p:cNvSpPr>
          <p:nvPr>
            <p:ph type="title" idx="6"/>
          </p:nvPr>
        </p:nvSpPr>
        <p:spPr>
          <a:xfrm>
            <a:off x="1587992" y="3554373"/>
            <a:ext cx="25500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82" name="Google Shape;1182;p13"/>
          <p:cNvSpPr txBox="1">
            <a:spLocks noGrp="1"/>
          </p:cNvSpPr>
          <p:nvPr>
            <p:ph type="title" idx="7" hasCustomPrompt="1"/>
          </p:nvPr>
        </p:nvSpPr>
        <p:spPr>
          <a:xfrm>
            <a:off x="1587992" y="3063575"/>
            <a:ext cx="2550000" cy="41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4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183" name="Google Shape;1183;p13"/>
          <p:cNvSpPr txBox="1">
            <a:spLocks noGrp="1"/>
          </p:cNvSpPr>
          <p:nvPr>
            <p:ph type="subTitle" idx="8"/>
          </p:nvPr>
        </p:nvSpPr>
        <p:spPr>
          <a:xfrm>
            <a:off x="1587992" y="3892771"/>
            <a:ext cx="25500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184" name="Google Shape;1184;p13"/>
          <p:cNvSpPr txBox="1">
            <a:spLocks noGrp="1"/>
          </p:cNvSpPr>
          <p:nvPr>
            <p:ph type="title" idx="9"/>
          </p:nvPr>
        </p:nvSpPr>
        <p:spPr>
          <a:xfrm>
            <a:off x="5005983" y="3554374"/>
            <a:ext cx="25500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85" name="Google Shape;1185;p13"/>
          <p:cNvSpPr txBox="1">
            <a:spLocks noGrp="1"/>
          </p:cNvSpPr>
          <p:nvPr>
            <p:ph type="title" idx="13" hasCustomPrompt="1"/>
          </p:nvPr>
        </p:nvSpPr>
        <p:spPr>
          <a:xfrm>
            <a:off x="5005983" y="3063576"/>
            <a:ext cx="2550000" cy="41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4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186" name="Google Shape;1186;p13"/>
          <p:cNvSpPr txBox="1">
            <a:spLocks noGrp="1"/>
          </p:cNvSpPr>
          <p:nvPr>
            <p:ph type="subTitle" idx="14"/>
          </p:nvPr>
        </p:nvSpPr>
        <p:spPr>
          <a:xfrm>
            <a:off x="5005983" y="3892773"/>
            <a:ext cx="25500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187" name="Google Shape;1187;p13"/>
          <p:cNvSpPr txBox="1">
            <a:spLocks noGrp="1"/>
          </p:cNvSpPr>
          <p:nvPr>
            <p:ph type="title" idx="15"/>
          </p:nvPr>
        </p:nvSpPr>
        <p:spPr>
          <a:xfrm>
            <a:off x="720000" y="630000"/>
            <a:ext cx="7704000" cy="67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">
    <p:spTree>
      <p:nvGrpSpPr>
        <p:cNvPr id="1" name="Shape 1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9" name="Google Shape;1189;p14"/>
          <p:cNvSpPr/>
          <p:nvPr/>
        </p:nvSpPr>
        <p:spPr>
          <a:xfrm>
            <a:off x="45000" y="44550"/>
            <a:ext cx="9054000" cy="50544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0" name="Google Shape;1190;p14"/>
          <p:cNvSpPr/>
          <p:nvPr/>
        </p:nvSpPr>
        <p:spPr>
          <a:xfrm>
            <a:off x="90000" y="89550"/>
            <a:ext cx="8964000" cy="49644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1" name="Google Shape;1191;p14"/>
          <p:cNvSpPr/>
          <p:nvPr/>
        </p:nvSpPr>
        <p:spPr>
          <a:xfrm>
            <a:off x="667575" y="714850"/>
            <a:ext cx="7809000" cy="3713700"/>
          </a:xfrm>
          <a:prstGeom prst="round2SameRect">
            <a:avLst>
              <a:gd name="adj1" fmla="val 18217"/>
              <a:gd name="adj2" fmla="val 0"/>
            </a:avLst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grpSp>
        <p:nvGrpSpPr>
          <p:cNvPr id="1192" name="Google Shape;1192;p14"/>
          <p:cNvGrpSpPr/>
          <p:nvPr/>
        </p:nvGrpSpPr>
        <p:grpSpPr>
          <a:xfrm>
            <a:off x="129662" y="68400"/>
            <a:ext cx="8884950" cy="5007801"/>
            <a:chOff x="129662" y="68400"/>
            <a:chExt cx="8884950" cy="5007801"/>
          </a:xfrm>
        </p:grpSpPr>
        <p:grpSp>
          <p:nvGrpSpPr>
            <p:cNvPr id="1193" name="Google Shape;1193;p14"/>
            <p:cNvGrpSpPr/>
            <p:nvPr/>
          </p:nvGrpSpPr>
          <p:grpSpPr>
            <a:xfrm>
              <a:off x="190971" y="1558392"/>
              <a:ext cx="393857" cy="521341"/>
              <a:chOff x="150169" y="1487750"/>
              <a:chExt cx="386134" cy="511119"/>
            </a:xfrm>
          </p:grpSpPr>
          <p:sp>
            <p:nvSpPr>
              <p:cNvPr id="1194" name="Google Shape;1194;p14"/>
              <p:cNvSpPr/>
              <p:nvPr/>
            </p:nvSpPr>
            <p:spPr>
              <a:xfrm rot="5400000">
                <a:off x="187825" y="1650391"/>
                <a:ext cx="310821" cy="386134"/>
              </a:xfrm>
              <a:custGeom>
                <a:avLst/>
                <a:gdLst/>
                <a:ahLst/>
                <a:cxnLst/>
                <a:rect l="l" t="t" r="r" b="b"/>
                <a:pathLst>
                  <a:path w="7635" h="9485" extrusionOk="0">
                    <a:moveTo>
                      <a:pt x="7018" y="0"/>
                    </a:moveTo>
                    <a:cubicBezTo>
                      <a:pt x="6992" y="0"/>
                      <a:pt x="6965" y="2"/>
                      <a:pt x="6936" y="7"/>
                    </a:cubicBezTo>
                    <a:cubicBezTo>
                      <a:pt x="6345" y="87"/>
                      <a:pt x="6372" y="1593"/>
                      <a:pt x="6264" y="1996"/>
                    </a:cubicBezTo>
                    <a:cubicBezTo>
                      <a:pt x="6076" y="3233"/>
                      <a:pt x="5242" y="4335"/>
                      <a:pt x="4113" y="4953"/>
                    </a:cubicBezTo>
                    <a:cubicBezTo>
                      <a:pt x="3307" y="5383"/>
                      <a:pt x="2339" y="5518"/>
                      <a:pt x="1532" y="5948"/>
                    </a:cubicBezTo>
                    <a:cubicBezTo>
                      <a:pt x="699" y="6378"/>
                      <a:pt x="0" y="7265"/>
                      <a:pt x="188" y="8179"/>
                    </a:cubicBezTo>
                    <a:cubicBezTo>
                      <a:pt x="323" y="8771"/>
                      <a:pt x="860" y="9228"/>
                      <a:pt x="1425" y="9389"/>
                    </a:cubicBezTo>
                    <a:cubicBezTo>
                      <a:pt x="1665" y="9455"/>
                      <a:pt x="1909" y="9485"/>
                      <a:pt x="2155" y="9485"/>
                    </a:cubicBezTo>
                    <a:cubicBezTo>
                      <a:pt x="2514" y="9485"/>
                      <a:pt x="2875" y="9420"/>
                      <a:pt x="3226" y="9308"/>
                    </a:cubicBezTo>
                    <a:cubicBezTo>
                      <a:pt x="4732" y="8878"/>
                      <a:pt x="5995" y="7749"/>
                      <a:pt x="6640" y="6297"/>
                    </a:cubicBezTo>
                    <a:cubicBezTo>
                      <a:pt x="7286" y="4819"/>
                      <a:pt x="7205" y="3206"/>
                      <a:pt x="7286" y="1620"/>
                    </a:cubicBezTo>
                    <a:cubicBezTo>
                      <a:pt x="7311" y="1207"/>
                      <a:pt x="7635" y="0"/>
                      <a:pt x="70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5" name="Google Shape;1195;p14"/>
              <p:cNvSpPr/>
              <p:nvPr/>
            </p:nvSpPr>
            <p:spPr>
              <a:xfrm rot="5400000">
                <a:off x="142515" y="1508512"/>
                <a:ext cx="403884" cy="362360"/>
              </a:xfrm>
              <a:custGeom>
                <a:avLst/>
                <a:gdLst/>
                <a:ahLst/>
                <a:cxnLst/>
                <a:rect l="l" t="t" r="r" b="b"/>
                <a:pathLst>
                  <a:path w="9921" h="8901" extrusionOk="0">
                    <a:moveTo>
                      <a:pt x="9324" y="0"/>
                    </a:moveTo>
                    <a:cubicBezTo>
                      <a:pt x="8928" y="0"/>
                      <a:pt x="8393" y="824"/>
                      <a:pt x="8065" y="1169"/>
                    </a:cubicBezTo>
                    <a:cubicBezTo>
                      <a:pt x="7528" y="1895"/>
                      <a:pt x="6479" y="2003"/>
                      <a:pt x="5592" y="2137"/>
                    </a:cubicBezTo>
                    <a:cubicBezTo>
                      <a:pt x="4167" y="2326"/>
                      <a:pt x="2769" y="2809"/>
                      <a:pt x="1694" y="3777"/>
                    </a:cubicBezTo>
                    <a:cubicBezTo>
                      <a:pt x="646" y="4745"/>
                      <a:pt x="0" y="6277"/>
                      <a:pt x="350" y="7649"/>
                    </a:cubicBezTo>
                    <a:cubicBezTo>
                      <a:pt x="511" y="8213"/>
                      <a:pt x="834" y="8778"/>
                      <a:pt x="1425" y="8885"/>
                    </a:cubicBezTo>
                    <a:cubicBezTo>
                      <a:pt x="1485" y="8896"/>
                      <a:pt x="1544" y="8901"/>
                      <a:pt x="1604" y="8901"/>
                    </a:cubicBezTo>
                    <a:cubicBezTo>
                      <a:pt x="2005" y="8901"/>
                      <a:pt x="2405" y="8675"/>
                      <a:pt x="2662" y="8348"/>
                    </a:cubicBezTo>
                    <a:cubicBezTo>
                      <a:pt x="2958" y="7971"/>
                      <a:pt x="3119" y="7541"/>
                      <a:pt x="3334" y="7111"/>
                    </a:cubicBezTo>
                    <a:cubicBezTo>
                      <a:pt x="3764" y="6170"/>
                      <a:pt x="4275" y="5175"/>
                      <a:pt x="5108" y="4557"/>
                    </a:cubicBezTo>
                    <a:cubicBezTo>
                      <a:pt x="6022" y="3858"/>
                      <a:pt x="7205" y="3589"/>
                      <a:pt x="8200" y="2971"/>
                    </a:cubicBezTo>
                    <a:cubicBezTo>
                      <a:pt x="8872" y="2567"/>
                      <a:pt x="9920" y="1627"/>
                      <a:pt x="9759" y="712"/>
                    </a:cubicBezTo>
                    <a:cubicBezTo>
                      <a:pt x="9672" y="190"/>
                      <a:pt x="9514" y="0"/>
                      <a:pt x="93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96" name="Google Shape;1196;p14"/>
            <p:cNvGrpSpPr/>
            <p:nvPr/>
          </p:nvGrpSpPr>
          <p:grpSpPr>
            <a:xfrm>
              <a:off x="190971" y="3064606"/>
              <a:ext cx="393857" cy="520467"/>
              <a:chOff x="149088" y="3036924"/>
              <a:chExt cx="386134" cy="510262"/>
            </a:xfrm>
          </p:grpSpPr>
          <p:sp>
            <p:nvSpPr>
              <p:cNvPr id="1197" name="Google Shape;1197;p14"/>
              <p:cNvSpPr/>
              <p:nvPr/>
            </p:nvSpPr>
            <p:spPr>
              <a:xfrm rot="5400000">
                <a:off x="186602" y="2999410"/>
                <a:ext cx="311106" cy="386134"/>
              </a:xfrm>
              <a:custGeom>
                <a:avLst/>
                <a:gdLst/>
                <a:ahLst/>
                <a:cxnLst/>
                <a:rect l="l" t="t" r="r" b="b"/>
                <a:pathLst>
                  <a:path w="7642" h="9485" extrusionOk="0">
                    <a:moveTo>
                      <a:pt x="641" y="1"/>
                    </a:moveTo>
                    <a:cubicBezTo>
                      <a:pt x="0" y="1"/>
                      <a:pt x="329" y="1201"/>
                      <a:pt x="355" y="1618"/>
                    </a:cubicBezTo>
                    <a:cubicBezTo>
                      <a:pt x="436" y="3204"/>
                      <a:pt x="355" y="4817"/>
                      <a:pt x="1001" y="6295"/>
                    </a:cubicBezTo>
                    <a:cubicBezTo>
                      <a:pt x="1646" y="7747"/>
                      <a:pt x="2909" y="8876"/>
                      <a:pt x="4415" y="9333"/>
                    </a:cubicBezTo>
                    <a:cubicBezTo>
                      <a:pt x="4759" y="9427"/>
                      <a:pt x="5111" y="9484"/>
                      <a:pt x="5463" y="9484"/>
                    </a:cubicBezTo>
                    <a:cubicBezTo>
                      <a:pt x="5716" y="9484"/>
                      <a:pt x="5968" y="9455"/>
                      <a:pt x="6216" y="9387"/>
                    </a:cubicBezTo>
                    <a:cubicBezTo>
                      <a:pt x="6781" y="9226"/>
                      <a:pt x="7318" y="8796"/>
                      <a:pt x="7453" y="8177"/>
                    </a:cubicBezTo>
                    <a:cubicBezTo>
                      <a:pt x="7641" y="7263"/>
                      <a:pt x="6915" y="6403"/>
                      <a:pt x="6109" y="5973"/>
                    </a:cubicBezTo>
                    <a:cubicBezTo>
                      <a:pt x="5275" y="5516"/>
                      <a:pt x="4334" y="5381"/>
                      <a:pt x="3474" y="4951"/>
                    </a:cubicBezTo>
                    <a:cubicBezTo>
                      <a:pt x="2372" y="4387"/>
                      <a:pt x="1565" y="3231"/>
                      <a:pt x="1323" y="1994"/>
                    </a:cubicBezTo>
                    <a:cubicBezTo>
                      <a:pt x="1270" y="1591"/>
                      <a:pt x="1296" y="85"/>
                      <a:pt x="705" y="5"/>
                    </a:cubicBezTo>
                    <a:cubicBezTo>
                      <a:pt x="683" y="2"/>
                      <a:pt x="661" y="1"/>
                      <a:pt x="64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8" name="Google Shape;1198;p14"/>
              <p:cNvSpPr/>
              <p:nvPr/>
            </p:nvSpPr>
            <p:spPr>
              <a:xfrm rot="5400000">
                <a:off x="142615" y="3164064"/>
                <a:ext cx="403884" cy="362360"/>
              </a:xfrm>
              <a:custGeom>
                <a:avLst/>
                <a:gdLst/>
                <a:ahLst/>
                <a:cxnLst/>
                <a:rect l="l" t="t" r="r" b="b"/>
                <a:pathLst>
                  <a:path w="9921" h="8901" extrusionOk="0">
                    <a:moveTo>
                      <a:pt x="567" y="0"/>
                    </a:moveTo>
                    <a:cubicBezTo>
                      <a:pt x="380" y="0"/>
                      <a:pt x="222" y="190"/>
                      <a:pt x="135" y="712"/>
                    </a:cubicBezTo>
                    <a:cubicBezTo>
                      <a:pt x="1" y="1627"/>
                      <a:pt x="995" y="2567"/>
                      <a:pt x="1668" y="2971"/>
                    </a:cubicBezTo>
                    <a:cubicBezTo>
                      <a:pt x="2689" y="3589"/>
                      <a:pt x="3872" y="3831"/>
                      <a:pt x="4759" y="4557"/>
                    </a:cubicBezTo>
                    <a:cubicBezTo>
                      <a:pt x="5620" y="5202"/>
                      <a:pt x="6103" y="6143"/>
                      <a:pt x="6560" y="7111"/>
                    </a:cubicBezTo>
                    <a:cubicBezTo>
                      <a:pt x="6749" y="7541"/>
                      <a:pt x="6910" y="7971"/>
                      <a:pt x="7233" y="8348"/>
                    </a:cubicBezTo>
                    <a:cubicBezTo>
                      <a:pt x="7490" y="8675"/>
                      <a:pt x="7869" y="8901"/>
                      <a:pt x="8282" y="8901"/>
                    </a:cubicBezTo>
                    <a:cubicBezTo>
                      <a:pt x="8344" y="8901"/>
                      <a:pt x="8406" y="8896"/>
                      <a:pt x="8469" y="8885"/>
                    </a:cubicBezTo>
                    <a:cubicBezTo>
                      <a:pt x="9034" y="8778"/>
                      <a:pt x="9410" y="8213"/>
                      <a:pt x="9545" y="7649"/>
                    </a:cubicBezTo>
                    <a:cubicBezTo>
                      <a:pt x="9921" y="6224"/>
                      <a:pt x="9276" y="4745"/>
                      <a:pt x="8200" y="3777"/>
                    </a:cubicBezTo>
                    <a:cubicBezTo>
                      <a:pt x="7125" y="2836"/>
                      <a:pt x="5700" y="2326"/>
                      <a:pt x="4222" y="2137"/>
                    </a:cubicBezTo>
                    <a:cubicBezTo>
                      <a:pt x="3334" y="2003"/>
                      <a:pt x="2313" y="1895"/>
                      <a:pt x="1748" y="1169"/>
                    </a:cubicBezTo>
                    <a:cubicBezTo>
                      <a:pt x="1476" y="824"/>
                      <a:pt x="957" y="0"/>
                      <a:pt x="56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99" name="Google Shape;1199;p14"/>
            <p:cNvGrpSpPr/>
            <p:nvPr/>
          </p:nvGrpSpPr>
          <p:grpSpPr>
            <a:xfrm>
              <a:off x="5125161" y="4568439"/>
              <a:ext cx="791301" cy="327167"/>
              <a:chOff x="5701558" y="4293124"/>
              <a:chExt cx="1055068" cy="436223"/>
            </a:xfrm>
          </p:grpSpPr>
          <p:sp>
            <p:nvSpPr>
              <p:cNvPr id="1200" name="Google Shape;1200;p14"/>
              <p:cNvSpPr/>
              <p:nvPr/>
            </p:nvSpPr>
            <p:spPr>
              <a:xfrm rot="5400000">
                <a:off x="6059347" y="4032069"/>
                <a:ext cx="339489" cy="1055068"/>
              </a:xfrm>
              <a:custGeom>
                <a:avLst/>
                <a:gdLst/>
                <a:ahLst/>
                <a:cxnLst/>
                <a:rect l="l" t="t" r="r" b="b"/>
                <a:pathLst>
                  <a:path w="6131" h="19054" extrusionOk="0">
                    <a:moveTo>
                      <a:pt x="2795" y="1"/>
                    </a:moveTo>
                    <a:cubicBezTo>
                      <a:pt x="2659" y="1"/>
                      <a:pt x="2526" y="14"/>
                      <a:pt x="2394" y="38"/>
                    </a:cubicBezTo>
                    <a:cubicBezTo>
                      <a:pt x="2152" y="173"/>
                      <a:pt x="1883" y="280"/>
                      <a:pt x="1614" y="307"/>
                    </a:cubicBezTo>
                    <a:cubicBezTo>
                      <a:pt x="1453" y="388"/>
                      <a:pt x="1291" y="495"/>
                      <a:pt x="1157" y="657"/>
                    </a:cubicBezTo>
                    <a:cubicBezTo>
                      <a:pt x="1022" y="845"/>
                      <a:pt x="915" y="1006"/>
                      <a:pt x="834" y="1194"/>
                    </a:cubicBezTo>
                    <a:cubicBezTo>
                      <a:pt x="646" y="1866"/>
                      <a:pt x="915" y="2592"/>
                      <a:pt x="1291" y="3157"/>
                    </a:cubicBezTo>
                    <a:cubicBezTo>
                      <a:pt x="1668" y="3802"/>
                      <a:pt x="2178" y="4367"/>
                      <a:pt x="2555" y="5012"/>
                    </a:cubicBezTo>
                    <a:cubicBezTo>
                      <a:pt x="3576" y="6732"/>
                      <a:pt x="2931" y="8561"/>
                      <a:pt x="2017" y="10147"/>
                    </a:cubicBezTo>
                    <a:cubicBezTo>
                      <a:pt x="1372" y="11249"/>
                      <a:pt x="646" y="12324"/>
                      <a:pt x="323" y="13588"/>
                    </a:cubicBezTo>
                    <a:cubicBezTo>
                      <a:pt x="1" y="14986"/>
                      <a:pt x="323" y="16572"/>
                      <a:pt x="1211" y="17701"/>
                    </a:cubicBezTo>
                    <a:cubicBezTo>
                      <a:pt x="1426" y="17970"/>
                      <a:pt x="1641" y="18212"/>
                      <a:pt x="1910" y="18427"/>
                    </a:cubicBezTo>
                    <a:cubicBezTo>
                      <a:pt x="2414" y="18815"/>
                      <a:pt x="2992" y="19053"/>
                      <a:pt x="3567" y="19053"/>
                    </a:cubicBezTo>
                    <a:cubicBezTo>
                      <a:pt x="4189" y="19053"/>
                      <a:pt x="4807" y="18775"/>
                      <a:pt x="5324" y="18104"/>
                    </a:cubicBezTo>
                    <a:cubicBezTo>
                      <a:pt x="5835" y="17378"/>
                      <a:pt x="5942" y="16330"/>
                      <a:pt x="5754" y="15416"/>
                    </a:cubicBezTo>
                    <a:cubicBezTo>
                      <a:pt x="5485" y="14287"/>
                      <a:pt x="4813" y="13319"/>
                      <a:pt x="4571" y="12190"/>
                    </a:cubicBezTo>
                    <a:cubicBezTo>
                      <a:pt x="4033" y="9609"/>
                      <a:pt x="6050" y="7163"/>
                      <a:pt x="6077" y="4528"/>
                    </a:cubicBezTo>
                    <a:cubicBezTo>
                      <a:pt x="6130" y="2807"/>
                      <a:pt x="5109" y="576"/>
                      <a:pt x="3308" y="65"/>
                    </a:cubicBezTo>
                    <a:cubicBezTo>
                      <a:pt x="3130" y="21"/>
                      <a:pt x="2961" y="1"/>
                      <a:pt x="279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1" name="Google Shape;1201;p14"/>
              <p:cNvSpPr/>
              <p:nvPr/>
            </p:nvSpPr>
            <p:spPr>
              <a:xfrm rot="5400000">
                <a:off x="6079199" y="3942283"/>
                <a:ext cx="291813" cy="993493"/>
              </a:xfrm>
              <a:custGeom>
                <a:avLst/>
                <a:gdLst/>
                <a:ahLst/>
                <a:cxnLst/>
                <a:rect l="l" t="t" r="r" b="b"/>
                <a:pathLst>
                  <a:path w="5270" h="17942" extrusionOk="0">
                    <a:moveTo>
                      <a:pt x="2776" y="0"/>
                    </a:moveTo>
                    <a:cubicBezTo>
                      <a:pt x="2362" y="0"/>
                      <a:pt x="1956" y="339"/>
                      <a:pt x="1775" y="728"/>
                    </a:cubicBezTo>
                    <a:cubicBezTo>
                      <a:pt x="1613" y="1158"/>
                      <a:pt x="1640" y="1615"/>
                      <a:pt x="1775" y="2072"/>
                    </a:cubicBezTo>
                    <a:cubicBezTo>
                      <a:pt x="2044" y="3013"/>
                      <a:pt x="2662" y="3846"/>
                      <a:pt x="2904" y="4814"/>
                    </a:cubicBezTo>
                    <a:cubicBezTo>
                      <a:pt x="3226" y="6373"/>
                      <a:pt x="2554" y="7933"/>
                      <a:pt x="1775" y="9357"/>
                    </a:cubicBezTo>
                    <a:cubicBezTo>
                      <a:pt x="1049" y="10728"/>
                      <a:pt x="135" y="12180"/>
                      <a:pt x="81" y="13766"/>
                    </a:cubicBezTo>
                    <a:cubicBezTo>
                      <a:pt x="0" y="14922"/>
                      <a:pt x="431" y="16132"/>
                      <a:pt x="1210" y="17019"/>
                    </a:cubicBezTo>
                    <a:cubicBezTo>
                      <a:pt x="1677" y="17527"/>
                      <a:pt x="2373" y="17942"/>
                      <a:pt x="3033" y="17942"/>
                    </a:cubicBezTo>
                    <a:cubicBezTo>
                      <a:pt x="3248" y="17942"/>
                      <a:pt x="3459" y="17898"/>
                      <a:pt x="3657" y="17799"/>
                    </a:cubicBezTo>
                    <a:cubicBezTo>
                      <a:pt x="3388" y="17584"/>
                      <a:pt x="3173" y="17342"/>
                      <a:pt x="2958" y="17073"/>
                    </a:cubicBezTo>
                    <a:cubicBezTo>
                      <a:pt x="2070" y="15917"/>
                      <a:pt x="1748" y="14358"/>
                      <a:pt x="2070" y="12960"/>
                    </a:cubicBezTo>
                    <a:cubicBezTo>
                      <a:pt x="2393" y="11696"/>
                      <a:pt x="3119" y="10621"/>
                      <a:pt x="3764" y="9519"/>
                    </a:cubicBezTo>
                    <a:cubicBezTo>
                      <a:pt x="4678" y="7933"/>
                      <a:pt x="5270" y="6051"/>
                      <a:pt x="4302" y="4384"/>
                    </a:cubicBezTo>
                    <a:cubicBezTo>
                      <a:pt x="3925" y="3739"/>
                      <a:pt x="3415" y="3174"/>
                      <a:pt x="2984" y="2529"/>
                    </a:cubicBezTo>
                    <a:cubicBezTo>
                      <a:pt x="2635" y="1937"/>
                      <a:pt x="2366" y="1265"/>
                      <a:pt x="2554" y="593"/>
                    </a:cubicBezTo>
                    <a:cubicBezTo>
                      <a:pt x="2635" y="378"/>
                      <a:pt x="2716" y="217"/>
                      <a:pt x="2850" y="56"/>
                    </a:cubicBezTo>
                    <a:lnTo>
                      <a:pt x="2823" y="2"/>
                    </a:lnTo>
                    <a:cubicBezTo>
                      <a:pt x="2808" y="1"/>
                      <a:pt x="2792" y="0"/>
                      <a:pt x="277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02" name="Google Shape;1202;p14"/>
            <p:cNvGrpSpPr/>
            <p:nvPr/>
          </p:nvGrpSpPr>
          <p:grpSpPr>
            <a:xfrm>
              <a:off x="4155264" y="4465093"/>
              <a:ext cx="835024" cy="533860"/>
              <a:chOff x="4472663" y="4151483"/>
              <a:chExt cx="1113365" cy="711813"/>
            </a:xfrm>
          </p:grpSpPr>
          <p:sp>
            <p:nvSpPr>
              <p:cNvPr id="1203" name="Google Shape;1203;p14"/>
              <p:cNvSpPr/>
              <p:nvPr/>
            </p:nvSpPr>
            <p:spPr>
              <a:xfrm rot="5400000">
                <a:off x="4964777" y="4258601"/>
                <a:ext cx="684847" cy="518674"/>
              </a:xfrm>
              <a:custGeom>
                <a:avLst/>
                <a:gdLst/>
                <a:ahLst/>
                <a:cxnLst/>
                <a:rect l="l" t="t" r="r" b="b"/>
                <a:pathLst>
                  <a:path w="12368" h="9367" extrusionOk="0">
                    <a:moveTo>
                      <a:pt x="8759" y="1"/>
                    </a:moveTo>
                    <a:cubicBezTo>
                      <a:pt x="7582" y="1"/>
                      <a:pt x="6485" y="532"/>
                      <a:pt x="5619" y="1346"/>
                    </a:cubicBezTo>
                    <a:cubicBezTo>
                      <a:pt x="4759" y="2179"/>
                      <a:pt x="4168" y="3255"/>
                      <a:pt x="3711" y="4384"/>
                    </a:cubicBezTo>
                    <a:cubicBezTo>
                      <a:pt x="3361" y="5190"/>
                      <a:pt x="3092" y="6051"/>
                      <a:pt x="2608" y="6750"/>
                    </a:cubicBezTo>
                    <a:cubicBezTo>
                      <a:pt x="2366" y="7153"/>
                      <a:pt x="2017" y="7502"/>
                      <a:pt x="1614" y="7744"/>
                    </a:cubicBezTo>
                    <a:cubicBezTo>
                      <a:pt x="1345" y="7906"/>
                      <a:pt x="807" y="7959"/>
                      <a:pt x="619" y="8174"/>
                    </a:cubicBezTo>
                    <a:cubicBezTo>
                      <a:pt x="1" y="8739"/>
                      <a:pt x="619" y="9277"/>
                      <a:pt x="1318" y="9357"/>
                    </a:cubicBezTo>
                    <a:cubicBezTo>
                      <a:pt x="1409" y="9363"/>
                      <a:pt x="1501" y="9366"/>
                      <a:pt x="1592" y="9366"/>
                    </a:cubicBezTo>
                    <a:cubicBezTo>
                      <a:pt x="2712" y="9366"/>
                      <a:pt x="3829" y="8914"/>
                      <a:pt x="4625" y="8094"/>
                    </a:cubicBezTo>
                    <a:cubicBezTo>
                      <a:pt x="5350" y="7287"/>
                      <a:pt x="5888" y="6158"/>
                      <a:pt x="6937" y="5889"/>
                    </a:cubicBezTo>
                    <a:cubicBezTo>
                      <a:pt x="7096" y="5846"/>
                      <a:pt x="7256" y="5828"/>
                      <a:pt x="7415" y="5828"/>
                    </a:cubicBezTo>
                    <a:cubicBezTo>
                      <a:pt x="8266" y="5828"/>
                      <a:pt x="9121" y="6339"/>
                      <a:pt x="10005" y="6339"/>
                    </a:cubicBezTo>
                    <a:cubicBezTo>
                      <a:pt x="10102" y="6339"/>
                      <a:pt x="10199" y="6333"/>
                      <a:pt x="10297" y="6319"/>
                    </a:cubicBezTo>
                    <a:cubicBezTo>
                      <a:pt x="11265" y="6158"/>
                      <a:pt x="11964" y="5244"/>
                      <a:pt x="12179" y="4276"/>
                    </a:cubicBezTo>
                    <a:cubicBezTo>
                      <a:pt x="12367" y="3282"/>
                      <a:pt x="12152" y="2206"/>
                      <a:pt x="11507" y="1400"/>
                    </a:cubicBezTo>
                    <a:cubicBezTo>
                      <a:pt x="10889" y="593"/>
                      <a:pt x="9894" y="82"/>
                      <a:pt x="8845" y="2"/>
                    </a:cubicBezTo>
                    <a:cubicBezTo>
                      <a:pt x="8816" y="1"/>
                      <a:pt x="8787" y="1"/>
                      <a:pt x="875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4" name="Google Shape;1204;p14"/>
              <p:cNvSpPr/>
              <p:nvPr/>
            </p:nvSpPr>
            <p:spPr>
              <a:xfrm rot="5400000">
                <a:off x="4409342" y="4262089"/>
                <a:ext cx="683297" cy="519117"/>
              </a:xfrm>
              <a:custGeom>
                <a:avLst/>
                <a:gdLst/>
                <a:ahLst/>
                <a:cxnLst/>
                <a:rect l="l" t="t" r="r" b="b"/>
                <a:pathLst>
                  <a:path w="12340" h="9375" extrusionOk="0">
                    <a:moveTo>
                      <a:pt x="1653" y="0"/>
                    </a:moveTo>
                    <a:cubicBezTo>
                      <a:pt x="1541" y="0"/>
                      <a:pt x="1429" y="5"/>
                      <a:pt x="1317" y="15"/>
                    </a:cubicBezTo>
                    <a:cubicBezTo>
                      <a:pt x="592" y="96"/>
                      <a:pt x="0" y="580"/>
                      <a:pt x="592" y="1198"/>
                    </a:cubicBezTo>
                    <a:cubicBezTo>
                      <a:pt x="807" y="1440"/>
                      <a:pt x="1344" y="1467"/>
                      <a:pt x="1613" y="1628"/>
                    </a:cubicBezTo>
                    <a:cubicBezTo>
                      <a:pt x="1990" y="1897"/>
                      <a:pt x="2312" y="2247"/>
                      <a:pt x="2581" y="2596"/>
                    </a:cubicBezTo>
                    <a:cubicBezTo>
                      <a:pt x="3092" y="3349"/>
                      <a:pt x="3361" y="4182"/>
                      <a:pt x="3683" y="4989"/>
                    </a:cubicBezTo>
                    <a:cubicBezTo>
                      <a:pt x="4167" y="6091"/>
                      <a:pt x="4732" y="7166"/>
                      <a:pt x="5619" y="8027"/>
                    </a:cubicBezTo>
                    <a:cubicBezTo>
                      <a:pt x="6441" y="8823"/>
                      <a:pt x="7534" y="9374"/>
                      <a:pt x="8686" y="9374"/>
                    </a:cubicBezTo>
                    <a:cubicBezTo>
                      <a:pt x="8739" y="9374"/>
                      <a:pt x="8792" y="9373"/>
                      <a:pt x="8845" y="9371"/>
                    </a:cubicBezTo>
                    <a:cubicBezTo>
                      <a:pt x="9840" y="9290"/>
                      <a:pt x="10808" y="8779"/>
                      <a:pt x="11453" y="7973"/>
                    </a:cubicBezTo>
                    <a:cubicBezTo>
                      <a:pt x="12071" y="7166"/>
                      <a:pt x="12340" y="6091"/>
                      <a:pt x="12125" y="5096"/>
                    </a:cubicBezTo>
                    <a:cubicBezTo>
                      <a:pt x="11937" y="4129"/>
                      <a:pt x="11211" y="3161"/>
                      <a:pt x="10270" y="3053"/>
                    </a:cubicBezTo>
                    <a:cubicBezTo>
                      <a:pt x="10163" y="3035"/>
                      <a:pt x="10055" y="3027"/>
                      <a:pt x="9947" y="3027"/>
                    </a:cubicBezTo>
                    <a:cubicBezTo>
                      <a:pt x="9096" y="3027"/>
                      <a:pt x="8230" y="3534"/>
                      <a:pt x="7361" y="3534"/>
                    </a:cubicBezTo>
                    <a:cubicBezTo>
                      <a:pt x="7211" y="3534"/>
                      <a:pt x="7060" y="3519"/>
                      <a:pt x="6909" y="3483"/>
                    </a:cubicBezTo>
                    <a:cubicBezTo>
                      <a:pt x="5834" y="3214"/>
                      <a:pt x="5350" y="2058"/>
                      <a:pt x="4597" y="1252"/>
                    </a:cubicBezTo>
                    <a:cubicBezTo>
                      <a:pt x="3841" y="471"/>
                      <a:pt x="2753" y="0"/>
                      <a:pt x="165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5" name="Google Shape;1205;p14"/>
              <p:cNvSpPr/>
              <p:nvPr/>
            </p:nvSpPr>
            <p:spPr>
              <a:xfrm rot="5400000">
                <a:off x="5298479" y="4063662"/>
                <a:ext cx="194413" cy="380686"/>
              </a:xfrm>
              <a:custGeom>
                <a:avLst/>
                <a:gdLst/>
                <a:ahLst/>
                <a:cxnLst/>
                <a:rect l="l" t="t" r="r" b="b"/>
                <a:pathLst>
                  <a:path w="3511" h="6875" extrusionOk="0">
                    <a:moveTo>
                      <a:pt x="1850" y="0"/>
                    </a:moveTo>
                    <a:cubicBezTo>
                      <a:pt x="1545" y="0"/>
                      <a:pt x="1261" y="111"/>
                      <a:pt x="1091" y="354"/>
                    </a:cubicBezTo>
                    <a:cubicBezTo>
                      <a:pt x="634" y="864"/>
                      <a:pt x="849" y="1617"/>
                      <a:pt x="903" y="2236"/>
                    </a:cubicBezTo>
                    <a:cubicBezTo>
                      <a:pt x="1011" y="3257"/>
                      <a:pt x="876" y="4306"/>
                      <a:pt x="446" y="5247"/>
                    </a:cubicBezTo>
                    <a:cubicBezTo>
                      <a:pt x="312" y="5462"/>
                      <a:pt x="204" y="5704"/>
                      <a:pt x="150" y="5972"/>
                    </a:cubicBezTo>
                    <a:cubicBezTo>
                      <a:pt x="0" y="6641"/>
                      <a:pt x="251" y="6875"/>
                      <a:pt x="622" y="6875"/>
                    </a:cubicBezTo>
                    <a:cubicBezTo>
                      <a:pt x="1117" y="6875"/>
                      <a:pt x="1825" y="6460"/>
                      <a:pt x="2086" y="6107"/>
                    </a:cubicBezTo>
                    <a:cubicBezTo>
                      <a:pt x="2946" y="5058"/>
                      <a:pt x="3403" y="3768"/>
                      <a:pt x="3484" y="2451"/>
                    </a:cubicBezTo>
                    <a:cubicBezTo>
                      <a:pt x="3511" y="1752"/>
                      <a:pt x="3376" y="999"/>
                      <a:pt x="2893" y="461"/>
                    </a:cubicBezTo>
                    <a:cubicBezTo>
                      <a:pt x="2627" y="166"/>
                      <a:pt x="2223" y="0"/>
                      <a:pt x="185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6" name="Google Shape;1206;p14"/>
              <p:cNvSpPr/>
              <p:nvPr/>
            </p:nvSpPr>
            <p:spPr>
              <a:xfrm rot="5400000">
                <a:off x="4563612" y="4060534"/>
                <a:ext cx="198234" cy="380132"/>
              </a:xfrm>
              <a:custGeom>
                <a:avLst/>
                <a:gdLst/>
                <a:ahLst/>
                <a:cxnLst/>
                <a:rect l="l" t="t" r="r" b="b"/>
                <a:pathLst>
                  <a:path w="3580" h="6865" extrusionOk="0">
                    <a:moveTo>
                      <a:pt x="622" y="1"/>
                    </a:moveTo>
                    <a:cubicBezTo>
                      <a:pt x="253" y="1"/>
                      <a:pt x="0" y="235"/>
                      <a:pt x="139" y="903"/>
                    </a:cubicBezTo>
                    <a:cubicBezTo>
                      <a:pt x="219" y="1172"/>
                      <a:pt x="327" y="1414"/>
                      <a:pt x="435" y="1629"/>
                    </a:cubicBezTo>
                    <a:cubicBezTo>
                      <a:pt x="865" y="2570"/>
                      <a:pt x="1053" y="3618"/>
                      <a:pt x="918" y="4640"/>
                    </a:cubicBezTo>
                    <a:cubicBezTo>
                      <a:pt x="838" y="5258"/>
                      <a:pt x="676" y="6011"/>
                      <a:pt x="1080" y="6522"/>
                    </a:cubicBezTo>
                    <a:cubicBezTo>
                      <a:pt x="1288" y="6754"/>
                      <a:pt x="1602" y="6864"/>
                      <a:pt x="1925" y="6864"/>
                    </a:cubicBezTo>
                    <a:cubicBezTo>
                      <a:pt x="2312" y="6864"/>
                      <a:pt x="2713" y="6707"/>
                      <a:pt x="2962" y="6414"/>
                    </a:cubicBezTo>
                    <a:cubicBezTo>
                      <a:pt x="3472" y="5904"/>
                      <a:pt x="3580" y="5124"/>
                      <a:pt x="3526" y="4425"/>
                    </a:cubicBezTo>
                    <a:cubicBezTo>
                      <a:pt x="3472" y="3108"/>
                      <a:pt x="2989" y="1817"/>
                      <a:pt x="2074" y="769"/>
                    </a:cubicBezTo>
                    <a:cubicBezTo>
                      <a:pt x="1813" y="416"/>
                      <a:pt x="1114" y="1"/>
                      <a:pt x="62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07" name="Google Shape;1207;p14"/>
            <p:cNvGrpSpPr/>
            <p:nvPr/>
          </p:nvGrpSpPr>
          <p:grpSpPr>
            <a:xfrm>
              <a:off x="3229511" y="4570121"/>
              <a:ext cx="791882" cy="323803"/>
              <a:chOff x="2399389" y="4294619"/>
              <a:chExt cx="1055843" cy="431738"/>
            </a:xfrm>
          </p:grpSpPr>
          <p:sp>
            <p:nvSpPr>
              <p:cNvPr id="1208" name="Google Shape;1208;p14"/>
              <p:cNvSpPr/>
              <p:nvPr/>
            </p:nvSpPr>
            <p:spPr>
              <a:xfrm rot="5400000">
                <a:off x="2758314" y="4029438"/>
                <a:ext cx="337994" cy="1055843"/>
              </a:xfrm>
              <a:custGeom>
                <a:avLst/>
                <a:gdLst/>
                <a:ahLst/>
                <a:cxnLst/>
                <a:rect l="l" t="t" r="r" b="b"/>
                <a:pathLst>
                  <a:path w="6104" h="19068" extrusionOk="0">
                    <a:moveTo>
                      <a:pt x="3599" y="0"/>
                    </a:moveTo>
                    <a:cubicBezTo>
                      <a:pt x="3026" y="0"/>
                      <a:pt x="2444" y="239"/>
                      <a:pt x="1937" y="630"/>
                    </a:cubicBezTo>
                    <a:cubicBezTo>
                      <a:pt x="1695" y="845"/>
                      <a:pt x="1480" y="1087"/>
                      <a:pt x="1211" y="1382"/>
                    </a:cubicBezTo>
                    <a:cubicBezTo>
                      <a:pt x="324" y="2538"/>
                      <a:pt x="1" y="4098"/>
                      <a:pt x="324" y="5496"/>
                    </a:cubicBezTo>
                    <a:cubicBezTo>
                      <a:pt x="619" y="6759"/>
                      <a:pt x="1372" y="7834"/>
                      <a:pt x="2017" y="8937"/>
                    </a:cubicBezTo>
                    <a:cubicBezTo>
                      <a:pt x="2931" y="10523"/>
                      <a:pt x="3523" y="12405"/>
                      <a:pt x="2555" y="14072"/>
                    </a:cubicBezTo>
                    <a:cubicBezTo>
                      <a:pt x="2179" y="14717"/>
                      <a:pt x="1668" y="15281"/>
                      <a:pt x="1264" y="15927"/>
                    </a:cubicBezTo>
                    <a:cubicBezTo>
                      <a:pt x="915" y="16518"/>
                      <a:pt x="646" y="17190"/>
                      <a:pt x="834" y="17862"/>
                    </a:cubicBezTo>
                    <a:cubicBezTo>
                      <a:pt x="915" y="18077"/>
                      <a:pt x="996" y="18239"/>
                      <a:pt x="1130" y="18400"/>
                    </a:cubicBezTo>
                    <a:cubicBezTo>
                      <a:pt x="1264" y="18561"/>
                      <a:pt x="1399" y="18696"/>
                      <a:pt x="1587" y="18776"/>
                    </a:cubicBezTo>
                    <a:cubicBezTo>
                      <a:pt x="1829" y="18830"/>
                      <a:pt x="2125" y="18911"/>
                      <a:pt x="2367" y="19045"/>
                    </a:cubicBezTo>
                    <a:cubicBezTo>
                      <a:pt x="2461" y="19061"/>
                      <a:pt x="2553" y="19067"/>
                      <a:pt x="2644" y="19067"/>
                    </a:cubicBezTo>
                    <a:cubicBezTo>
                      <a:pt x="2863" y="19067"/>
                      <a:pt x="3072" y="19029"/>
                      <a:pt x="3281" y="18991"/>
                    </a:cubicBezTo>
                    <a:cubicBezTo>
                      <a:pt x="5109" y="18481"/>
                      <a:pt x="6104" y="16249"/>
                      <a:pt x="6077" y="14529"/>
                    </a:cubicBezTo>
                    <a:cubicBezTo>
                      <a:pt x="6077" y="11894"/>
                      <a:pt x="4034" y="9448"/>
                      <a:pt x="4571" y="6840"/>
                    </a:cubicBezTo>
                    <a:cubicBezTo>
                      <a:pt x="4813" y="5711"/>
                      <a:pt x="5485" y="4743"/>
                      <a:pt x="5727" y="3614"/>
                    </a:cubicBezTo>
                    <a:cubicBezTo>
                      <a:pt x="5969" y="2727"/>
                      <a:pt x="5889" y="1678"/>
                      <a:pt x="5297" y="925"/>
                    </a:cubicBezTo>
                    <a:cubicBezTo>
                      <a:pt x="4811" y="273"/>
                      <a:pt x="4211" y="0"/>
                      <a:pt x="359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9" name="Google Shape;1209;p14"/>
              <p:cNvSpPr/>
              <p:nvPr/>
            </p:nvSpPr>
            <p:spPr>
              <a:xfrm rot="5400000">
                <a:off x="2785502" y="3943668"/>
                <a:ext cx="293308" cy="995210"/>
              </a:xfrm>
              <a:custGeom>
                <a:avLst/>
                <a:gdLst/>
                <a:ahLst/>
                <a:cxnLst/>
                <a:rect l="l" t="t" r="r" b="b"/>
                <a:pathLst>
                  <a:path w="5297" h="17973" extrusionOk="0">
                    <a:moveTo>
                      <a:pt x="3036" y="0"/>
                    </a:moveTo>
                    <a:cubicBezTo>
                      <a:pt x="2375" y="0"/>
                      <a:pt x="1677" y="421"/>
                      <a:pt x="1210" y="949"/>
                    </a:cubicBezTo>
                    <a:cubicBezTo>
                      <a:pt x="457" y="1836"/>
                      <a:pt x="0" y="3046"/>
                      <a:pt x="81" y="4202"/>
                    </a:cubicBezTo>
                    <a:cubicBezTo>
                      <a:pt x="135" y="5788"/>
                      <a:pt x="1022" y="7213"/>
                      <a:pt x="1801" y="8611"/>
                    </a:cubicBezTo>
                    <a:cubicBezTo>
                      <a:pt x="2554" y="10036"/>
                      <a:pt x="3280" y="11595"/>
                      <a:pt x="2904" y="13155"/>
                    </a:cubicBezTo>
                    <a:cubicBezTo>
                      <a:pt x="2662" y="14122"/>
                      <a:pt x="2043" y="14956"/>
                      <a:pt x="1801" y="15897"/>
                    </a:cubicBezTo>
                    <a:cubicBezTo>
                      <a:pt x="1667" y="16354"/>
                      <a:pt x="1613" y="16838"/>
                      <a:pt x="1801" y="17241"/>
                    </a:cubicBezTo>
                    <a:cubicBezTo>
                      <a:pt x="1951" y="17664"/>
                      <a:pt x="2331" y="17973"/>
                      <a:pt x="2729" y="17973"/>
                    </a:cubicBezTo>
                    <a:cubicBezTo>
                      <a:pt x="2760" y="17973"/>
                      <a:pt x="2792" y="17971"/>
                      <a:pt x="2823" y="17967"/>
                    </a:cubicBezTo>
                    <a:lnTo>
                      <a:pt x="2877" y="17913"/>
                    </a:lnTo>
                    <a:cubicBezTo>
                      <a:pt x="2742" y="17752"/>
                      <a:pt x="2635" y="17590"/>
                      <a:pt x="2554" y="17375"/>
                    </a:cubicBezTo>
                    <a:cubicBezTo>
                      <a:pt x="2366" y="16703"/>
                      <a:pt x="2635" y="16004"/>
                      <a:pt x="3011" y="15440"/>
                    </a:cubicBezTo>
                    <a:cubicBezTo>
                      <a:pt x="3388" y="14794"/>
                      <a:pt x="3898" y="14230"/>
                      <a:pt x="4275" y="13585"/>
                    </a:cubicBezTo>
                    <a:cubicBezTo>
                      <a:pt x="5296" y="11864"/>
                      <a:pt x="4651" y="10036"/>
                      <a:pt x="3737" y="8450"/>
                    </a:cubicBezTo>
                    <a:cubicBezTo>
                      <a:pt x="3092" y="7348"/>
                      <a:pt x="2366" y="6272"/>
                      <a:pt x="2097" y="4982"/>
                    </a:cubicBezTo>
                    <a:cubicBezTo>
                      <a:pt x="1748" y="3584"/>
                      <a:pt x="2097" y="1998"/>
                      <a:pt x="2957" y="842"/>
                    </a:cubicBezTo>
                    <a:cubicBezTo>
                      <a:pt x="3173" y="573"/>
                      <a:pt x="3388" y="358"/>
                      <a:pt x="3656" y="143"/>
                    </a:cubicBezTo>
                    <a:cubicBezTo>
                      <a:pt x="3459" y="44"/>
                      <a:pt x="3250" y="0"/>
                      <a:pt x="30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10" name="Google Shape;1210;p14"/>
            <p:cNvGrpSpPr/>
            <p:nvPr/>
          </p:nvGrpSpPr>
          <p:grpSpPr>
            <a:xfrm>
              <a:off x="2357718" y="4570121"/>
              <a:ext cx="791882" cy="323803"/>
              <a:chOff x="2399389" y="4294619"/>
              <a:chExt cx="1055843" cy="431738"/>
            </a:xfrm>
          </p:grpSpPr>
          <p:sp>
            <p:nvSpPr>
              <p:cNvPr id="1211" name="Google Shape;1211;p14"/>
              <p:cNvSpPr/>
              <p:nvPr/>
            </p:nvSpPr>
            <p:spPr>
              <a:xfrm rot="5400000">
                <a:off x="2758314" y="4029438"/>
                <a:ext cx="337994" cy="1055843"/>
              </a:xfrm>
              <a:custGeom>
                <a:avLst/>
                <a:gdLst/>
                <a:ahLst/>
                <a:cxnLst/>
                <a:rect l="l" t="t" r="r" b="b"/>
                <a:pathLst>
                  <a:path w="6104" h="19068" extrusionOk="0">
                    <a:moveTo>
                      <a:pt x="3599" y="0"/>
                    </a:moveTo>
                    <a:cubicBezTo>
                      <a:pt x="3026" y="0"/>
                      <a:pt x="2444" y="239"/>
                      <a:pt x="1937" y="630"/>
                    </a:cubicBezTo>
                    <a:cubicBezTo>
                      <a:pt x="1695" y="845"/>
                      <a:pt x="1480" y="1087"/>
                      <a:pt x="1211" y="1382"/>
                    </a:cubicBezTo>
                    <a:cubicBezTo>
                      <a:pt x="324" y="2538"/>
                      <a:pt x="1" y="4098"/>
                      <a:pt x="324" y="5496"/>
                    </a:cubicBezTo>
                    <a:cubicBezTo>
                      <a:pt x="619" y="6759"/>
                      <a:pt x="1372" y="7834"/>
                      <a:pt x="2017" y="8937"/>
                    </a:cubicBezTo>
                    <a:cubicBezTo>
                      <a:pt x="2931" y="10523"/>
                      <a:pt x="3523" y="12405"/>
                      <a:pt x="2555" y="14072"/>
                    </a:cubicBezTo>
                    <a:cubicBezTo>
                      <a:pt x="2179" y="14717"/>
                      <a:pt x="1668" y="15281"/>
                      <a:pt x="1264" y="15927"/>
                    </a:cubicBezTo>
                    <a:cubicBezTo>
                      <a:pt x="915" y="16518"/>
                      <a:pt x="646" y="17190"/>
                      <a:pt x="834" y="17862"/>
                    </a:cubicBezTo>
                    <a:cubicBezTo>
                      <a:pt x="915" y="18077"/>
                      <a:pt x="996" y="18239"/>
                      <a:pt x="1130" y="18400"/>
                    </a:cubicBezTo>
                    <a:cubicBezTo>
                      <a:pt x="1264" y="18561"/>
                      <a:pt x="1399" y="18696"/>
                      <a:pt x="1587" y="18776"/>
                    </a:cubicBezTo>
                    <a:cubicBezTo>
                      <a:pt x="1829" y="18830"/>
                      <a:pt x="2125" y="18911"/>
                      <a:pt x="2367" y="19045"/>
                    </a:cubicBezTo>
                    <a:cubicBezTo>
                      <a:pt x="2461" y="19061"/>
                      <a:pt x="2553" y="19067"/>
                      <a:pt x="2644" y="19067"/>
                    </a:cubicBezTo>
                    <a:cubicBezTo>
                      <a:pt x="2863" y="19067"/>
                      <a:pt x="3072" y="19029"/>
                      <a:pt x="3281" y="18991"/>
                    </a:cubicBezTo>
                    <a:cubicBezTo>
                      <a:pt x="5109" y="18481"/>
                      <a:pt x="6104" y="16249"/>
                      <a:pt x="6077" y="14529"/>
                    </a:cubicBezTo>
                    <a:cubicBezTo>
                      <a:pt x="6077" y="11894"/>
                      <a:pt x="4034" y="9448"/>
                      <a:pt x="4571" y="6840"/>
                    </a:cubicBezTo>
                    <a:cubicBezTo>
                      <a:pt x="4813" y="5711"/>
                      <a:pt x="5485" y="4743"/>
                      <a:pt x="5727" y="3614"/>
                    </a:cubicBezTo>
                    <a:cubicBezTo>
                      <a:pt x="5969" y="2727"/>
                      <a:pt x="5889" y="1678"/>
                      <a:pt x="5297" y="925"/>
                    </a:cubicBezTo>
                    <a:cubicBezTo>
                      <a:pt x="4811" y="273"/>
                      <a:pt x="4211" y="0"/>
                      <a:pt x="359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2" name="Google Shape;1212;p14"/>
              <p:cNvSpPr/>
              <p:nvPr/>
            </p:nvSpPr>
            <p:spPr>
              <a:xfrm rot="5400000">
                <a:off x="2785502" y="3943668"/>
                <a:ext cx="293308" cy="995210"/>
              </a:xfrm>
              <a:custGeom>
                <a:avLst/>
                <a:gdLst/>
                <a:ahLst/>
                <a:cxnLst/>
                <a:rect l="l" t="t" r="r" b="b"/>
                <a:pathLst>
                  <a:path w="5297" h="17973" extrusionOk="0">
                    <a:moveTo>
                      <a:pt x="3036" y="0"/>
                    </a:moveTo>
                    <a:cubicBezTo>
                      <a:pt x="2375" y="0"/>
                      <a:pt x="1677" y="421"/>
                      <a:pt x="1210" y="949"/>
                    </a:cubicBezTo>
                    <a:cubicBezTo>
                      <a:pt x="457" y="1836"/>
                      <a:pt x="0" y="3046"/>
                      <a:pt x="81" y="4202"/>
                    </a:cubicBezTo>
                    <a:cubicBezTo>
                      <a:pt x="135" y="5788"/>
                      <a:pt x="1022" y="7213"/>
                      <a:pt x="1801" y="8611"/>
                    </a:cubicBezTo>
                    <a:cubicBezTo>
                      <a:pt x="2554" y="10036"/>
                      <a:pt x="3280" y="11595"/>
                      <a:pt x="2904" y="13155"/>
                    </a:cubicBezTo>
                    <a:cubicBezTo>
                      <a:pt x="2662" y="14122"/>
                      <a:pt x="2043" y="14956"/>
                      <a:pt x="1801" y="15897"/>
                    </a:cubicBezTo>
                    <a:cubicBezTo>
                      <a:pt x="1667" y="16354"/>
                      <a:pt x="1613" y="16838"/>
                      <a:pt x="1801" y="17241"/>
                    </a:cubicBezTo>
                    <a:cubicBezTo>
                      <a:pt x="1951" y="17664"/>
                      <a:pt x="2331" y="17973"/>
                      <a:pt x="2729" y="17973"/>
                    </a:cubicBezTo>
                    <a:cubicBezTo>
                      <a:pt x="2760" y="17973"/>
                      <a:pt x="2792" y="17971"/>
                      <a:pt x="2823" y="17967"/>
                    </a:cubicBezTo>
                    <a:lnTo>
                      <a:pt x="2877" y="17913"/>
                    </a:lnTo>
                    <a:cubicBezTo>
                      <a:pt x="2742" y="17752"/>
                      <a:pt x="2635" y="17590"/>
                      <a:pt x="2554" y="17375"/>
                    </a:cubicBezTo>
                    <a:cubicBezTo>
                      <a:pt x="2366" y="16703"/>
                      <a:pt x="2635" y="16004"/>
                      <a:pt x="3011" y="15440"/>
                    </a:cubicBezTo>
                    <a:cubicBezTo>
                      <a:pt x="3388" y="14794"/>
                      <a:pt x="3898" y="14230"/>
                      <a:pt x="4275" y="13585"/>
                    </a:cubicBezTo>
                    <a:cubicBezTo>
                      <a:pt x="5296" y="11864"/>
                      <a:pt x="4651" y="10036"/>
                      <a:pt x="3737" y="8450"/>
                    </a:cubicBezTo>
                    <a:cubicBezTo>
                      <a:pt x="3092" y="7348"/>
                      <a:pt x="2366" y="6272"/>
                      <a:pt x="2097" y="4982"/>
                    </a:cubicBezTo>
                    <a:cubicBezTo>
                      <a:pt x="1748" y="3584"/>
                      <a:pt x="2097" y="1998"/>
                      <a:pt x="2957" y="842"/>
                    </a:cubicBezTo>
                    <a:cubicBezTo>
                      <a:pt x="3173" y="573"/>
                      <a:pt x="3388" y="358"/>
                      <a:pt x="3656" y="143"/>
                    </a:cubicBezTo>
                    <a:cubicBezTo>
                      <a:pt x="3459" y="44"/>
                      <a:pt x="3250" y="0"/>
                      <a:pt x="30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13" name="Google Shape;1213;p14"/>
            <p:cNvGrpSpPr/>
            <p:nvPr/>
          </p:nvGrpSpPr>
          <p:grpSpPr>
            <a:xfrm>
              <a:off x="5996441" y="4568439"/>
              <a:ext cx="791301" cy="327167"/>
              <a:chOff x="5701558" y="4293124"/>
              <a:chExt cx="1055068" cy="436223"/>
            </a:xfrm>
          </p:grpSpPr>
          <p:sp>
            <p:nvSpPr>
              <p:cNvPr id="1214" name="Google Shape;1214;p14"/>
              <p:cNvSpPr/>
              <p:nvPr/>
            </p:nvSpPr>
            <p:spPr>
              <a:xfrm rot="5400000">
                <a:off x="6059347" y="4032069"/>
                <a:ext cx="339489" cy="1055068"/>
              </a:xfrm>
              <a:custGeom>
                <a:avLst/>
                <a:gdLst/>
                <a:ahLst/>
                <a:cxnLst/>
                <a:rect l="l" t="t" r="r" b="b"/>
                <a:pathLst>
                  <a:path w="6131" h="19054" extrusionOk="0">
                    <a:moveTo>
                      <a:pt x="2795" y="1"/>
                    </a:moveTo>
                    <a:cubicBezTo>
                      <a:pt x="2659" y="1"/>
                      <a:pt x="2526" y="14"/>
                      <a:pt x="2394" y="38"/>
                    </a:cubicBezTo>
                    <a:cubicBezTo>
                      <a:pt x="2152" y="173"/>
                      <a:pt x="1883" y="280"/>
                      <a:pt x="1614" y="307"/>
                    </a:cubicBezTo>
                    <a:cubicBezTo>
                      <a:pt x="1453" y="388"/>
                      <a:pt x="1291" y="495"/>
                      <a:pt x="1157" y="657"/>
                    </a:cubicBezTo>
                    <a:cubicBezTo>
                      <a:pt x="1022" y="845"/>
                      <a:pt x="915" y="1006"/>
                      <a:pt x="834" y="1194"/>
                    </a:cubicBezTo>
                    <a:cubicBezTo>
                      <a:pt x="646" y="1866"/>
                      <a:pt x="915" y="2592"/>
                      <a:pt x="1291" y="3157"/>
                    </a:cubicBezTo>
                    <a:cubicBezTo>
                      <a:pt x="1668" y="3802"/>
                      <a:pt x="2178" y="4367"/>
                      <a:pt x="2555" y="5012"/>
                    </a:cubicBezTo>
                    <a:cubicBezTo>
                      <a:pt x="3576" y="6732"/>
                      <a:pt x="2931" y="8561"/>
                      <a:pt x="2017" y="10147"/>
                    </a:cubicBezTo>
                    <a:cubicBezTo>
                      <a:pt x="1372" y="11249"/>
                      <a:pt x="646" y="12324"/>
                      <a:pt x="323" y="13588"/>
                    </a:cubicBezTo>
                    <a:cubicBezTo>
                      <a:pt x="1" y="14986"/>
                      <a:pt x="323" y="16572"/>
                      <a:pt x="1211" y="17701"/>
                    </a:cubicBezTo>
                    <a:cubicBezTo>
                      <a:pt x="1426" y="17970"/>
                      <a:pt x="1641" y="18212"/>
                      <a:pt x="1910" y="18427"/>
                    </a:cubicBezTo>
                    <a:cubicBezTo>
                      <a:pt x="2414" y="18815"/>
                      <a:pt x="2992" y="19053"/>
                      <a:pt x="3567" y="19053"/>
                    </a:cubicBezTo>
                    <a:cubicBezTo>
                      <a:pt x="4189" y="19053"/>
                      <a:pt x="4807" y="18775"/>
                      <a:pt x="5324" y="18104"/>
                    </a:cubicBezTo>
                    <a:cubicBezTo>
                      <a:pt x="5835" y="17378"/>
                      <a:pt x="5942" y="16330"/>
                      <a:pt x="5754" y="15416"/>
                    </a:cubicBezTo>
                    <a:cubicBezTo>
                      <a:pt x="5485" y="14287"/>
                      <a:pt x="4813" y="13319"/>
                      <a:pt x="4571" y="12190"/>
                    </a:cubicBezTo>
                    <a:cubicBezTo>
                      <a:pt x="4033" y="9609"/>
                      <a:pt x="6050" y="7163"/>
                      <a:pt x="6077" y="4528"/>
                    </a:cubicBezTo>
                    <a:cubicBezTo>
                      <a:pt x="6130" y="2807"/>
                      <a:pt x="5109" y="576"/>
                      <a:pt x="3308" y="65"/>
                    </a:cubicBezTo>
                    <a:cubicBezTo>
                      <a:pt x="3130" y="21"/>
                      <a:pt x="2961" y="1"/>
                      <a:pt x="279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5" name="Google Shape;1215;p14"/>
              <p:cNvSpPr/>
              <p:nvPr/>
            </p:nvSpPr>
            <p:spPr>
              <a:xfrm rot="5400000">
                <a:off x="6079199" y="3942283"/>
                <a:ext cx="291813" cy="993493"/>
              </a:xfrm>
              <a:custGeom>
                <a:avLst/>
                <a:gdLst/>
                <a:ahLst/>
                <a:cxnLst/>
                <a:rect l="l" t="t" r="r" b="b"/>
                <a:pathLst>
                  <a:path w="5270" h="17942" extrusionOk="0">
                    <a:moveTo>
                      <a:pt x="2776" y="0"/>
                    </a:moveTo>
                    <a:cubicBezTo>
                      <a:pt x="2362" y="0"/>
                      <a:pt x="1956" y="339"/>
                      <a:pt x="1775" y="728"/>
                    </a:cubicBezTo>
                    <a:cubicBezTo>
                      <a:pt x="1613" y="1158"/>
                      <a:pt x="1640" y="1615"/>
                      <a:pt x="1775" y="2072"/>
                    </a:cubicBezTo>
                    <a:cubicBezTo>
                      <a:pt x="2044" y="3013"/>
                      <a:pt x="2662" y="3846"/>
                      <a:pt x="2904" y="4814"/>
                    </a:cubicBezTo>
                    <a:cubicBezTo>
                      <a:pt x="3226" y="6373"/>
                      <a:pt x="2554" y="7933"/>
                      <a:pt x="1775" y="9357"/>
                    </a:cubicBezTo>
                    <a:cubicBezTo>
                      <a:pt x="1049" y="10728"/>
                      <a:pt x="135" y="12180"/>
                      <a:pt x="81" y="13766"/>
                    </a:cubicBezTo>
                    <a:cubicBezTo>
                      <a:pt x="0" y="14922"/>
                      <a:pt x="431" y="16132"/>
                      <a:pt x="1210" y="17019"/>
                    </a:cubicBezTo>
                    <a:cubicBezTo>
                      <a:pt x="1677" y="17527"/>
                      <a:pt x="2373" y="17942"/>
                      <a:pt x="3033" y="17942"/>
                    </a:cubicBezTo>
                    <a:cubicBezTo>
                      <a:pt x="3248" y="17942"/>
                      <a:pt x="3459" y="17898"/>
                      <a:pt x="3657" y="17799"/>
                    </a:cubicBezTo>
                    <a:cubicBezTo>
                      <a:pt x="3388" y="17584"/>
                      <a:pt x="3173" y="17342"/>
                      <a:pt x="2958" y="17073"/>
                    </a:cubicBezTo>
                    <a:cubicBezTo>
                      <a:pt x="2070" y="15917"/>
                      <a:pt x="1748" y="14358"/>
                      <a:pt x="2070" y="12960"/>
                    </a:cubicBezTo>
                    <a:cubicBezTo>
                      <a:pt x="2393" y="11696"/>
                      <a:pt x="3119" y="10621"/>
                      <a:pt x="3764" y="9519"/>
                    </a:cubicBezTo>
                    <a:cubicBezTo>
                      <a:pt x="4678" y="7933"/>
                      <a:pt x="5270" y="6051"/>
                      <a:pt x="4302" y="4384"/>
                    </a:cubicBezTo>
                    <a:cubicBezTo>
                      <a:pt x="3925" y="3739"/>
                      <a:pt x="3415" y="3174"/>
                      <a:pt x="2984" y="2529"/>
                    </a:cubicBezTo>
                    <a:cubicBezTo>
                      <a:pt x="2635" y="1937"/>
                      <a:pt x="2366" y="1265"/>
                      <a:pt x="2554" y="593"/>
                    </a:cubicBezTo>
                    <a:cubicBezTo>
                      <a:pt x="2635" y="378"/>
                      <a:pt x="2716" y="217"/>
                      <a:pt x="2850" y="56"/>
                    </a:cubicBezTo>
                    <a:lnTo>
                      <a:pt x="2823" y="2"/>
                    </a:lnTo>
                    <a:cubicBezTo>
                      <a:pt x="2808" y="1"/>
                      <a:pt x="2792" y="0"/>
                      <a:pt x="277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16" name="Google Shape;1216;p14"/>
            <p:cNvGrpSpPr/>
            <p:nvPr/>
          </p:nvGrpSpPr>
          <p:grpSpPr>
            <a:xfrm>
              <a:off x="6867721" y="4568439"/>
              <a:ext cx="791301" cy="327167"/>
              <a:chOff x="5701558" y="4293124"/>
              <a:chExt cx="1055068" cy="436223"/>
            </a:xfrm>
          </p:grpSpPr>
          <p:sp>
            <p:nvSpPr>
              <p:cNvPr id="1217" name="Google Shape;1217;p14"/>
              <p:cNvSpPr/>
              <p:nvPr/>
            </p:nvSpPr>
            <p:spPr>
              <a:xfrm rot="5400000">
                <a:off x="6059347" y="4032069"/>
                <a:ext cx="339489" cy="1055068"/>
              </a:xfrm>
              <a:custGeom>
                <a:avLst/>
                <a:gdLst/>
                <a:ahLst/>
                <a:cxnLst/>
                <a:rect l="l" t="t" r="r" b="b"/>
                <a:pathLst>
                  <a:path w="6131" h="19054" extrusionOk="0">
                    <a:moveTo>
                      <a:pt x="2795" y="1"/>
                    </a:moveTo>
                    <a:cubicBezTo>
                      <a:pt x="2659" y="1"/>
                      <a:pt x="2526" y="14"/>
                      <a:pt x="2394" y="38"/>
                    </a:cubicBezTo>
                    <a:cubicBezTo>
                      <a:pt x="2152" y="173"/>
                      <a:pt x="1883" y="280"/>
                      <a:pt x="1614" y="307"/>
                    </a:cubicBezTo>
                    <a:cubicBezTo>
                      <a:pt x="1453" y="388"/>
                      <a:pt x="1291" y="495"/>
                      <a:pt x="1157" y="657"/>
                    </a:cubicBezTo>
                    <a:cubicBezTo>
                      <a:pt x="1022" y="845"/>
                      <a:pt x="915" y="1006"/>
                      <a:pt x="834" y="1194"/>
                    </a:cubicBezTo>
                    <a:cubicBezTo>
                      <a:pt x="646" y="1866"/>
                      <a:pt x="915" y="2592"/>
                      <a:pt x="1291" y="3157"/>
                    </a:cubicBezTo>
                    <a:cubicBezTo>
                      <a:pt x="1668" y="3802"/>
                      <a:pt x="2178" y="4367"/>
                      <a:pt x="2555" y="5012"/>
                    </a:cubicBezTo>
                    <a:cubicBezTo>
                      <a:pt x="3576" y="6732"/>
                      <a:pt x="2931" y="8561"/>
                      <a:pt x="2017" y="10147"/>
                    </a:cubicBezTo>
                    <a:cubicBezTo>
                      <a:pt x="1372" y="11249"/>
                      <a:pt x="646" y="12324"/>
                      <a:pt x="323" y="13588"/>
                    </a:cubicBezTo>
                    <a:cubicBezTo>
                      <a:pt x="1" y="14986"/>
                      <a:pt x="323" y="16572"/>
                      <a:pt x="1211" y="17701"/>
                    </a:cubicBezTo>
                    <a:cubicBezTo>
                      <a:pt x="1426" y="17970"/>
                      <a:pt x="1641" y="18212"/>
                      <a:pt x="1910" y="18427"/>
                    </a:cubicBezTo>
                    <a:cubicBezTo>
                      <a:pt x="2414" y="18815"/>
                      <a:pt x="2992" y="19053"/>
                      <a:pt x="3567" y="19053"/>
                    </a:cubicBezTo>
                    <a:cubicBezTo>
                      <a:pt x="4189" y="19053"/>
                      <a:pt x="4807" y="18775"/>
                      <a:pt x="5324" y="18104"/>
                    </a:cubicBezTo>
                    <a:cubicBezTo>
                      <a:pt x="5835" y="17378"/>
                      <a:pt x="5942" y="16330"/>
                      <a:pt x="5754" y="15416"/>
                    </a:cubicBezTo>
                    <a:cubicBezTo>
                      <a:pt x="5485" y="14287"/>
                      <a:pt x="4813" y="13319"/>
                      <a:pt x="4571" y="12190"/>
                    </a:cubicBezTo>
                    <a:cubicBezTo>
                      <a:pt x="4033" y="9609"/>
                      <a:pt x="6050" y="7163"/>
                      <a:pt x="6077" y="4528"/>
                    </a:cubicBezTo>
                    <a:cubicBezTo>
                      <a:pt x="6130" y="2807"/>
                      <a:pt x="5109" y="576"/>
                      <a:pt x="3308" y="65"/>
                    </a:cubicBezTo>
                    <a:cubicBezTo>
                      <a:pt x="3130" y="21"/>
                      <a:pt x="2961" y="1"/>
                      <a:pt x="279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8" name="Google Shape;1218;p14"/>
              <p:cNvSpPr/>
              <p:nvPr/>
            </p:nvSpPr>
            <p:spPr>
              <a:xfrm rot="5400000">
                <a:off x="6079199" y="3942283"/>
                <a:ext cx="291813" cy="993493"/>
              </a:xfrm>
              <a:custGeom>
                <a:avLst/>
                <a:gdLst/>
                <a:ahLst/>
                <a:cxnLst/>
                <a:rect l="l" t="t" r="r" b="b"/>
                <a:pathLst>
                  <a:path w="5270" h="17942" extrusionOk="0">
                    <a:moveTo>
                      <a:pt x="2776" y="0"/>
                    </a:moveTo>
                    <a:cubicBezTo>
                      <a:pt x="2362" y="0"/>
                      <a:pt x="1956" y="339"/>
                      <a:pt x="1775" y="728"/>
                    </a:cubicBezTo>
                    <a:cubicBezTo>
                      <a:pt x="1613" y="1158"/>
                      <a:pt x="1640" y="1615"/>
                      <a:pt x="1775" y="2072"/>
                    </a:cubicBezTo>
                    <a:cubicBezTo>
                      <a:pt x="2044" y="3013"/>
                      <a:pt x="2662" y="3846"/>
                      <a:pt x="2904" y="4814"/>
                    </a:cubicBezTo>
                    <a:cubicBezTo>
                      <a:pt x="3226" y="6373"/>
                      <a:pt x="2554" y="7933"/>
                      <a:pt x="1775" y="9357"/>
                    </a:cubicBezTo>
                    <a:cubicBezTo>
                      <a:pt x="1049" y="10728"/>
                      <a:pt x="135" y="12180"/>
                      <a:pt x="81" y="13766"/>
                    </a:cubicBezTo>
                    <a:cubicBezTo>
                      <a:pt x="0" y="14922"/>
                      <a:pt x="431" y="16132"/>
                      <a:pt x="1210" y="17019"/>
                    </a:cubicBezTo>
                    <a:cubicBezTo>
                      <a:pt x="1677" y="17527"/>
                      <a:pt x="2373" y="17942"/>
                      <a:pt x="3033" y="17942"/>
                    </a:cubicBezTo>
                    <a:cubicBezTo>
                      <a:pt x="3248" y="17942"/>
                      <a:pt x="3459" y="17898"/>
                      <a:pt x="3657" y="17799"/>
                    </a:cubicBezTo>
                    <a:cubicBezTo>
                      <a:pt x="3388" y="17584"/>
                      <a:pt x="3173" y="17342"/>
                      <a:pt x="2958" y="17073"/>
                    </a:cubicBezTo>
                    <a:cubicBezTo>
                      <a:pt x="2070" y="15917"/>
                      <a:pt x="1748" y="14358"/>
                      <a:pt x="2070" y="12960"/>
                    </a:cubicBezTo>
                    <a:cubicBezTo>
                      <a:pt x="2393" y="11696"/>
                      <a:pt x="3119" y="10621"/>
                      <a:pt x="3764" y="9519"/>
                    </a:cubicBezTo>
                    <a:cubicBezTo>
                      <a:pt x="4678" y="7933"/>
                      <a:pt x="5270" y="6051"/>
                      <a:pt x="4302" y="4384"/>
                    </a:cubicBezTo>
                    <a:cubicBezTo>
                      <a:pt x="3925" y="3739"/>
                      <a:pt x="3415" y="3174"/>
                      <a:pt x="2984" y="2529"/>
                    </a:cubicBezTo>
                    <a:cubicBezTo>
                      <a:pt x="2635" y="1937"/>
                      <a:pt x="2366" y="1265"/>
                      <a:pt x="2554" y="593"/>
                    </a:cubicBezTo>
                    <a:cubicBezTo>
                      <a:pt x="2635" y="378"/>
                      <a:pt x="2716" y="217"/>
                      <a:pt x="2850" y="56"/>
                    </a:cubicBezTo>
                    <a:lnTo>
                      <a:pt x="2823" y="2"/>
                    </a:lnTo>
                    <a:cubicBezTo>
                      <a:pt x="2808" y="1"/>
                      <a:pt x="2792" y="0"/>
                      <a:pt x="277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19" name="Google Shape;1219;p14"/>
            <p:cNvGrpSpPr/>
            <p:nvPr/>
          </p:nvGrpSpPr>
          <p:grpSpPr>
            <a:xfrm>
              <a:off x="166867" y="2190931"/>
              <a:ext cx="442067" cy="762477"/>
              <a:chOff x="126008" y="2204268"/>
              <a:chExt cx="433399" cy="747526"/>
            </a:xfrm>
          </p:grpSpPr>
          <p:sp>
            <p:nvSpPr>
              <p:cNvPr id="1220" name="Google Shape;1220;p14"/>
              <p:cNvSpPr/>
              <p:nvPr/>
            </p:nvSpPr>
            <p:spPr>
              <a:xfrm rot="5400000">
                <a:off x="164296" y="2556683"/>
                <a:ext cx="357882" cy="432340"/>
              </a:xfrm>
              <a:custGeom>
                <a:avLst/>
                <a:gdLst/>
                <a:ahLst/>
                <a:cxnLst/>
                <a:rect l="l" t="t" r="r" b="b"/>
                <a:pathLst>
                  <a:path w="8791" h="10620" extrusionOk="0">
                    <a:moveTo>
                      <a:pt x="433" y="1"/>
                    </a:moveTo>
                    <a:cubicBezTo>
                      <a:pt x="166" y="1"/>
                      <a:pt x="0" y="321"/>
                      <a:pt x="27" y="1107"/>
                    </a:cubicBezTo>
                    <a:cubicBezTo>
                      <a:pt x="54" y="2639"/>
                      <a:pt x="376" y="4253"/>
                      <a:pt x="860" y="5704"/>
                    </a:cubicBezTo>
                    <a:cubicBezTo>
                      <a:pt x="1398" y="7371"/>
                      <a:pt x="2097" y="8903"/>
                      <a:pt x="3548" y="9871"/>
                    </a:cubicBezTo>
                    <a:cubicBezTo>
                      <a:pt x="4244" y="10335"/>
                      <a:pt x="5060" y="10619"/>
                      <a:pt x="5876" y="10619"/>
                    </a:cubicBezTo>
                    <a:cubicBezTo>
                      <a:pt x="6005" y="10619"/>
                      <a:pt x="6135" y="10612"/>
                      <a:pt x="6264" y="10597"/>
                    </a:cubicBezTo>
                    <a:cubicBezTo>
                      <a:pt x="6963" y="10516"/>
                      <a:pt x="7689" y="10167"/>
                      <a:pt x="8092" y="9576"/>
                    </a:cubicBezTo>
                    <a:cubicBezTo>
                      <a:pt x="8361" y="9172"/>
                      <a:pt x="8441" y="8661"/>
                      <a:pt x="8495" y="8151"/>
                    </a:cubicBezTo>
                    <a:cubicBezTo>
                      <a:pt x="8791" y="4817"/>
                      <a:pt x="5995" y="4118"/>
                      <a:pt x="3790" y="2935"/>
                    </a:cubicBezTo>
                    <a:cubicBezTo>
                      <a:pt x="2876" y="2478"/>
                      <a:pt x="2097" y="1779"/>
                      <a:pt x="1505" y="892"/>
                    </a:cubicBezTo>
                    <a:cubicBezTo>
                      <a:pt x="1106" y="355"/>
                      <a:pt x="713" y="1"/>
                      <a:pt x="43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1" name="Google Shape;1221;p14"/>
              <p:cNvSpPr/>
              <p:nvPr/>
            </p:nvSpPr>
            <p:spPr>
              <a:xfrm rot="5400000">
                <a:off x="162932" y="2167344"/>
                <a:ext cx="358452" cy="432299"/>
              </a:xfrm>
              <a:custGeom>
                <a:avLst/>
                <a:gdLst/>
                <a:ahLst/>
                <a:cxnLst/>
                <a:rect l="l" t="t" r="r" b="b"/>
                <a:pathLst>
                  <a:path w="8805" h="10619" extrusionOk="0">
                    <a:moveTo>
                      <a:pt x="8355" y="1"/>
                    </a:moveTo>
                    <a:cubicBezTo>
                      <a:pt x="8071" y="1"/>
                      <a:pt x="7685" y="355"/>
                      <a:pt x="7312" y="892"/>
                    </a:cubicBezTo>
                    <a:cubicBezTo>
                      <a:pt x="6694" y="1752"/>
                      <a:pt x="5888" y="2451"/>
                      <a:pt x="5027" y="2935"/>
                    </a:cubicBezTo>
                    <a:cubicBezTo>
                      <a:pt x="2796" y="4118"/>
                      <a:pt x="0" y="4790"/>
                      <a:pt x="323" y="8151"/>
                    </a:cubicBezTo>
                    <a:cubicBezTo>
                      <a:pt x="350" y="8661"/>
                      <a:pt x="457" y="9172"/>
                      <a:pt x="726" y="9575"/>
                    </a:cubicBezTo>
                    <a:cubicBezTo>
                      <a:pt x="1129" y="10221"/>
                      <a:pt x="1828" y="10543"/>
                      <a:pt x="2527" y="10597"/>
                    </a:cubicBezTo>
                    <a:cubicBezTo>
                      <a:pt x="2656" y="10612"/>
                      <a:pt x="2786" y="10619"/>
                      <a:pt x="2915" y="10619"/>
                    </a:cubicBezTo>
                    <a:cubicBezTo>
                      <a:pt x="3730" y="10619"/>
                      <a:pt x="4546" y="10335"/>
                      <a:pt x="5242" y="9871"/>
                    </a:cubicBezTo>
                    <a:cubicBezTo>
                      <a:pt x="6694" y="8903"/>
                      <a:pt x="7393" y="7344"/>
                      <a:pt x="7931" y="5704"/>
                    </a:cubicBezTo>
                    <a:cubicBezTo>
                      <a:pt x="8415" y="4252"/>
                      <a:pt x="8737" y="2639"/>
                      <a:pt x="8791" y="1107"/>
                    </a:cubicBezTo>
                    <a:cubicBezTo>
                      <a:pt x="8804" y="321"/>
                      <a:pt x="8626" y="1"/>
                      <a:pt x="835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22" name="Google Shape;1222;p14"/>
            <p:cNvGrpSpPr/>
            <p:nvPr/>
          </p:nvGrpSpPr>
          <p:grpSpPr>
            <a:xfrm>
              <a:off x="1485926" y="4570121"/>
              <a:ext cx="791882" cy="323803"/>
              <a:chOff x="2399389" y="4294619"/>
              <a:chExt cx="1055843" cy="431738"/>
            </a:xfrm>
          </p:grpSpPr>
          <p:sp>
            <p:nvSpPr>
              <p:cNvPr id="1223" name="Google Shape;1223;p14"/>
              <p:cNvSpPr/>
              <p:nvPr/>
            </p:nvSpPr>
            <p:spPr>
              <a:xfrm rot="5400000">
                <a:off x="2758314" y="4029438"/>
                <a:ext cx="337994" cy="1055843"/>
              </a:xfrm>
              <a:custGeom>
                <a:avLst/>
                <a:gdLst/>
                <a:ahLst/>
                <a:cxnLst/>
                <a:rect l="l" t="t" r="r" b="b"/>
                <a:pathLst>
                  <a:path w="6104" h="19068" extrusionOk="0">
                    <a:moveTo>
                      <a:pt x="3599" y="0"/>
                    </a:moveTo>
                    <a:cubicBezTo>
                      <a:pt x="3026" y="0"/>
                      <a:pt x="2444" y="239"/>
                      <a:pt x="1937" y="630"/>
                    </a:cubicBezTo>
                    <a:cubicBezTo>
                      <a:pt x="1695" y="845"/>
                      <a:pt x="1480" y="1087"/>
                      <a:pt x="1211" y="1382"/>
                    </a:cubicBezTo>
                    <a:cubicBezTo>
                      <a:pt x="324" y="2538"/>
                      <a:pt x="1" y="4098"/>
                      <a:pt x="324" y="5496"/>
                    </a:cubicBezTo>
                    <a:cubicBezTo>
                      <a:pt x="619" y="6759"/>
                      <a:pt x="1372" y="7834"/>
                      <a:pt x="2017" y="8937"/>
                    </a:cubicBezTo>
                    <a:cubicBezTo>
                      <a:pt x="2931" y="10523"/>
                      <a:pt x="3523" y="12405"/>
                      <a:pt x="2555" y="14072"/>
                    </a:cubicBezTo>
                    <a:cubicBezTo>
                      <a:pt x="2179" y="14717"/>
                      <a:pt x="1668" y="15281"/>
                      <a:pt x="1264" y="15927"/>
                    </a:cubicBezTo>
                    <a:cubicBezTo>
                      <a:pt x="915" y="16518"/>
                      <a:pt x="646" y="17190"/>
                      <a:pt x="834" y="17862"/>
                    </a:cubicBezTo>
                    <a:cubicBezTo>
                      <a:pt x="915" y="18077"/>
                      <a:pt x="996" y="18239"/>
                      <a:pt x="1130" y="18400"/>
                    </a:cubicBezTo>
                    <a:cubicBezTo>
                      <a:pt x="1264" y="18561"/>
                      <a:pt x="1399" y="18696"/>
                      <a:pt x="1587" y="18776"/>
                    </a:cubicBezTo>
                    <a:cubicBezTo>
                      <a:pt x="1829" y="18830"/>
                      <a:pt x="2125" y="18911"/>
                      <a:pt x="2367" y="19045"/>
                    </a:cubicBezTo>
                    <a:cubicBezTo>
                      <a:pt x="2461" y="19061"/>
                      <a:pt x="2553" y="19067"/>
                      <a:pt x="2644" y="19067"/>
                    </a:cubicBezTo>
                    <a:cubicBezTo>
                      <a:pt x="2863" y="19067"/>
                      <a:pt x="3072" y="19029"/>
                      <a:pt x="3281" y="18991"/>
                    </a:cubicBezTo>
                    <a:cubicBezTo>
                      <a:pt x="5109" y="18481"/>
                      <a:pt x="6104" y="16249"/>
                      <a:pt x="6077" y="14529"/>
                    </a:cubicBezTo>
                    <a:cubicBezTo>
                      <a:pt x="6077" y="11894"/>
                      <a:pt x="4034" y="9448"/>
                      <a:pt x="4571" y="6840"/>
                    </a:cubicBezTo>
                    <a:cubicBezTo>
                      <a:pt x="4813" y="5711"/>
                      <a:pt x="5485" y="4743"/>
                      <a:pt x="5727" y="3614"/>
                    </a:cubicBezTo>
                    <a:cubicBezTo>
                      <a:pt x="5969" y="2727"/>
                      <a:pt x="5889" y="1678"/>
                      <a:pt x="5297" y="925"/>
                    </a:cubicBezTo>
                    <a:cubicBezTo>
                      <a:pt x="4811" y="273"/>
                      <a:pt x="4211" y="0"/>
                      <a:pt x="359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4" name="Google Shape;1224;p14"/>
              <p:cNvSpPr/>
              <p:nvPr/>
            </p:nvSpPr>
            <p:spPr>
              <a:xfrm rot="5400000">
                <a:off x="2785502" y="3943668"/>
                <a:ext cx="293308" cy="995210"/>
              </a:xfrm>
              <a:custGeom>
                <a:avLst/>
                <a:gdLst/>
                <a:ahLst/>
                <a:cxnLst/>
                <a:rect l="l" t="t" r="r" b="b"/>
                <a:pathLst>
                  <a:path w="5297" h="17973" extrusionOk="0">
                    <a:moveTo>
                      <a:pt x="3036" y="0"/>
                    </a:moveTo>
                    <a:cubicBezTo>
                      <a:pt x="2375" y="0"/>
                      <a:pt x="1677" y="421"/>
                      <a:pt x="1210" y="949"/>
                    </a:cubicBezTo>
                    <a:cubicBezTo>
                      <a:pt x="457" y="1836"/>
                      <a:pt x="0" y="3046"/>
                      <a:pt x="81" y="4202"/>
                    </a:cubicBezTo>
                    <a:cubicBezTo>
                      <a:pt x="135" y="5788"/>
                      <a:pt x="1022" y="7213"/>
                      <a:pt x="1801" y="8611"/>
                    </a:cubicBezTo>
                    <a:cubicBezTo>
                      <a:pt x="2554" y="10036"/>
                      <a:pt x="3280" y="11595"/>
                      <a:pt x="2904" y="13155"/>
                    </a:cubicBezTo>
                    <a:cubicBezTo>
                      <a:pt x="2662" y="14122"/>
                      <a:pt x="2043" y="14956"/>
                      <a:pt x="1801" y="15897"/>
                    </a:cubicBezTo>
                    <a:cubicBezTo>
                      <a:pt x="1667" y="16354"/>
                      <a:pt x="1613" y="16838"/>
                      <a:pt x="1801" y="17241"/>
                    </a:cubicBezTo>
                    <a:cubicBezTo>
                      <a:pt x="1951" y="17664"/>
                      <a:pt x="2331" y="17973"/>
                      <a:pt x="2729" y="17973"/>
                    </a:cubicBezTo>
                    <a:cubicBezTo>
                      <a:pt x="2760" y="17973"/>
                      <a:pt x="2792" y="17971"/>
                      <a:pt x="2823" y="17967"/>
                    </a:cubicBezTo>
                    <a:lnTo>
                      <a:pt x="2877" y="17913"/>
                    </a:lnTo>
                    <a:cubicBezTo>
                      <a:pt x="2742" y="17752"/>
                      <a:pt x="2635" y="17590"/>
                      <a:pt x="2554" y="17375"/>
                    </a:cubicBezTo>
                    <a:cubicBezTo>
                      <a:pt x="2366" y="16703"/>
                      <a:pt x="2635" y="16004"/>
                      <a:pt x="3011" y="15440"/>
                    </a:cubicBezTo>
                    <a:cubicBezTo>
                      <a:pt x="3388" y="14794"/>
                      <a:pt x="3898" y="14230"/>
                      <a:pt x="4275" y="13585"/>
                    </a:cubicBezTo>
                    <a:cubicBezTo>
                      <a:pt x="5296" y="11864"/>
                      <a:pt x="4651" y="10036"/>
                      <a:pt x="3737" y="8450"/>
                    </a:cubicBezTo>
                    <a:cubicBezTo>
                      <a:pt x="3092" y="7348"/>
                      <a:pt x="2366" y="6272"/>
                      <a:pt x="2097" y="4982"/>
                    </a:cubicBezTo>
                    <a:cubicBezTo>
                      <a:pt x="1748" y="3584"/>
                      <a:pt x="2097" y="1998"/>
                      <a:pt x="2957" y="842"/>
                    </a:cubicBezTo>
                    <a:cubicBezTo>
                      <a:pt x="3173" y="573"/>
                      <a:pt x="3388" y="358"/>
                      <a:pt x="3656" y="143"/>
                    </a:cubicBezTo>
                    <a:cubicBezTo>
                      <a:pt x="3459" y="44"/>
                      <a:pt x="3250" y="0"/>
                      <a:pt x="30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25" name="Google Shape;1225;p14"/>
            <p:cNvGrpSpPr/>
            <p:nvPr/>
          </p:nvGrpSpPr>
          <p:grpSpPr>
            <a:xfrm>
              <a:off x="5122700" y="249545"/>
              <a:ext cx="791758" cy="323803"/>
              <a:chOff x="5701558" y="427183"/>
              <a:chExt cx="1055677" cy="431737"/>
            </a:xfrm>
          </p:grpSpPr>
          <p:sp>
            <p:nvSpPr>
              <p:cNvPr id="1226" name="Google Shape;1226;p14"/>
              <p:cNvSpPr/>
              <p:nvPr/>
            </p:nvSpPr>
            <p:spPr>
              <a:xfrm rot="5400000">
                <a:off x="6077427" y="214219"/>
                <a:ext cx="294803" cy="994601"/>
              </a:xfrm>
              <a:custGeom>
                <a:avLst/>
                <a:gdLst/>
                <a:ahLst/>
                <a:cxnLst/>
                <a:rect l="l" t="t" r="r" b="b"/>
                <a:pathLst>
                  <a:path w="5324" h="17962" extrusionOk="0">
                    <a:moveTo>
                      <a:pt x="2547" y="1"/>
                    </a:moveTo>
                    <a:cubicBezTo>
                      <a:pt x="2514" y="1"/>
                      <a:pt x="2481" y="3"/>
                      <a:pt x="2447" y="7"/>
                    </a:cubicBezTo>
                    <a:lnTo>
                      <a:pt x="2421" y="34"/>
                    </a:lnTo>
                    <a:cubicBezTo>
                      <a:pt x="2555" y="222"/>
                      <a:pt x="2662" y="383"/>
                      <a:pt x="2716" y="571"/>
                    </a:cubicBezTo>
                    <a:cubicBezTo>
                      <a:pt x="2931" y="1243"/>
                      <a:pt x="2662" y="1969"/>
                      <a:pt x="2286" y="2534"/>
                    </a:cubicBezTo>
                    <a:cubicBezTo>
                      <a:pt x="1883" y="3179"/>
                      <a:pt x="1372" y="3744"/>
                      <a:pt x="1023" y="4389"/>
                    </a:cubicBezTo>
                    <a:cubicBezTo>
                      <a:pt x="1" y="6109"/>
                      <a:pt x="646" y="7938"/>
                      <a:pt x="1560" y="9524"/>
                    </a:cubicBezTo>
                    <a:cubicBezTo>
                      <a:pt x="2179" y="10626"/>
                      <a:pt x="2931" y="11701"/>
                      <a:pt x="3227" y="12965"/>
                    </a:cubicBezTo>
                    <a:cubicBezTo>
                      <a:pt x="3577" y="14363"/>
                      <a:pt x="3227" y="15949"/>
                      <a:pt x="2367" y="17078"/>
                    </a:cubicBezTo>
                    <a:cubicBezTo>
                      <a:pt x="2152" y="17347"/>
                      <a:pt x="1910" y="17589"/>
                      <a:pt x="1641" y="17804"/>
                    </a:cubicBezTo>
                    <a:cubicBezTo>
                      <a:pt x="1846" y="17913"/>
                      <a:pt x="2067" y="17962"/>
                      <a:pt x="2293" y="17962"/>
                    </a:cubicBezTo>
                    <a:cubicBezTo>
                      <a:pt x="2953" y="17962"/>
                      <a:pt x="3653" y="17545"/>
                      <a:pt x="4114" y="17024"/>
                    </a:cubicBezTo>
                    <a:cubicBezTo>
                      <a:pt x="4867" y="16137"/>
                      <a:pt x="5324" y="14927"/>
                      <a:pt x="5243" y="13771"/>
                    </a:cubicBezTo>
                    <a:cubicBezTo>
                      <a:pt x="5190" y="12185"/>
                      <a:pt x="4276" y="10733"/>
                      <a:pt x="3496" y="9362"/>
                    </a:cubicBezTo>
                    <a:cubicBezTo>
                      <a:pt x="2716" y="7938"/>
                      <a:pt x="2017" y="6351"/>
                      <a:pt x="2394" y="4819"/>
                    </a:cubicBezTo>
                    <a:cubicBezTo>
                      <a:pt x="2636" y="3851"/>
                      <a:pt x="3227" y="3018"/>
                      <a:pt x="3496" y="2077"/>
                    </a:cubicBezTo>
                    <a:cubicBezTo>
                      <a:pt x="3630" y="1620"/>
                      <a:pt x="3657" y="1109"/>
                      <a:pt x="3496" y="706"/>
                    </a:cubicBezTo>
                    <a:cubicBezTo>
                      <a:pt x="3346" y="307"/>
                      <a:pt x="2966" y="1"/>
                      <a:pt x="25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7" name="Google Shape;1227;p14"/>
              <p:cNvSpPr/>
              <p:nvPr/>
            </p:nvSpPr>
            <p:spPr>
              <a:xfrm rot="5400000">
                <a:off x="6061147" y="67594"/>
                <a:ext cx="336499" cy="1055677"/>
              </a:xfrm>
              <a:custGeom>
                <a:avLst/>
                <a:gdLst/>
                <a:ahLst/>
                <a:cxnLst/>
                <a:rect l="l" t="t" r="r" b="b"/>
                <a:pathLst>
                  <a:path w="6077" h="19065" extrusionOk="0">
                    <a:moveTo>
                      <a:pt x="3310" y="1"/>
                    </a:moveTo>
                    <a:cubicBezTo>
                      <a:pt x="3136" y="1"/>
                      <a:pt x="2957" y="29"/>
                      <a:pt x="2770" y="76"/>
                    </a:cubicBezTo>
                    <a:cubicBezTo>
                      <a:pt x="995" y="587"/>
                      <a:pt x="1" y="2792"/>
                      <a:pt x="1" y="4539"/>
                    </a:cubicBezTo>
                    <a:cubicBezTo>
                      <a:pt x="1" y="7174"/>
                      <a:pt x="2044" y="9620"/>
                      <a:pt x="1506" y="12201"/>
                    </a:cubicBezTo>
                    <a:cubicBezTo>
                      <a:pt x="1264" y="13357"/>
                      <a:pt x="592" y="14325"/>
                      <a:pt x="323" y="15427"/>
                    </a:cubicBezTo>
                    <a:cubicBezTo>
                      <a:pt x="81" y="16341"/>
                      <a:pt x="189" y="17389"/>
                      <a:pt x="753" y="18115"/>
                    </a:cubicBezTo>
                    <a:cubicBezTo>
                      <a:pt x="1242" y="18786"/>
                      <a:pt x="1854" y="19064"/>
                      <a:pt x="2473" y="19064"/>
                    </a:cubicBezTo>
                    <a:cubicBezTo>
                      <a:pt x="3045" y="19064"/>
                      <a:pt x="3623" y="18826"/>
                      <a:pt x="4114" y="18438"/>
                    </a:cubicBezTo>
                    <a:cubicBezTo>
                      <a:pt x="4356" y="18223"/>
                      <a:pt x="4598" y="17981"/>
                      <a:pt x="4867" y="17712"/>
                    </a:cubicBezTo>
                    <a:cubicBezTo>
                      <a:pt x="5727" y="16556"/>
                      <a:pt x="6076" y="14997"/>
                      <a:pt x="5727" y="13599"/>
                    </a:cubicBezTo>
                    <a:cubicBezTo>
                      <a:pt x="5431" y="12335"/>
                      <a:pt x="4678" y="11260"/>
                      <a:pt x="4060" y="10158"/>
                    </a:cubicBezTo>
                    <a:cubicBezTo>
                      <a:pt x="3146" y="8572"/>
                      <a:pt x="2528" y="6690"/>
                      <a:pt x="3522" y="5023"/>
                    </a:cubicBezTo>
                    <a:cubicBezTo>
                      <a:pt x="3872" y="4378"/>
                      <a:pt x="4383" y="3813"/>
                      <a:pt x="4786" y="3168"/>
                    </a:cubicBezTo>
                    <a:cubicBezTo>
                      <a:pt x="5162" y="2576"/>
                      <a:pt x="5431" y="1877"/>
                      <a:pt x="5216" y="1205"/>
                    </a:cubicBezTo>
                    <a:cubicBezTo>
                      <a:pt x="5162" y="1017"/>
                      <a:pt x="5055" y="856"/>
                      <a:pt x="4920" y="668"/>
                    </a:cubicBezTo>
                    <a:cubicBezTo>
                      <a:pt x="4786" y="533"/>
                      <a:pt x="4625" y="426"/>
                      <a:pt x="4463" y="318"/>
                    </a:cubicBezTo>
                    <a:cubicBezTo>
                      <a:pt x="4195" y="238"/>
                      <a:pt x="3926" y="184"/>
                      <a:pt x="3684" y="49"/>
                    </a:cubicBezTo>
                    <a:cubicBezTo>
                      <a:pt x="3560" y="16"/>
                      <a:pt x="3436" y="1"/>
                      <a:pt x="33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28" name="Google Shape;1228;p14"/>
            <p:cNvGrpSpPr/>
            <p:nvPr/>
          </p:nvGrpSpPr>
          <p:grpSpPr>
            <a:xfrm>
              <a:off x="4152980" y="146512"/>
              <a:ext cx="834484" cy="529868"/>
              <a:chOff x="4472884" y="290249"/>
              <a:chExt cx="1112646" cy="706490"/>
            </a:xfrm>
          </p:grpSpPr>
          <p:sp>
            <p:nvSpPr>
              <p:cNvPr id="1229" name="Google Shape;1229;p14"/>
              <p:cNvSpPr/>
              <p:nvPr/>
            </p:nvSpPr>
            <p:spPr>
              <a:xfrm rot="5400000">
                <a:off x="5298230" y="709439"/>
                <a:ext cx="194413" cy="380188"/>
              </a:xfrm>
              <a:custGeom>
                <a:avLst/>
                <a:gdLst/>
                <a:ahLst/>
                <a:cxnLst/>
                <a:rect l="l" t="t" r="r" b="b"/>
                <a:pathLst>
                  <a:path w="3511" h="6866" extrusionOk="0">
                    <a:moveTo>
                      <a:pt x="1667" y="0"/>
                    </a:moveTo>
                    <a:cubicBezTo>
                      <a:pt x="1272" y="0"/>
                      <a:pt x="861" y="168"/>
                      <a:pt x="592" y="452"/>
                    </a:cubicBezTo>
                    <a:cubicBezTo>
                      <a:pt x="108" y="963"/>
                      <a:pt x="0" y="1743"/>
                      <a:pt x="27" y="2442"/>
                    </a:cubicBezTo>
                    <a:cubicBezTo>
                      <a:pt x="108" y="3786"/>
                      <a:pt x="565" y="5049"/>
                      <a:pt x="1425" y="6098"/>
                    </a:cubicBezTo>
                    <a:cubicBezTo>
                      <a:pt x="1686" y="6451"/>
                      <a:pt x="2395" y="6866"/>
                      <a:pt x="2889" y="6866"/>
                    </a:cubicBezTo>
                    <a:cubicBezTo>
                      <a:pt x="3260" y="6866"/>
                      <a:pt x="3511" y="6632"/>
                      <a:pt x="3361" y="5963"/>
                    </a:cubicBezTo>
                    <a:cubicBezTo>
                      <a:pt x="3334" y="5695"/>
                      <a:pt x="3200" y="5453"/>
                      <a:pt x="3119" y="5238"/>
                    </a:cubicBezTo>
                    <a:cubicBezTo>
                      <a:pt x="2689" y="4297"/>
                      <a:pt x="2527" y="3248"/>
                      <a:pt x="2662" y="2227"/>
                    </a:cubicBezTo>
                    <a:cubicBezTo>
                      <a:pt x="2716" y="1608"/>
                      <a:pt x="2904" y="855"/>
                      <a:pt x="2501" y="345"/>
                    </a:cubicBezTo>
                    <a:cubicBezTo>
                      <a:pt x="2286" y="106"/>
                      <a:pt x="1982" y="0"/>
                      <a:pt x="166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0" name="Google Shape;1230;p14"/>
              <p:cNvSpPr/>
              <p:nvPr/>
            </p:nvSpPr>
            <p:spPr>
              <a:xfrm rot="5400000">
                <a:off x="4564138" y="708083"/>
                <a:ext cx="197403" cy="379911"/>
              </a:xfrm>
              <a:custGeom>
                <a:avLst/>
                <a:gdLst/>
                <a:ahLst/>
                <a:cxnLst/>
                <a:rect l="l" t="t" r="r" b="b"/>
                <a:pathLst>
                  <a:path w="3565" h="6861" extrusionOk="0">
                    <a:moveTo>
                      <a:pt x="2943" y="1"/>
                    </a:moveTo>
                    <a:cubicBezTo>
                      <a:pt x="2449" y="1"/>
                      <a:pt x="1740" y="416"/>
                      <a:pt x="1479" y="769"/>
                    </a:cubicBezTo>
                    <a:cubicBezTo>
                      <a:pt x="619" y="1817"/>
                      <a:pt x="162" y="3108"/>
                      <a:pt x="28" y="4425"/>
                    </a:cubicBezTo>
                    <a:cubicBezTo>
                      <a:pt x="1" y="5124"/>
                      <a:pt x="135" y="5904"/>
                      <a:pt x="592" y="6414"/>
                    </a:cubicBezTo>
                    <a:cubicBezTo>
                      <a:pt x="852" y="6703"/>
                      <a:pt x="1252" y="6860"/>
                      <a:pt x="1633" y="6860"/>
                    </a:cubicBezTo>
                    <a:cubicBezTo>
                      <a:pt x="1961" y="6860"/>
                      <a:pt x="2275" y="6744"/>
                      <a:pt x="2474" y="6495"/>
                    </a:cubicBezTo>
                    <a:cubicBezTo>
                      <a:pt x="2904" y="6011"/>
                      <a:pt x="2716" y="5258"/>
                      <a:pt x="2635" y="4613"/>
                    </a:cubicBezTo>
                    <a:cubicBezTo>
                      <a:pt x="2555" y="3618"/>
                      <a:pt x="2689" y="2570"/>
                      <a:pt x="3119" y="1629"/>
                    </a:cubicBezTo>
                    <a:cubicBezTo>
                      <a:pt x="3254" y="1387"/>
                      <a:pt x="3361" y="1172"/>
                      <a:pt x="3415" y="903"/>
                    </a:cubicBezTo>
                    <a:cubicBezTo>
                      <a:pt x="3565" y="235"/>
                      <a:pt x="3314" y="1"/>
                      <a:pt x="29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1" name="Google Shape;1231;p14"/>
              <p:cNvSpPr/>
              <p:nvPr/>
            </p:nvSpPr>
            <p:spPr>
              <a:xfrm rot="5400000">
                <a:off x="4966355" y="373253"/>
                <a:ext cx="684792" cy="518785"/>
              </a:xfrm>
              <a:custGeom>
                <a:avLst/>
                <a:gdLst/>
                <a:ahLst/>
                <a:cxnLst/>
                <a:rect l="l" t="t" r="r" b="b"/>
                <a:pathLst>
                  <a:path w="12367" h="9369" extrusionOk="0">
                    <a:moveTo>
                      <a:pt x="3655" y="0"/>
                    </a:moveTo>
                    <a:cubicBezTo>
                      <a:pt x="3602" y="0"/>
                      <a:pt x="3548" y="1"/>
                      <a:pt x="3495" y="4"/>
                    </a:cubicBezTo>
                    <a:cubicBezTo>
                      <a:pt x="2501" y="84"/>
                      <a:pt x="1506" y="568"/>
                      <a:pt x="887" y="1375"/>
                    </a:cubicBezTo>
                    <a:cubicBezTo>
                      <a:pt x="269" y="2181"/>
                      <a:pt x="0" y="3257"/>
                      <a:pt x="215" y="4278"/>
                    </a:cubicBezTo>
                    <a:cubicBezTo>
                      <a:pt x="404" y="5246"/>
                      <a:pt x="1129" y="6187"/>
                      <a:pt x="2097" y="6322"/>
                    </a:cubicBezTo>
                    <a:cubicBezTo>
                      <a:pt x="2193" y="6336"/>
                      <a:pt x="2289" y="6342"/>
                      <a:pt x="2385" y="6342"/>
                    </a:cubicBezTo>
                    <a:cubicBezTo>
                      <a:pt x="3244" y="6342"/>
                      <a:pt x="4118" y="5839"/>
                      <a:pt x="4994" y="5839"/>
                    </a:cubicBezTo>
                    <a:cubicBezTo>
                      <a:pt x="5149" y="5839"/>
                      <a:pt x="5303" y="5855"/>
                      <a:pt x="5458" y="5891"/>
                    </a:cubicBezTo>
                    <a:cubicBezTo>
                      <a:pt x="6479" y="6160"/>
                      <a:pt x="7017" y="7289"/>
                      <a:pt x="7770" y="8096"/>
                    </a:cubicBezTo>
                    <a:cubicBezTo>
                      <a:pt x="8540" y="8916"/>
                      <a:pt x="9655" y="9369"/>
                      <a:pt x="10796" y="9369"/>
                    </a:cubicBezTo>
                    <a:cubicBezTo>
                      <a:pt x="10890" y="9369"/>
                      <a:pt x="10983" y="9365"/>
                      <a:pt x="11077" y="9359"/>
                    </a:cubicBezTo>
                    <a:cubicBezTo>
                      <a:pt x="11775" y="9279"/>
                      <a:pt x="12367" y="8768"/>
                      <a:pt x="11775" y="8177"/>
                    </a:cubicBezTo>
                    <a:cubicBezTo>
                      <a:pt x="11534" y="7961"/>
                      <a:pt x="11023" y="7908"/>
                      <a:pt x="10727" y="7746"/>
                    </a:cubicBezTo>
                    <a:cubicBezTo>
                      <a:pt x="10351" y="7478"/>
                      <a:pt x="10028" y="7128"/>
                      <a:pt x="9759" y="6752"/>
                    </a:cubicBezTo>
                    <a:cubicBezTo>
                      <a:pt x="9248" y="6026"/>
                      <a:pt x="8980" y="5192"/>
                      <a:pt x="8657" y="4386"/>
                    </a:cubicBezTo>
                    <a:cubicBezTo>
                      <a:pt x="8173" y="3257"/>
                      <a:pt x="7608" y="2181"/>
                      <a:pt x="6721" y="1348"/>
                    </a:cubicBezTo>
                    <a:cubicBezTo>
                      <a:pt x="5899" y="551"/>
                      <a:pt x="4806" y="0"/>
                      <a:pt x="365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2" name="Google Shape;1232;p14"/>
              <p:cNvSpPr/>
              <p:nvPr/>
            </p:nvSpPr>
            <p:spPr>
              <a:xfrm rot="5400000">
                <a:off x="4407764" y="374083"/>
                <a:ext cx="683297" cy="518619"/>
              </a:xfrm>
              <a:custGeom>
                <a:avLst/>
                <a:gdLst/>
                <a:ahLst/>
                <a:cxnLst/>
                <a:rect l="l" t="t" r="r" b="b"/>
                <a:pathLst>
                  <a:path w="12340" h="9366" extrusionOk="0">
                    <a:moveTo>
                      <a:pt x="10774" y="0"/>
                    </a:moveTo>
                    <a:cubicBezTo>
                      <a:pt x="9648" y="0"/>
                      <a:pt x="8490" y="453"/>
                      <a:pt x="7770" y="1273"/>
                    </a:cubicBezTo>
                    <a:cubicBezTo>
                      <a:pt x="7044" y="2079"/>
                      <a:pt x="6506" y="3208"/>
                      <a:pt x="5458" y="3477"/>
                    </a:cubicBezTo>
                    <a:cubicBezTo>
                      <a:pt x="5302" y="3519"/>
                      <a:pt x="5146" y="3537"/>
                      <a:pt x="4990" y="3537"/>
                    </a:cubicBezTo>
                    <a:cubicBezTo>
                      <a:pt x="4147" y="3537"/>
                      <a:pt x="3300" y="3021"/>
                      <a:pt x="2424" y="3021"/>
                    </a:cubicBezTo>
                    <a:cubicBezTo>
                      <a:pt x="2316" y="3021"/>
                      <a:pt x="2207" y="3029"/>
                      <a:pt x="2097" y="3047"/>
                    </a:cubicBezTo>
                    <a:cubicBezTo>
                      <a:pt x="1129" y="3181"/>
                      <a:pt x="430" y="4122"/>
                      <a:pt x="215" y="5090"/>
                    </a:cubicBezTo>
                    <a:cubicBezTo>
                      <a:pt x="0" y="6112"/>
                      <a:pt x="242" y="7187"/>
                      <a:pt x="887" y="7994"/>
                    </a:cubicBezTo>
                    <a:cubicBezTo>
                      <a:pt x="1506" y="8800"/>
                      <a:pt x="2500" y="9338"/>
                      <a:pt x="3522" y="9365"/>
                    </a:cubicBezTo>
                    <a:cubicBezTo>
                      <a:pt x="3551" y="9365"/>
                      <a:pt x="3580" y="9366"/>
                      <a:pt x="3609" y="9366"/>
                    </a:cubicBezTo>
                    <a:cubicBezTo>
                      <a:pt x="4786" y="9366"/>
                      <a:pt x="5882" y="8834"/>
                      <a:pt x="6748" y="8021"/>
                    </a:cubicBezTo>
                    <a:cubicBezTo>
                      <a:pt x="7608" y="7187"/>
                      <a:pt x="8173" y="6112"/>
                      <a:pt x="8657" y="4983"/>
                    </a:cubicBezTo>
                    <a:cubicBezTo>
                      <a:pt x="8979" y="4176"/>
                      <a:pt x="9248" y="3316"/>
                      <a:pt x="9759" y="2617"/>
                    </a:cubicBezTo>
                    <a:cubicBezTo>
                      <a:pt x="10001" y="2214"/>
                      <a:pt x="10324" y="1864"/>
                      <a:pt x="10727" y="1622"/>
                    </a:cubicBezTo>
                    <a:cubicBezTo>
                      <a:pt x="10996" y="1461"/>
                      <a:pt x="11533" y="1407"/>
                      <a:pt x="11748" y="1192"/>
                    </a:cubicBezTo>
                    <a:cubicBezTo>
                      <a:pt x="12340" y="627"/>
                      <a:pt x="11748" y="90"/>
                      <a:pt x="11050" y="9"/>
                    </a:cubicBezTo>
                    <a:cubicBezTo>
                      <a:pt x="10958" y="3"/>
                      <a:pt x="10866" y="0"/>
                      <a:pt x="1077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33" name="Google Shape;1233;p14"/>
            <p:cNvGrpSpPr/>
            <p:nvPr/>
          </p:nvGrpSpPr>
          <p:grpSpPr>
            <a:xfrm>
              <a:off x="3229510" y="247863"/>
              <a:ext cx="790636" cy="327167"/>
              <a:chOff x="2401216" y="422698"/>
              <a:chExt cx="1054182" cy="436222"/>
            </a:xfrm>
          </p:grpSpPr>
          <p:sp>
            <p:nvSpPr>
              <p:cNvPr id="1234" name="Google Shape;1234;p14"/>
              <p:cNvSpPr/>
              <p:nvPr/>
            </p:nvSpPr>
            <p:spPr>
              <a:xfrm rot="5400000">
                <a:off x="2785862" y="215852"/>
                <a:ext cx="291813" cy="994324"/>
              </a:xfrm>
              <a:custGeom>
                <a:avLst/>
                <a:gdLst/>
                <a:ahLst/>
                <a:cxnLst/>
                <a:rect l="l" t="t" r="r" b="b"/>
                <a:pathLst>
                  <a:path w="5270" h="17957" extrusionOk="0">
                    <a:moveTo>
                      <a:pt x="2235" y="0"/>
                    </a:moveTo>
                    <a:cubicBezTo>
                      <a:pt x="2019" y="0"/>
                      <a:pt x="1808" y="48"/>
                      <a:pt x="1614" y="155"/>
                    </a:cubicBezTo>
                    <a:cubicBezTo>
                      <a:pt x="1883" y="370"/>
                      <a:pt x="2125" y="585"/>
                      <a:pt x="2340" y="854"/>
                    </a:cubicBezTo>
                    <a:cubicBezTo>
                      <a:pt x="3200" y="2036"/>
                      <a:pt x="3549" y="3596"/>
                      <a:pt x="3200" y="4994"/>
                    </a:cubicBezTo>
                    <a:cubicBezTo>
                      <a:pt x="2904" y="6230"/>
                      <a:pt x="2151" y="7306"/>
                      <a:pt x="1533" y="8435"/>
                    </a:cubicBezTo>
                    <a:cubicBezTo>
                      <a:pt x="619" y="9994"/>
                      <a:pt x="1" y="11876"/>
                      <a:pt x="995" y="13570"/>
                    </a:cubicBezTo>
                    <a:cubicBezTo>
                      <a:pt x="1345" y="14215"/>
                      <a:pt x="1856" y="14779"/>
                      <a:pt x="2259" y="15425"/>
                    </a:cubicBezTo>
                    <a:cubicBezTo>
                      <a:pt x="2635" y="16016"/>
                      <a:pt x="2904" y="16688"/>
                      <a:pt x="2689" y="17360"/>
                    </a:cubicBezTo>
                    <a:cubicBezTo>
                      <a:pt x="2635" y="17575"/>
                      <a:pt x="2528" y="17737"/>
                      <a:pt x="2393" y="17898"/>
                    </a:cubicBezTo>
                    <a:lnTo>
                      <a:pt x="2420" y="17952"/>
                    </a:lnTo>
                    <a:cubicBezTo>
                      <a:pt x="2450" y="17955"/>
                      <a:pt x="2479" y="17957"/>
                      <a:pt x="2508" y="17957"/>
                    </a:cubicBezTo>
                    <a:cubicBezTo>
                      <a:pt x="2932" y="17957"/>
                      <a:pt x="3318" y="17603"/>
                      <a:pt x="3469" y="17226"/>
                    </a:cubicBezTo>
                    <a:cubicBezTo>
                      <a:pt x="3630" y="16796"/>
                      <a:pt x="3603" y="16339"/>
                      <a:pt x="3469" y="15882"/>
                    </a:cubicBezTo>
                    <a:cubicBezTo>
                      <a:pt x="3200" y="14941"/>
                      <a:pt x="2608" y="14107"/>
                      <a:pt x="2367" y="13140"/>
                    </a:cubicBezTo>
                    <a:cubicBezTo>
                      <a:pt x="2017" y="11580"/>
                      <a:pt x="2689" y="10021"/>
                      <a:pt x="3469" y="8596"/>
                    </a:cubicBezTo>
                    <a:cubicBezTo>
                      <a:pt x="4222" y="7225"/>
                      <a:pt x="5136" y="5773"/>
                      <a:pt x="5189" y="4187"/>
                    </a:cubicBezTo>
                    <a:cubicBezTo>
                      <a:pt x="5270" y="3004"/>
                      <a:pt x="4813" y="1821"/>
                      <a:pt x="4033" y="934"/>
                    </a:cubicBezTo>
                    <a:cubicBezTo>
                      <a:pt x="3589" y="429"/>
                      <a:pt x="2887" y="0"/>
                      <a:pt x="223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5" name="Google Shape;1235;p14"/>
              <p:cNvSpPr/>
              <p:nvPr/>
            </p:nvSpPr>
            <p:spPr>
              <a:xfrm rot="5400000">
                <a:off x="2758563" y="65352"/>
                <a:ext cx="339489" cy="1054182"/>
              </a:xfrm>
              <a:custGeom>
                <a:avLst/>
                <a:gdLst/>
                <a:ahLst/>
                <a:cxnLst/>
                <a:rect l="l" t="t" r="r" b="b"/>
                <a:pathLst>
                  <a:path w="6131" h="19038" extrusionOk="0">
                    <a:moveTo>
                      <a:pt x="2528" y="0"/>
                    </a:moveTo>
                    <a:cubicBezTo>
                      <a:pt x="1914" y="0"/>
                      <a:pt x="1304" y="267"/>
                      <a:pt x="807" y="901"/>
                    </a:cubicBezTo>
                    <a:cubicBezTo>
                      <a:pt x="270" y="1654"/>
                      <a:pt x="162" y="2703"/>
                      <a:pt x="377" y="3590"/>
                    </a:cubicBezTo>
                    <a:cubicBezTo>
                      <a:pt x="646" y="4746"/>
                      <a:pt x="1318" y="5714"/>
                      <a:pt x="1560" y="6816"/>
                    </a:cubicBezTo>
                    <a:cubicBezTo>
                      <a:pt x="2098" y="9424"/>
                      <a:pt x="82" y="11870"/>
                      <a:pt x="28" y="14478"/>
                    </a:cubicBezTo>
                    <a:cubicBezTo>
                      <a:pt x="1" y="16198"/>
                      <a:pt x="1023" y="18457"/>
                      <a:pt x="2824" y="18967"/>
                    </a:cubicBezTo>
                    <a:cubicBezTo>
                      <a:pt x="3011" y="19019"/>
                      <a:pt x="3210" y="19037"/>
                      <a:pt x="3405" y="19037"/>
                    </a:cubicBezTo>
                    <a:cubicBezTo>
                      <a:pt x="3518" y="19037"/>
                      <a:pt x="3630" y="19031"/>
                      <a:pt x="3738" y="19021"/>
                    </a:cubicBezTo>
                    <a:cubicBezTo>
                      <a:pt x="4007" y="18887"/>
                      <a:pt x="4276" y="18833"/>
                      <a:pt x="4544" y="18752"/>
                    </a:cubicBezTo>
                    <a:cubicBezTo>
                      <a:pt x="4706" y="18645"/>
                      <a:pt x="4840" y="18510"/>
                      <a:pt x="4975" y="18376"/>
                    </a:cubicBezTo>
                    <a:cubicBezTo>
                      <a:pt x="5109" y="18215"/>
                      <a:pt x="5216" y="18053"/>
                      <a:pt x="5270" y="17838"/>
                    </a:cubicBezTo>
                    <a:cubicBezTo>
                      <a:pt x="5485" y="17166"/>
                      <a:pt x="5216" y="16467"/>
                      <a:pt x="4840" y="15903"/>
                    </a:cubicBezTo>
                    <a:cubicBezTo>
                      <a:pt x="4437" y="15257"/>
                      <a:pt x="3926" y="14693"/>
                      <a:pt x="3577" y="14048"/>
                    </a:cubicBezTo>
                    <a:cubicBezTo>
                      <a:pt x="2555" y="12327"/>
                      <a:pt x="3200" y="10499"/>
                      <a:pt x="4114" y="8913"/>
                    </a:cubicBezTo>
                    <a:cubicBezTo>
                      <a:pt x="4733" y="7811"/>
                      <a:pt x="5485" y="6735"/>
                      <a:pt x="5781" y="5472"/>
                    </a:cubicBezTo>
                    <a:cubicBezTo>
                      <a:pt x="6131" y="4074"/>
                      <a:pt x="5781" y="2488"/>
                      <a:pt x="4921" y="1358"/>
                    </a:cubicBezTo>
                    <a:cubicBezTo>
                      <a:pt x="4706" y="1090"/>
                      <a:pt x="4464" y="848"/>
                      <a:pt x="4195" y="633"/>
                    </a:cubicBezTo>
                    <a:cubicBezTo>
                      <a:pt x="3698" y="240"/>
                      <a:pt x="3111" y="0"/>
                      <a:pt x="252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36" name="Google Shape;1236;p14"/>
            <p:cNvGrpSpPr/>
            <p:nvPr/>
          </p:nvGrpSpPr>
          <p:grpSpPr>
            <a:xfrm>
              <a:off x="5994801" y="249545"/>
              <a:ext cx="791758" cy="323803"/>
              <a:chOff x="5701558" y="427183"/>
              <a:chExt cx="1055677" cy="431737"/>
            </a:xfrm>
          </p:grpSpPr>
          <p:sp>
            <p:nvSpPr>
              <p:cNvPr id="1237" name="Google Shape;1237;p14"/>
              <p:cNvSpPr/>
              <p:nvPr/>
            </p:nvSpPr>
            <p:spPr>
              <a:xfrm rot="5400000">
                <a:off x="6077427" y="214219"/>
                <a:ext cx="294803" cy="994601"/>
              </a:xfrm>
              <a:custGeom>
                <a:avLst/>
                <a:gdLst/>
                <a:ahLst/>
                <a:cxnLst/>
                <a:rect l="l" t="t" r="r" b="b"/>
                <a:pathLst>
                  <a:path w="5324" h="17962" extrusionOk="0">
                    <a:moveTo>
                      <a:pt x="2547" y="1"/>
                    </a:moveTo>
                    <a:cubicBezTo>
                      <a:pt x="2514" y="1"/>
                      <a:pt x="2481" y="3"/>
                      <a:pt x="2447" y="7"/>
                    </a:cubicBezTo>
                    <a:lnTo>
                      <a:pt x="2421" y="34"/>
                    </a:lnTo>
                    <a:cubicBezTo>
                      <a:pt x="2555" y="222"/>
                      <a:pt x="2662" y="383"/>
                      <a:pt x="2716" y="571"/>
                    </a:cubicBezTo>
                    <a:cubicBezTo>
                      <a:pt x="2931" y="1243"/>
                      <a:pt x="2662" y="1969"/>
                      <a:pt x="2286" y="2534"/>
                    </a:cubicBezTo>
                    <a:cubicBezTo>
                      <a:pt x="1883" y="3179"/>
                      <a:pt x="1372" y="3744"/>
                      <a:pt x="1023" y="4389"/>
                    </a:cubicBezTo>
                    <a:cubicBezTo>
                      <a:pt x="1" y="6109"/>
                      <a:pt x="646" y="7938"/>
                      <a:pt x="1560" y="9524"/>
                    </a:cubicBezTo>
                    <a:cubicBezTo>
                      <a:pt x="2179" y="10626"/>
                      <a:pt x="2931" y="11701"/>
                      <a:pt x="3227" y="12965"/>
                    </a:cubicBezTo>
                    <a:cubicBezTo>
                      <a:pt x="3577" y="14363"/>
                      <a:pt x="3227" y="15949"/>
                      <a:pt x="2367" y="17078"/>
                    </a:cubicBezTo>
                    <a:cubicBezTo>
                      <a:pt x="2152" y="17347"/>
                      <a:pt x="1910" y="17589"/>
                      <a:pt x="1641" y="17804"/>
                    </a:cubicBezTo>
                    <a:cubicBezTo>
                      <a:pt x="1846" y="17913"/>
                      <a:pt x="2067" y="17962"/>
                      <a:pt x="2293" y="17962"/>
                    </a:cubicBezTo>
                    <a:cubicBezTo>
                      <a:pt x="2953" y="17962"/>
                      <a:pt x="3653" y="17545"/>
                      <a:pt x="4114" y="17024"/>
                    </a:cubicBezTo>
                    <a:cubicBezTo>
                      <a:pt x="4867" y="16137"/>
                      <a:pt x="5324" y="14927"/>
                      <a:pt x="5243" y="13771"/>
                    </a:cubicBezTo>
                    <a:cubicBezTo>
                      <a:pt x="5190" y="12185"/>
                      <a:pt x="4276" y="10733"/>
                      <a:pt x="3496" y="9362"/>
                    </a:cubicBezTo>
                    <a:cubicBezTo>
                      <a:pt x="2716" y="7938"/>
                      <a:pt x="2017" y="6351"/>
                      <a:pt x="2394" y="4819"/>
                    </a:cubicBezTo>
                    <a:cubicBezTo>
                      <a:pt x="2636" y="3851"/>
                      <a:pt x="3227" y="3018"/>
                      <a:pt x="3496" y="2077"/>
                    </a:cubicBezTo>
                    <a:cubicBezTo>
                      <a:pt x="3630" y="1620"/>
                      <a:pt x="3657" y="1109"/>
                      <a:pt x="3496" y="706"/>
                    </a:cubicBezTo>
                    <a:cubicBezTo>
                      <a:pt x="3346" y="307"/>
                      <a:pt x="2966" y="1"/>
                      <a:pt x="25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8" name="Google Shape;1238;p14"/>
              <p:cNvSpPr/>
              <p:nvPr/>
            </p:nvSpPr>
            <p:spPr>
              <a:xfrm rot="5400000">
                <a:off x="6061147" y="67594"/>
                <a:ext cx="336499" cy="1055677"/>
              </a:xfrm>
              <a:custGeom>
                <a:avLst/>
                <a:gdLst/>
                <a:ahLst/>
                <a:cxnLst/>
                <a:rect l="l" t="t" r="r" b="b"/>
                <a:pathLst>
                  <a:path w="6077" h="19065" extrusionOk="0">
                    <a:moveTo>
                      <a:pt x="3310" y="1"/>
                    </a:moveTo>
                    <a:cubicBezTo>
                      <a:pt x="3136" y="1"/>
                      <a:pt x="2957" y="29"/>
                      <a:pt x="2770" y="76"/>
                    </a:cubicBezTo>
                    <a:cubicBezTo>
                      <a:pt x="995" y="587"/>
                      <a:pt x="1" y="2792"/>
                      <a:pt x="1" y="4539"/>
                    </a:cubicBezTo>
                    <a:cubicBezTo>
                      <a:pt x="1" y="7174"/>
                      <a:pt x="2044" y="9620"/>
                      <a:pt x="1506" y="12201"/>
                    </a:cubicBezTo>
                    <a:cubicBezTo>
                      <a:pt x="1264" y="13357"/>
                      <a:pt x="592" y="14325"/>
                      <a:pt x="323" y="15427"/>
                    </a:cubicBezTo>
                    <a:cubicBezTo>
                      <a:pt x="81" y="16341"/>
                      <a:pt x="189" y="17389"/>
                      <a:pt x="753" y="18115"/>
                    </a:cubicBezTo>
                    <a:cubicBezTo>
                      <a:pt x="1242" y="18786"/>
                      <a:pt x="1854" y="19064"/>
                      <a:pt x="2473" y="19064"/>
                    </a:cubicBezTo>
                    <a:cubicBezTo>
                      <a:pt x="3045" y="19064"/>
                      <a:pt x="3623" y="18826"/>
                      <a:pt x="4114" y="18438"/>
                    </a:cubicBezTo>
                    <a:cubicBezTo>
                      <a:pt x="4356" y="18223"/>
                      <a:pt x="4598" y="17981"/>
                      <a:pt x="4867" y="17712"/>
                    </a:cubicBezTo>
                    <a:cubicBezTo>
                      <a:pt x="5727" y="16556"/>
                      <a:pt x="6076" y="14997"/>
                      <a:pt x="5727" y="13599"/>
                    </a:cubicBezTo>
                    <a:cubicBezTo>
                      <a:pt x="5431" y="12335"/>
                      <a:pt x="4678" y="11260"/>
                      <a:pt x="4060" y="10158"/>
                    </a:cubicBezTo>
                    <a:cubicBezTo>
                      <a:pt x="3146" y="8572"/>
                      <a:pt x="2528" y="6690"/>
                      <a:pt x="3522" y="5023"/>
                    </a:cubicBezTo>
                    <a:cubicBezTo>
                      <a:pt x="3872" y="4378"/>
                      <a:pt x="4383" y="3813"/>
                      <a:pt x="4786" y="3168"/>
                    </a:cubicBezTo>
                    <a:cubicBezTo>
                      <a:pt x="5162" y="2576"/>
                      <a:pt x="5431" y="1877"/>
                      <a:pt x="5216" y="1205"/>
                    </a:cubicBezTo>
                    <a:cubicBezTo>
                      <a:pt x="5162" y="1017"/>
                      <a:pt x="5055" y="856"/>
                      <a:pt x="4920" y="668"/>
                    </a:cubicBezTo>
                    <a:cubicBezTo>
                      <a:pt x="4786" y="533"/>
                      <a:pt x="4625" y="426"/>
                      <a:pt x="4463" y="318"/>
                    </a:cubicBezTo>
                    <a:cubicBezTo>
                      <a:pt x="4195" y="238"/>
                      <a:pt x="3926" y="184"/>
                      <a:pt x="3684" y="49"/>
                    </a:cubicBezTo>
                    <a:cubicBezTo>
                      <a:pt x="3560" y="16"/>
                      <a:pt x="3436" y="1"/>
                      <a:pt x="33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39" name="Google Shape;1239;p14"/>
            <p:cNvGrpSpPr/>
            <p:nvPr/>
          </p:nvGrpSpPr>
          <p:grpSpPr>
            <a:xfrm>
              <a:off x="2358341" y="247863"/>
              <a:ext cx="790636" cy="327167"/>
              <a:chOff x="2401216" y="422698"/>
              <a:chExt cx="1054182" cy="436222"/>
            </a:xfrm>
          </p:grpSpPr>
          <p:sp>
            <p:nvSpPr>
              <p:cNvPr id="1240" name="Google Shape;1240;p14"/>
              <p:cNvSpPr/>
              <p:nvPr/>
            </p:nvSpPr>
            <p:spPr>
              <a:xfrm rot="5400000">
                <a:off x="2785862" y="215852"/>
                <a:ext cx="291813" cy="994324"/>
              </a:xfrm>
              <a:custGeom>
                <a:avLst/>
                <a:gdLst/>
                <a:ahLst/>
                <a:cxnLst/>
                <a:rect l="l" t="t" r="r" b="b"/>
                <a:pathLst>
                  <a:path w="5270" h="17957" extrusionOk="0">
                    <a:moveTo>
                      <a:pt x="2235" y="0"/>
                    </a:moveTo>
                    <a:cubicBezTo>
                      <a:pt x="2019" y="0"/>
                      <a:pt x="1808" y="48"/>
                      <a:pt x="1614" y="155"/>
                    </a:cubicBezTo>
                    <a:cubicBezTo>
                      <a:pt x="1883" y="370"/>
                      <a:pt x="2125" y="585"/>
                      <a:pt x="2340" y="854"/>
                    </a:cubicBezTo>
                    <a:cubicBezTo>
                      <a:pt x="3200" y="2036"/>
                      <a:pt x="3549" y="3596"/>
                      <a:pt x="3200" y="4994"/>
                    </a:cubicBezTo>
                    <a:cubicBezTo>
                      <a:pt x="2904" y="6230"/>
                      <a:pt x="2151" y="7306"/>
                      <a:pt x="1533" y="8435"/>
                    </a:cubicBezTo>
                    <a:cubicBezTo>
                      <a:pt x="619" y="9994"/>
                      <a:pt x="1" y="11876"/>
                      <a:pt x="995" y="13570"/>
                    </a:cubicBezTo>
                    <a:cubicBezTo>
                      <a:pt x="1345" y="14215"/>
                      <a:pt x="1856" y="14779"/>
                      <a:pt x="2259" y="15425"/>
                    </a:cubicBezTo>
                    <a:cubicBezTo>
                      <a:pt x="2635" y="16016"/>
                      <a:pt x="2904" y="16688"/>
                      <a:pt x="2689" y="17360"/>
                    </a:cubicBezTo>
                    <a:cubicBezTo>
                      <a:pt x="2635" y="17575"/>
                      <a:pt x="2528" y="17737"/>
                      <a:pt x="2393" y="17898"/>
                    </a:cubicBezTo>
                    <a:lnTo>
                      <a:pt x="2420" y="17952"/>
                    </a:lnTo>
                    <a:cubicBezTo>
                      <a:pt x="2450" y="17955"/>
                      <a:pt x="2479" y="17957"/>
                      <a:pt x="2508" y="17957"/>
                    </a:cubicBezTo>
                    <a:cubicBezTo>
                      <a:pt x="2932" y="17957"/>
                      <a:pt x="3318" y="17603"/>
                      <a:pt x="3469" y="17226"/>
                    </a:cubicBezTo>
                    <a:cubicBezTo>
                      <a:pt x="3630" y="16796"/>
                      <a:pt x="3603" y="16339"/>
                      <a:pt x="3469" y="15882"/>
                    </a:cubicBezTo>
                    <a:cubicBezTo>
                      <a:pt x="3200" y="14941"/>
                      <a:pt x="2608" y="14107"/>
                      <a:pt x="2367" y="13140"/>
                    </a:cubicBezTo>
                    <a:cubicBezTo>
                      <a:pt x="2017" y="11580"/>
                      <a:pt x="2689" y="10021"/>
                      <a:pt x="3469" y="8596"/>
                    </a:cubicBezTo>
                    <a:cubicBezTo>
                      <a:pt x="4222" y="7225"/>
                      <a:pt x="5136" y="5773"/>
                      <a:pt x="5189" y="4187"/>
                    </a:cubicBezTo>
                    <a:cubicBezTo>
                      <a:pt x="5270" y="3004"/>
                      <a:pt x="4813" y="1821"/>
                      <a:pt x="4033" y="934"/>
                    </a:cubicBezTo>
                    <a:cubicBezTo>
                      <a:pt x="3589" y="429"/>
                      <a:pt x="2887" y="0"/>
                      <a:pt x="223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1" name="Google Shape;1241;p14"/>
              <p:cNvSpPr/>
              <p:nvPr/>
            </p:nvSpPr>
            <p:spPr>
              <a:xfrm rot="5400000">
                <a:off x="2758563" y="65352"/>
                <a:ext cx="339489" cy="1054182"/>
              </a:xfrm>
              <a:custGeom>
                <a:avLst/>
                <a:gdLst/>
                <a:ahLst/>
                <a:cxnLst/>
                <a:rect l="l" t="t" r="r" b="b"/>
                <a:pathLst>
                  <a:path w="6131" h="19038" extrusionOk="0">
                    <a:moveTo>
                      <a:pt x="2528" y="0"/>
                    </a:moveTo>
                    <a:cubicBezTo>
                      <a:pt x="1914" y="0"/>
                      <a:pt x="1304" y="267"/>
                      <a:pt x="807" y="901"/>
                    </a:cubicBezTo>
                    <a:cubicBezTo>
                      <a:pt x="270" y="1654"/>
                      <a:pt x="162" y="2703"/>
                      <a:pt x="377" y="3590"/>
                    </a:cubicBezTo>
                    <a:cubicBezTo>
                      <a:pt x="646" y="4746"/>
                      <a:pt x="1318" y="5714"/>
                      <a:pt x="1560" y="6816"/>
                    </a:cubicBezTo>
                    <a:cubicBezTo>
                      <a:pt x="2098" y="9424"/>
                      <a:pt x="82" y="11870"/>
                      <a:pt x="28" y="14478"/>
                    </a:cubicBezTo>
                    <a:cubicBezTo>
                      <a:pt x="1" y="16198"/>
                      <a:pt x="1023" y="18457"/>
                      <a:pt x="2824" y="18967"/>
                    </a:cubicBezTo>
                    <a:cubicBezTo>
                      <a:pt x="3011" y="19019"/>
                      <a:pt x="3210" y="19037"/>
                      <a:pt x="3405" y="19037"/>
                    </a:cubicBezTo>
                    <a:cubicBezTo>
                      <a:pt x="3518" y="19037"/>
                      <a:pt x="3630" y="19031"/>
                      <a:pt x="3738" y="19021"/>
                    </a:cubicBezTo>
                    <a:cubicBezTo>
                      <a:pt x="4007" y="18887"/>
                      <a:pt x="4276" y="18833"/>
                      <a:pt x="4544" y="18752"/>
                    </a:cubicBezTo>
                    <a:cubicBezTo>
                      <a:pt x="4706" y="18645"/>
                      <a:pt x="4840" y="18510"/>
                      <a:pt x="4975" y="18376"/>
                    </a:cubicBezTo>
                    <a:cubicBezTo>
                      <a:pt x="5109" y="18215"/>
                      <a:pt x="5216" y="18053"/>
                      <a:pt x="5270" y="17838"/>
                    </a:cubicBezTo>
                    <a:cubicBezTo>
                      <a:pt x="5485" y="17166"/>
                      <a:pt x="5216" y="16467"/>
                      <a:pt x="4840" y="15903"/>
                    </a:cubicBezTo>
                    <a:cubicBezTo>
                      <a:pt x="4437" y="15257"/>
                      <a:pt x="3926" y="14693"/>
                      <a:pt x="3577" y="14048"/>
                    </a:cubicBezTo>
                    <a:cubicBezTo>
                      <a:pt x="2555" y="12327"/>
                      <a:pt x="3200" y="10499"/>
                      <a:pt x="4114" y="8913"/>
                    </a:cubicBezTo>
                    <a:cubicBezTo>
                      <a:pt x="4733" y="7811"/>
                      <a:pt x="5485" y="6735"/>
                      <a:pt x="5781" y="5472"/>
                    </a:cubicBezTo>
                    <a:cubicBezTo>
                      <a:pt x="6131" y="4074"/>
                      <a:pt x="5781" y="2488"/>
                      <a:pt x="4921" y="1358"/>
                    </a:cubicBezTo>
                    <a:cubicBezTo>
                      <a:pt x="4706" y="1090"/>
                      <a:pt x="4464" y="848"/>
                      <a:pt x="4195" y="633"/>
                    </a:cubicBezTo>
                    <a:cubicBezTo>
                      <a:pt x="3698" y="240"/>
                      <a:pt x="3111" y="0"/>
                      <a:pt x="252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42" name="Google Shape;1242;p14"/>
            <p:cNvGrpSpPr/>
            <p:nvPr/>
          </p:nvGrpSpPr>
          <p:grpSpPr>
            <a:xfrm>
              <a:off x="1487172" y="247863"/>
              <a:ext cx="790636" cy="327167"/>
              <a:chOff x="2401216" y="422698"/>
              <a:chExt cx="1054182" cy="436222"/>
            </a:xfrm>
          </p:grpSpPr>
          <p:sp>
            <p:nvSpPr>
              <p:cNvPr id="1243" name="Google Shape;1243;p14"/>
              <p:cNvSpPr/>
              <p:nvPr/>
            </p:nvSpPr>
            <p:spPr>
              <a:xfrm rot="5400000">
                <a:off x="2785862" y="215852"/>
                <a:ext cx="291813" cy="994324"/>
              </a:xfrm>
              <a:custGeom>
                <a:avLst/>
                <a:gdLst/>
                <a:ahLst/>
                <a:cxnLst/>
                <a:rect l="l" t="t" r="r" b="b"/>
                <a:pathLst>
                  <a:path w="5270" h="17957" extrusionOk="0">
                    <a:moveTo>
                      <a:pt x="2235" y="0"/>
                    </a:moveTo>
                    <a:cubicBezTo>
                      <a:pt x="2019" y="0"/>
                      <a:pt x="1808" y="48"/>
                      <a:pt x="1614" y="155"/>
                    </a:cubicBezTo>
                    <a:cubicBezTo>
                      <a:pt x="1883" y="370"/>
                      <a:pt x="2125" y="585"/>
                      <a:pt x="2340" y="854"/>
                    </a:cubicBezTo>
                    <a:cubicBezTo>
                      <a:pt x="3200" y="2036"/>
                      <a:pt x="3549" y="3596"/>
                      <a:pt x="3200" y="4994"/>
                    </a:cubicBezTo>
                    <a:cubicBezTo>
                      <a:pt x="2904" y="6230"/>
                      <a:pt x="2151" y="7306"/>
                      <a:pt x="1533" y="8435"/>
                    </a:cubicBezTo>
                    <a:cubicBezTo>
                      <a:pt x="619" y="9994"/>
                      <a:pt x="1" y="11876"/>
                      <a:pt x="995" y="13570"/>
                    </a:cubicBezTo>
                    <a:cubicBezTo>
                      <a:pt x="1345" y="14215"/>
                      <a:pt x="1856" y="14779"/>
                      <a:pt x="2259" y="15425"/>
                    </a:cubicBezTo>
                    <a:cubicBezTo>
                      <a:pt x="2635" y="16016"/>
                      <a:pt x="2904" y="16688"/>
                      <a:pt x="2689" y="17360"/>
                    </a:cubicBezTo>
                    <a:cubicBezTo>
                      <a:pt x="2635" y="17575"/>
                      <a:pt x="2528" y="17737"/>
                      <a:pt x="2393" y="17898"/>
                    </a:cubicBezTo>
                    <a:lnTo>
                      <a:pt x="2420" y="17952"/>
                    </a:lnTo>
                    <a:cubicBezTo>
                      <a:pt x="2450" y="17955"/>
                      <a:pt x="2479" y="17957"/>
                      <a:pt x="2508" y="17957"/>
                    </a:cubicBezTo>
                    <a:cubicBezTo>
                      <a:pt x="2932" y="17957"/>
                      <a:pt x="3318" y="17603"/>
                      <a:pt x="3469" y="17226"/>
                    </a:cubicBezTo>
                    <a:cubicBezTo>
                      <a:pt x="3630" y="16796"/>
                      <a:pt x="3603" y="16339"/>
                      <a:pt x="3469" y="15882"/>
                    </a:cubicBezTo>
                    <a:cubicBezTo>
                      <a:pt x="3200" y="14941"/>
                      <a:pt x="2608" y="14107"/>
                      <a:pt x="2367" y="13140"/>
                    </a:cubicBezTo>
                    <a:cubicBezTo>
                      <a:pt x="2017" y="11580"/>
                      <a:pt x="2689" y="10021"/>
                      <a:pt x="3469" y="8596"/>
                    </a:cubicBezTo>
                    <a:cubicBezTo>
                      <a:pt x="4222" y="7225"/>
                      <a:pt x="5136" y="5773"/>
                      <a:pt x="5189" y="4187"/>
                    </a:cubicBezTo>
                    <a:cubicBezTo>
                      <a:pt x="5270" y="3004"/>
                      <a:pt x="4813" y="1821"/>
                      <a:pt x="4033" y="934"/>
                    </a:cubicBezTo>
                    <a:cubicBezTo>
                      <a:pt x="3589" y="429"/>
                      <a:pt x="2887" y="0"/>
                      <a:pt x="223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4" name="Google Shape;1244;p14"/>
              <p:cNvSpPr/>
              <p:nvPr/>
            </p:nvSpPr>
            <p:spPr>
              <a:xfrm rot="5400000">
                <a:off x="2758563" y="65352"/>
                <a:ext cx="339489" cy="1054182"/>
              </a:xfrm>
              <a:custGeom>
                <a:avLst/>
                <a:gdLst/>
                <a:ahLst/>
                <a:cxnLst/>
                <a:rect l="l" t="t" r="r" b="b"/>
                <a:pathLst>
                  <a:path w="6131" h="19038" extrusionOk="0">
                    <a:moveTo>
                      <a:pt x="2528" y="0"/>
                    </a:moveTo>
                    <a:cubicBezTo>
                      <a:pt x="1914" y="0"/>
                      <a:pt x="1304" y="267"/>
                      <a:pt x="807" y="901"/>
                    </a:cubicBezTo>
                    <a:cubicBezTo>
                      <a:pt x="270" y="1654"/>
                      <a:pt x="162" y="2703"/>
                      <a:pt x="377" y="3590"/>
                    </a:cubicBezTo>
                    <a:cubicBezTo>
                      <a:pt x="646" y="4746"/>
                      <a:pt x="1318" y="5714"/>
                      <a:pt x="1560" y="6816"/>
                    </a:cubicBezTo>
                    <a:cubicBezTo>
                      <a:pt x="2098" y="9424"/>
                      <a:pt x="82" y="11870"/>
                      <a:pt x="28" y="14478"/>
                    </a:cubicBezTo>
                    <a:cubicBezTo>
                      <a:pt x="1" y="16198"/>
                      <a:pt x="1023" y="18457"/>
                      <a:pt x="2824" y="18967"/>
                    </a:cubicBezTo>
                    <a:cubicBezTo>
                      <a:pt x="3011" y="19019"/>
                      <a:pt x="3210" y="19037"/>
                      <a:pt x="3405" y="19037"/>
                    </a:cubicBezTo>
                    <a:cubicBezTo>
                      <a:pt x="3518" y="19037"/>
                      <a:pt x="3630" y="19031"/>
                      <a:pt x="3738" y="19021"/>
                    </a:cubicBezTo>
                    <a:cubicBezTo>
                      <a:pt x="4007" y="18887"/>
                      <a:pt x="4276" y="18833"/>
                      <a:pt x="4544" y="18752"/>
                    </a:cubicBezTo>
                    <a:cubicBezTo>
                      <a:pt x="4706" y="18645"/>
                      <a:pt x="4840" y="18510"/>
                      <a:pt x="4975" y="18376"/>
                    </a:cubicBezTo>
                    <a:cubicBezTo>
                      <a:pt x="5109" y="18215"/>
                      <a:pt x="5216" y="18053"/>
                      <a:pt x="5270" y="17838"/>
                    </a:cubicBezTo>
                    <a:cubicBezTo>
                      <a:pt x="5485" y="17166"/>
                      <a:pt x="5216" y="16467"/>
                      <a:pt x="4840" y="15903"/>
                    </a:cubicBezTo>
                    <a:cubicBezTo>
                      <a:pt x="4437" y="15257"/>
                      <a:pt x="3926" y="14693"/>
                      <a:pt x="3577" y="14048"/>
                    </a:cubicBezTo>
                    <a:cubicBezTo>
                      <a:pt x="2555" y="12327"/>
                      <a:pt x="3200" y="10499"/>
                      <a:pt x="4114" y="8913"/>
                    </a:cubicBezTo>
                    <a:cubicBezTo>
                      <a:pt x="4733" y="7811"/>
                      <a:pt x="5485" y="6735"/>
                      <a:pt x="5781" y="5472"/>
                    </a:cubicBezTo>
                    <a:cubicBezTo>
                      <a:pt x="6131" y="4074"/>
                      <a:pt x="5781" y="2488"/>
                      <a:pt x="4921" y="1358"/>
                    </a:cubicBezTo>
                    <a:cubicBezTo>
                      <a:pt x="4706" y="1090"/>
                      <a:pt x="4464" y="848"/>
                      <a:pt x="4195" y="633"/>
                    </a:cubicBezTo>
                    <a:cubicBezTo>
                      <a:pt x="3698" y="240"/>
                      <a:pt x="3111" y="0"/>
                      <a:pt x="252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45" name="Google Shape;1245;p14"/>
            <p:cNvGrpSpPr/>
            <p:nvPr/>
          </p:nvGrpSpPr>
          <p:grpSpPr>
            <a:xfrm>
              <a:off x="6866901" y="249545"/>
              <a:ext cx="791758" cy="323803"/>
              <a:chOff x="5701558" y="427183"/>
              <a:chExt cx="1055677" cy="431737"/>
            </a:xfrm>
          </p:grpSpPr>
          <p:sp>
            <p:nvSpPr>
              <p:cNvPr id="1246" name="Google Shape;1246;p14"/>
              <p:cNvSpPr/>
              <p:nvPr/>
            </p:nvSpPr>
            <p:spPr>
              <a:xfrm rot="5400000">
                <a:off x="6077427" y="214219"/>
                <a:ext cx="294803" cy="994601"/>
              </a:xfrm>
              <a:custGeom>
                <a:avLst/>
                <a:gdLst/>
                <a:ahLst/>
                <a:cxnLst/>
                <a:rect l="l" t="t" r="r" b="b"/>
                <a:pathLst>
                  <a:path w="5324" h="17962" extrusionOk="0">
                    <a:moveTo>
                      <a:pt x="2547" y="1"/>
                    </a:moveTo>
                    <a:cubicBezTo>
                      <a:pt x="2514" y="1"/>
                      <a:pt x="2481" y="3"/>
                      <a:pt x="2447" y="7"/>
                    </a:cubicBezTo>
                    <a:lnTo>
                      <a:pt x="2421" y="34"/>
                    </a:lnTo>
                    <a:cubicBezTo>
                      <a:pt x="2555" y="222"/>
                      <a:pt x="2662" y="383"/>
                      <a:pt x="2716" y="571"/>
                    </a:cubicBezTo>
                    <a:cubicBezTo>
                      <a:pt x="2931" y="1243"/>
                      <a:pt x="2662" y="1969"/>
                      <a:pt x="2286" y="2534"/>
                    </a:cubicBezTo>
                    <a:cubicBezTo>
                      <a:pt x="1883" y="3179"/>
                      <a:pt x="1372" y="3744"/>
                      <a:pt x="1023" y="4389"/>
                    </a:cubicBezTo>
                    <a:cubicBezTo>
                      <a:pt x="1" y="6109"/>
                      <a:pt x="646" y="7938"/>
                      <a:pt x="1560" y="9524"/>
                    </a:cubicBezTo>
                    <a:cubicBezTo>
                      <a:pt x="2179" y="10626"/>
                      <a:pt x="2931" y="11701"/>
                      <a:pt x="3227" y="12965"/>
                    </a:cubicBezTo>
                    <a:cubicBezTo>
                      <a:pt x="3577" y="14363"/>
                      <a:pt x="3227" y="15949"/>
                      <a:pt x="2367" y="17078"/>
                    </a:cubicBezTo>
                    <a:cubicBezTo>
                      <a:pt x="2152" y="17347"/>
                      <a:pt x="1910" y="17589"/>
                      <a:pt x="1641" y="17804"/>
                    </a:cubicBezTo>
                    <a:cubicBezTo>
                      <a:pt x="1846" y="17913"/>
                      <a:pt x="2067" y="17962"/>
                      <a:pt x="2293" y="17962"/>
                    </a:cubicBezTo>
                    <a:cubicBezTo>
                      <a:pt x="2953" y="17962"/>
                      <a:pt x="3653" y="17545"/>
                      <a:pt x="4114" y="17024"/>
                    </a:cubicBezTo>
                    <a:cubicBezTo>
                      <a:pt x="4867" y="16137"/>
                      <a:pt x="5324" y="14927"/>
                      <a:pt x="5243" y="13771"/>
                    </a:cubicBezTo>
                    <a:cubicBezTo>
                      <a:pt x="5190" y="12185"/>
                      <a:pt x="4276" y="10733"/>
                      <a:pt x="3496" y="9362"/>
                    </a:cubicBezTo>
                    <a:cubicBezTo>
                      <a:pt x="2716" y="7938"/>
                      <a:pt x="2017" y="6351"/>
                      <a:pt x="2394" y="4819"/>
                    </a:cubicBezTo>
                    <a:cubicBezTo>
                      <a:pt x="2636" y="3851"/>
                      <a:pt x="3227" y="3018"/>
                      <a:pt x="3496" y="2077"/>
                    </a:cubicBezTo>
                    <a:cubicBezTo>
                      <a:pt x="3630" y="1620"/>
                      <a:pt x="3657" y="1109"/>
                      <a:pt x="3496" y="706"/>
                    </a:cubicBezTo>
                    <a:cubicBezTo>
                      <a:pt x="3346" y="307"/>
                      <a:pt x="2966" y="1"/>
                      <a:pt x="25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7" name="Google Shape;1247;p14"/>
              <p:cNvSpPr/>
              <p:nvPr/>
            </p:nvSpPr>
            <p:spPr>
              <a:xfrm rot="5400000">
                <a:off x="6061147" y="67594"/>
                <a:ext cx="336499" cy="1055677"/>
              </a:xfrm>
              <a:custGeom>
                <a:avLst/>
                <a:gdLst/>
                <a:ahLst/>
                <a:cxnLst/>
                <a:rect l="l" t="t" r="r" b="b"/>
                <a:pathLst>
                  <a:path w="6077" h="19065" extrusionOk="0">
                    <a:moveTo>
                      <a:pt x="3310" y="1"/>
                    </a:moveTo>
                    <a:cubicBezTo>
                      <a:pt x="3136" y="1"/>
                      <a:pt x="2957" y="29"/>
                      <a:pt x="2770" y="76"/>
                    </a:cubicBezTo>
                    <a:cubicBezTo>
                      <a:pt x="995" y="587"/>
                      <a:pt x="1" y="2792"/>
                      <a:pt x="1" y="4539"/>
                    </a:cubicBezTo>
                    <a:cubicBezTo>
                      <a:pt x="1" y="7174"/>
                      <a:pt x="2044" y="9620"/>
                      <a:pt x="1506" y="12201"/>
                    </a:cubicBezTo>
                    <a:cubicBezTo>
                      <a:pt x="1264" y="13357"/>
                      <a:pt x="592" y="14325"/>
                      <a:pt x="323" y="15427"/>
                    </a:cubicBezTo>
                    <a:cubicBezTo>
                      <a:pt x="81" y="16341"/>
                      <a:pt x="189" y="17389"/>
                      <a:pt x="753" y="18115"/>
                    </a:cubicBezTo>
                    <a:cubicBezTo>
                      <a:pt x="1242" y="18786"/>
                      <a:pt x="1854" y="19064"/>
                      <a:pt x="2473" y="19064"/>
                    </a:cubicBezTo>
                    <a:cubicBezTo>
                      <a:pt x="3045" y="19064"/>
                      <a:pt x="3623" y="18826"/>
                      <a:pt x="4114" y="18438"/>
                    </a:cubicBezTo>
                    <a:cubicBezTo>
                      <a:pt x="4356" y="18223"/>
                      <a:pt x="4598" y="17981"/>
                      <a:pt x="4867" y="17712"/>
                    </a:cubicBezTo>
                    <a:cubicBezTo>
                      <a:pt x="5727" y="16556"/>
                      <a:pt x="6076" y="14997"/>
                      <a:pt x="5727" y="13599"/>
                    </a:cubicBezTo>
                    <a:cubicBezTo>
                      <a:pt x="5431" y="12335"/>
                      <a:pt x="4678" y="11260"/>
                      <a:pt x="4060" y="10158"/>
                    </a:cubicBezTo>
                    <a:cubicBezTo>
                      <a:pt x="3146" y="8572"/>
                      <a:pt x="2528" y="6690"/>
                      <a:pt x="3522" y="5023"/>
                    </a:cubicBezTo>
                    <a:cubicBezTo>
                      <a:pt x="3872" y="4378"/>
                      <a:pt x="4383" y="3813"/>
                      <a:pt x="4786" y="3168"/>
                    </a:cubicBezTo>
                    <a:cubicBezTo>
                      <a:pt x="5162" y="2576"/>
                      <a:pt x="5431" y="1877"/>
                      <a:pt x="5216" y="1205"/>
                    </a:cubicBezTo>
                    <a:cubicBezTo>
                      <a:pt x="5162" y="1017"/>
                      <a:pt x="5055" y="856"/>
                      <a:pt x="4920" y="668"/>
                    </a:cubicBezTo>
                    <a:cubicBezTo>
                      <a:pt x="4786" y="533"/>
                      <a:pt x="4625" y="426"/>
                      <a:pt x="4463" y="318"/>
                    </a:cubicBezTo>
                    <a:cubicBezTo>
                      <a:pt x="4195" y="238"/>
                      <a:pt x="3926" y="184"/>
                      <a:pt x="3684" y="49"/>
                    </a:cubicBezTo>
                    <a:cubicBezTo>
                      <a:pt x="3560" y="16"/>
                      <a:pt x="3436" y="1"/>
                      <a:pt x="33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48" name="Google Shape;1248;p14"/>
            <p:cNvGrpSpPr/>
            <p:nvPr/>
          </p:nvGrpSpPr>
          <p:grpSpPr>
            <a:xfrm flipH="1">
              <a:off x="8535067" y="2190942"/>
              <a:ext cx="442067" cy="762477"/>
              <a:chOff x="126008" y="2204268"/>
              <a:chExt cx="433399" cy="747526"/>
            </a:xfrm>
          </p:grpSpPr>
          <p:sp>
            <p:nvSpPr>
              <p:cNvPr id="1249" name="Google Shape;1249;p14"/>
              <p:cNvSpPr/>
              <p:nvPr/>
            </p:nvSpPr>
            <p:spPr>
              <a:xfrm rot="5400000">
                <a:off x="164296" y="2556683"/>
                <a:ext cx="357882" cy="432340"/>
              </a:xfrm>
              <a:custGeom>
                <a:avLst/>
                <a:gdLst/>
                <a:ahLst/>
                <a:cxnLst/>
                <a:rect l="l" t="t" r="r" b="b"/>
                <a:pathLst>
                  <a:path w="8791" h="10620" extrusionOk="0">
                    <a:moveTo>
                      <a:pt x="433" y="1"/>
                    </a:moveTo>
                    <a:cubicBezTo>
                      <a:pt x="166" y="1"/>
                      <a:pt x="0" y="321"/>
                      <a:pt x="27" y="1107"/>
                    </a:cubicBezTo>
                    <a:cubicBezTo>
                      <a:pt x="54" y="2639"/>
                      <a:pt x="376" y="4253"/>
                      <a:pt x="860" y="5704"/>
                    </a:cubicBezTo>
                    <a:cubicBezTo>
                      <a:pt x="1398" y="7371"/>
                      <a:pt x="2097" y="8903"/>
                      <a:pt x="3548" y="9871"/>
                    </a:cubicBezTo>
                    <a:cubicBezTo>
                      <a:pt x="4244" y="10335"/>
                      <a:pt x="5060" y="10619"/>
                      <a:pt x="5876" y="10619"/>
                    </a:cubicBezTo>
                    <a:cubicBezTo>
                      <a:pt x="6005" y="10619"/>
                      <a:pt x="6135" y="10612"/>
                      <a:pt x="6264" y="10597"/>
                    </a:cubicBezTo>
                    <a:cubicBezTo>
                      <a:pt x="6963" y="10516"/>
                      <a:pt x="7689" y="10167"/>
                      <a:pt x="8092" y="9576"/>
                    </a:cubicBezTo>
                    <a:cubicBezTo>
                      <a:pt x="8361" y="9172"/>
                      <a:pt x="8441" y="8661"/>
                      <a:pt x="8495" y="8151"/>
                    </a:cubicBezTo>
                    <a:cubicBezTo>
                      <a:pt x="8791" y="4817"/>
                      <a:pt x="5995" y="4118"/>
                      <a:pt x="3790" y="2935"/>
                    </a:cubicBezTo>
                    <a:cubicBezTo>
                      <a:pt x="2876" y="2478"/>
                      <a:pt x="2097" y="1779"/>
                      <a:pt x="1505" y="892"/>
                    </a:cubicBezTo>
                    <a:cubicBezTo>
                      <a:pt x="1106" y="355"/>
                      <a:pt x="713" y="1"/>
                      <a:pt x="43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0" name="Google Shape;1250;p14"/>
              <p:cNvSpPr/>
              <p:nvPr/>
            </p:nvSpPr>
            <p:spPr>
              <a:xfrm rot="5400000">
                <a:off x="162932" y="2167344"/>
                <a:ext cx="358452" cy="432299"/>
              </a:xfrm>
              <a:custGeom>
                <a:avLst/>
                <a:gdLst/>
                <a:ahLst/>
                <a:cxnLst/>
                <a:rect l="l" t="t" r="r" b="b"/>
                <a:pathLst>
                  <a:path w="8805" h="10619" extrusionOk="0">
                    <a:moveTo>
                      <a:pt x="8355" y="1"/>
                    </a:moveTo>
                    <a:cubicBezTo>
                      <a:pt x="8071" y="1"/>
                      <a:pt x="7685" y="355"/>
                      <a:pt x="7312" y="892"/>
                    </a:cubicBezTo>
                    <a:cubicBezTo>
                      <a:pt x="6694" y="1752"/>
                      <a:pt x="5888" y="2451"/>
                      <a:pt x="5027" y="2935"/>
                    </a:cubicBezTo>
                    <a:cubicBezTo>
                      <a:pt x="2796" y="4118"/>
                      <a:pt x="0" y="4790"/>
                      <a:pt x="323" y="8151"/>
                    </a:cubicBezTo>
                    <a:cubicBezTo>
                      <a:pt x="350" y="8661"/>
                      <a:pt x="457" y="9172"/>
                      <a:pt x="726" y="9575"/>
                    </a:cubicBezTo>
                    <a:cubicBezTo>
                      <a:pt x="1129" y="10221"/>
                      <a:pt x="1828" y="10543"/>
                      <a:pt x="2527" y="10597"/>
                    </a:cubicBezTo>
                    <a:cubicBezTo>
                      <a:pt x="2656" y="10612"/>
                      <a:pt x="2786" y="10619"/>
                      <a:pt x="2915" y="10619"/>
                    </a:cubicBezTo>
                    <a:cubicBezTo>
                      <a:pt x="3730" y="10619"/>
                      <a:pt x="4546" y="10335"/>
                      <a:pt x="5242" y="9871"/>
                    </a:cubicBezTo>
                    <a:cubicBezTo>
                      <a:pt x="6694" y="8903"/>
                      <a:pt x="7393" y="7344"/>
                      <a:pt x="7931" y="5704"/>
                    </a:cubicBezTo>
                    <a:cubicBezTo>
                      <a:pt x="8415" y="4252"/>
                      <a:pt x="8737" y="2639"/>
                      <a:pt x="8791" y="1107"/>
                    </a:cubicBezTo>
                    <a:cubicBezTo>
                      <a:pt x="8804" y="321"/>
                      <a:pt x="8626" y="1"/>
                      <a:pt x="835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51" name="Google Shape;1251;p14"/>
            <p:cNvGrpSpPr/>
            <p:nvPr/>
          </p:nvGrpSpPr>
          <p:grpSpPr>
            <a:xfrm flipH="1">
              <a:off x="8559171" y="1558402"/>
              <a:ext cx="393857" cy="521341"/>
              <a:chOff x="150169" y="1487750"/>
              <a:chExt cx="386134" cy="511119"/>
            </a:xfrm>
          </p:grpSpPr>
          <p:sp>
            <p:nvSpPr>
              <p:cNvPr id="1252" name="Google Shape;1252;p14"/>
              <p:cNvSpPr/>
              <p:nvPr/>
            </p:nvSpPr>
            <p:spPr>
              <a:xfrm rot="5400000">
                <a:off x="187825" y="1650391"/>
                <a:ext cx="310821" cy="386134"/>
              </a:xfrm>
              <a:custGeom>
                <a:avLst/>
                <a:gdLst/>
                <a:ahLst/>
                <a:cxnLst/>
                <a:rect l="l" t="t" r="r" b="b"/>
                <a:pathLst>
                  <a:path w="7635" h="9485" extrusionOk="0">
                    <a:moveTo>
                      <a:pt x="7018" y="0"/>
                    </a:moveTo>
                    <a:cubicBezTo>
                      <a:pt x="6992" y="0"/>
                      <a:pt x="6965" y="2"/>
                      <a:pt x="6936" y="7"/>
                    </a:cubicBezTo>
                    <a:cubicBezTo>
                      <a:pt x="6345" y="87"/>
                      <a:pt x="6372" y="1593"/>
                      <a:pt x="6264" y="1996"/>
                    </a:cubicBezTo>
                    <a:cubicBezTo>
                      <a:pt x="6076" y="3233"/>
                      <a:pt x="5242" y="4335"/>
                      <a:pt x="4113" y="4953"/>
                    </a:cubicBezTo>
                    <a:cubicBezTo>
                      <a:pt x="3307" y="5383"/>
                      <a:pt x="2339" y="5518"/>
                      <a:pt x="1532" y="5948"/>
                    </a:cubicBezTo>
                    <a:cubicBezTo>
                      <a:pt x="699" y="6378"/>
                      <a:pt x="0" y="7265"/>
                      <a:pt x="188" y="8179"/>
                    </a:cubicBezTo>
                    <a:cubicBezTo>
                      <a:pt x="323" y="8771"/>
                      <a:pt x="860" y="9228"/>
                      <a:pt x="1425" y="9389"/>
                    </a:cubicBezTo>
                    <a:cubicBezTo>
                      <a:pt x="1665" y="9455"/>
                      <a:pt x="1909" y="9485"/>
                      <a:pt x="2155" y="9485"/>
                    </a:cubicBezTo>
                    <a:cubicBezTo>
                      <a:pt x="2514" y="9485"/>
                      <a:pt x="2875" y="9420"/>
                      <a:pt x="3226" y="9308"/>
                    </a:cubicBezTo>
                    <a:cubicBezTo>
                      <a:pt x="4732" y="8878"/>
                      <a:pt x="5995" y="7749"/>
                      <a:pt x="6640" y="6297"/>
                    </a:cubicBezTo>
                    <a:cubicBezTo>
                      <a:pt x="7286" y="4819"/>
                      <a:pt x="7205" y="3206"/>
                      <a:pt x="7286" y="1620"/>
                    </a:cubicBezTo>
                    <a:cubicBezTo>
                      <a:pt x="7311" y="1207"/>
                      <a:pt x="7635" y="0"/>
                      <a:pt x="70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3" name="Google Shape;1253;p14"/>
              <p:cNvSpPr/>
              <p:nvPr/>
            </p:nvSpPr>
            <p:spPr>
              <a:xfrm rot="5400000">
                <a:off x="142515" y="1508512"/>
                <a:ext cx="403884" cy="362360"/>
              </a:xfrm>
              <a:custGeom>
                <a:avLst/>
                <a:gdLst/>
                <a:ahLst/>
                <a:cxnLst/>
                <a:rect l="l" t="t" r="r" b="b"/>
                <a:pathLst>
                  <a:path w="9921" h="8901" extrusionOk="0">
                    <a:moveTo>
                      <a:pt x="9324" y="0"/>
                    </a:moveTo>
                    <a:cubicBezTo>
                      <a:pt x="8928" y="0"/>
                      <a:pt x="8393" y="824"/>
                      <a:pt x="8065" y="1169"/>
                    </a:cubicBezTo>
                    <a:cubicBezTo>
                      <a:pt x="7528" y="1895"/>
                      <a:pt x="6479" y="2003"/>
                      <a:pt x="5592" y="2137"/>
                    </a:cubicBezTo>
                    <a:cubicBezTo>
                      <a:pt x="4167" y="2326"/>
                      <a:pt x="2769" y="2809"/>
                      <a:pt x="1694" y="3777"/>
                    </a:cubicBezTo>
                    <a:cubicBezTo>
                      <a:pt x="646" y="4745"/>
                      <a:pt x="0" y="6277"/>
                      <a:pt x="350" y="7649"/>
                    </a:cubicBezTo>
                    <a:cubicBezTo>
                      <a:pt x="511" y="8213"/>
                      <a:pt x="834" y="8778"/>
                      <a:pt x="1425" y="8885"/>
                    </a:cubicBezTo>
                    <a:cubicBezTo>
                      <a:pt x="1485" y="8896"/>
                      <a:pt x="1544" y="8901"/>
                      <a:pt x="1604" y="8901"/>
                    </a:cubicBezTo>
                    <a:cubicBezTo>
                      <a:pt x="2005" y="8901"/>
                      <a:pt x="2405" y="8675"/>
                      <a:pt x="2662" y="8348"/>
                    </a:cubicBezTo>
                    <a:cubicBezTo>
                      <a:pt x="2958" y="7971"/>
                      <a:pt x="3119" y="7541"/>
                      <a:pt x="3334" y="7111"/>
                    </a:cubicBezTo>
                    <a:cubicBezTo>
                      <a:pt x="3764" y="6170"/>
                      <a:pt x="4275" y="5175"/>
                      <a:pt x="5108" y="4557"/>
                    </a:cubicBezTo>
                    <a:cubicBezTo>
                      <a:pt x="6022" y="3858"/>
                      <a:pt x="7205" y="3589"/>
                      <a:pt x="8200" y="2971"/>
                    </a:cubicBezTo>
                    <a:cubicBezTo>
                      <a:pt x="8872" y="2567"/>
                      <a:pt x="9920" y="1627"/>
                      <a:pt x="9759" y="712"/>
                    </a:cubicBezTo>
                    <a:cubicBezTo>
                      <a:pt x="9672" y="190"/>
                      <a:pt x="9514" y="0"/>
                      <a:pt x="93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54" name="Google Shape;1254;p14"/>
            <p:cNvGrpSpPr/>
            <p:nvPr/>
          </p:nvGrpSpPr>
          <p:grpSpPr>
            <a:xfrm flipH="1">
              <a:off x="8559171" y="3064617"/>
              <a:ext cx="393857" cy="520467"/>
              <a:chOff x="149088" y="3036924"/>
              <a:chExt cx="386134" cy="510262"/>
            </a:xfrm>
          </p:grpSpPr>
          <p:sp>
            <p:nvSpPr>
              <p:cNvPr id="1255" name="Google Shape;1255;p14"/>
              <p:cNvSpPr/>
              <p:nvPr/>
            </p:nvSpPr>
            <p:spPr>
              <a:xfrm rot="5400000">
                <a:off x="186602" y="2999410"/>
                <a:ext cx="311106" cy="386134"/>
              </a:xfrm>
              <a:custGeom>
                <a:avLst/>
                <a:gdLst/>
                <a:ahLst/>
                <a:cxnLst/>
                <a:rect l="l" t="t" r="r" b="b"/>
                <a:pathLst>
                  <a:path w="7642" h="9485" extrusionOk="0">
                    <a:moveTo>
                      <a:pt x="641" y="1"/>
                    </a:moveTo>
                    <a:cubicBezTo>
                      <a:pt x="0" y="1"/>
                      <a:pt x="329" y="1201"/>
                      <a:pt x="355" y="1618"/>
                    </a:cubicBezTo>
                    <a:cubicBezTo>
                      <a:pt x="436" y="3204"/>
                      <a:pt x="355" y="4817"/>
                      <a:pt x="1001" y="6295"/>
                    </a:cubicBezTo>
                    <a:cubicBezTo>
                      <a:pt x="1646" y="7747"/>
                      <a:pt x="2909" y="8876"/>
                      <a:pt x="4415" y="9333"/>
                    </a:cubicBezTo>
                    <a:cubicBezTo>
                      <a:pt x="4759" y="9427"/>
                      <a:pt x="5111" y="9484"/>
                      <a:pt x="5463" y="9484"/>
                    </a:cubicBezTo>
                    <a:cubicBezTo>
                      <a:pt x="5716" y="9484"/>
                      <a:pt x="5968" y="9455"/>
                      <a:pt x="6216" y="9387"/>
                    </a:cubicBezTo>
                    <a:cubicBezTo>
                      <a:pt x="6781" y="9226"/>
                      <a:pt x="7318" y="8796"/>
                      <a:pt x="7453" y="8177"/>
                    </a:cubicBezTo>
                    <a:cubicBezTo>
                      <a:pt x="7641" y="7263"/>
                      <a:pt x="6915" y="6403"/>
                      <a:pt x="6109" y="5973"/>
                    </a:cubicBezTo>
                    <a:cubicBezTo>
                      <a:pt x="5275" y="5516"/>
                      <a:pt x="4334" y="5381"/>
                      <a:pt x="3474" y="4951"/>
                    </a:cubicBezTo>
                    <a:cubicBezTo>
                      <a:pt x="2372" y="4387"/>
                      <a:pt x="1565" y="3231"/>
                      <a:pt x="1323" y="1994"/>
                    </a:cubicBezTo>
                    <a:cubicBezTo>
                      <a:pt x="1270" y="1591"/>
                      <a:pt x="1296" y="85"/>
                      <a:pt x="705" y="5"/>
                    </a:cubicBezTo>
                    <a:cubicBezTo>
                      <a:pt x="683" y="2"/>
                      <a:pt x="661" y="1"/>
                      <a:pt x="64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6" name="Google Shape;1256;p14"/>
              <p:cNvSpPr/>
              <p:nvPr/>
            </p:nvSpPr>
            <p:spPr>
              <a:xfrm rot="5400000">
                <a:off x="142615" y="3164064"/>
                <a:ext cx="403884" cy="362360"/>
              </a:xfrm>
              <a:custGeom>
                <a:avLst/>
                <a:gdLst/>
                <a:ahLst/>
                <a:cxnLst/>
                <a:rect l="l" t="t" r="r" b="b"/>
                <a:pathLst>
                  <a:path w="9921" h="8901" extrusionOk="0">
                    <a:moveTo>
                      <a:pt x="567" y="0"/>
                    </a:moveTo>
                    <a:cubicBezTo>
                      <a:pt x="380" y="0"/>
                      <a:pt x="222" y="190"/>
                      <a:pt x="135" y="712"/>
                    </a:cubicBezTo>
                    <a:cubicBezTo>
                      <a:pt x="1" y="1627"/>
                      <a:pt x="995" y="2567"/>
                      <a:pt x="1668" y="2971"/>
                    </a:cubicBezTo>
                    <a:cubicBezTo>
                      <a:pt x="2689" y="3589"/>
                      <a:pt x="3872" y="3831"/>
                      <a:pt x="4759" y="4557"/>
                    </a:cubicBezTo>
                    <a:cubicBezTo>
                      <a:pt x="5620" y="5202"/>
                      <a:pt x="6103" y="6143"/>
                      <a:pt x="6560" y="7111"/>
                    </a:cubicBezTo>
                    <a:cubicBezTo>
                      <a:pt x="6749" y="7541"/>
                      <a:pt x="6910" y="7971"/>
                      <a:pt x="7233" y="8348"/>
                    </a:cubicBezTo>
                    <a:cubicBezTo>
                      <a:pt x="7490" y="8675"/>
                      <a:pt x="7869" y="8901"/>
                      <a:pt x="8282" y="8901"/>
                    </a:cubicBezTo>
                    <a:cubicBezTo>
                      <a:pt x="8344" y="8901"/>
                      <a:pt x="8406" y="8896"/>
                      <a:pt x="8469" y="8885"/>
                    </a:cubicBezTo>
                    <a:cubicBezTo>
                      <a:pt x="9034" y="8778"/>
                      <a:pt x="9410" y="8213"/>
                      <a:pt x="9545" y="7649"/>
                    </a:cubicBezTo>
                    <a:cubicBezTo>
                      <a:pt x="9921" y="6224"/>
                      <a:pt x="9276" y="4745"/>
                      <a:pt x="8200" y="3777"/>
                    </a:cubicBezTo>
                    <a:cubicBezTo>
                      <a:pt x="7125" y="2836"/>
                      <a:pt x="5700" y="2326"/>
                      <a:pt x="4222" y="2137"/>
                    </a:cubicBezTo>
                    <a:cubicBezTo>
                      <a:pt x="3334" y="2003"/>
                      <a:pt x="2313" y="1895"/>
                      <a:pt x="1748" y="1169"/>
                    </a:cubicBezTo>
                    <a:cubicBezTo>
                      <a:pt x="1476" y="824"/>
                      <a:pt x="957" y="0"/>
                      <a:pt x="56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57" name="Google Shape;1257;p14"/>
            <p:cNvGrpSpPr/>
            <p:nvPr/>
          </p:nvGrpSpPr>
          <p:grpSpPr>
            <a:xfrm rot="10532123">
              <a:off x="587149" y="4074632"/>
              <a:ext cx="424176" cy="491025"/>
              <a:chOff x="8161487" y="589836"/>
              <a:chExt cx="415861" cy="481399"/>
            </a:xfrm>
          </p:grpSpPr>
          <p:sp>
            <p:nvSpPr>
              <p:cNvPr id="1258" name="Google Shape;1258;p14"/>
              <p:cNvSpPr/>
              <p:nvPr/>
            </p:nvSpPr>
            <p:spPr>
              <a:xfrm rot="5400000">
                <a:off x="8331928" y="825815"/>
                <a:ext cx="339318" cy="151523"/>
              </a:xfrm>
              <a:custGeom>
                <a:avLst/>
                <a:gdLst/>
                <a:ahLst/>
                <a:cxnLst/>
                <a:rect l="l" t="t" r="r" b="b"/>
                <a:pathLst>
                  <a:path w="8335" h="3722" extrusionOk="0">
                    <a:moveTo>
                      <a:pt x="6772" y="1"/>
                    </a:moveTo>
                    <a:cubicBezTo>
                      <a:pt x="6552" y="1"/>
                      <a:pt x="6333" y="27"/>
                      <a:pt x="6130" y="71"/>
                    </a:cubicBezTo>
                    <a:cubicBezTo>
                      <a:pt x="5189" y="233"/>
                      <a:pt x="4329" y="663"/>
                      <a:pt x="3442" y="958"/>
                    </a:cubicBezTo>
                    <a:cubicBezTo>
                      <a:pt x="2850" y="1156"/>
                      <a:pt x="2187" y="1371"/>
                      <a:pt x="1540" y="1371"/>
                    </a:cubicBezTo>
                    <a:cubicBezTo>
                      <a:pt x="1393" y="1371"/>
                      <a:pt x="1247" y="1360"/>
                      <a:pt x="1103" y="1335"/>
                    </a:cubicBezTo>
                    <a:cubicBezTo>
                      <a:pt x="927" y="1300"/>
                      <a:pt x="752" y="1207"/>
                      <a:pt x="591" y="1207"/>
                    </a:cubicBezTo>
                    <a:cubicBezTo>
                      <a:pt x="506" y="1207"/>
                      <a:pt x="425" y="1233"/>
                      <a:pt x="350" y="1308"/>
                    </a:cubicBezTo>
                    <a:cubicBezTo>
                      <a:pt x="1" y="1550"/>
                      <a:pt x="216" y="1980"/>
                      <a:pt x="404" y="2222"/>
                    </a:cubicBezTo>
                    <a:cubicBezTo>
                      <a:pt x="834" y="2706"/>
                      <a:pt x="1453" y="3055"/>
                      <a:pt x="2044" y="3297"/>
                    </a:cubicBezTo>
                    <a:cubicBezTo>
                      <a:pt x="2808" y="3569"/>
                      <a:pt x="3624" y="3721"/>
                      <a:pt x="4425" y="3721"/>
                    </a:cubicBezTo>
                    <a:cubicBezTo>
                      <a:pt x="5371" y="3721"/>
                      <a:pt x="6298" y="3509"/>
                      <a:pt x="7098" y="3029"/>
                    </a:cubicBezTo>
                    <a:cubicBezTo>
                      <a:pt x="7528" y="2760"/>
                      <a:pt x="7932" y="2383"/>
                      <a:pt x="8147" y="1899"/>
                    </a:cubicBezTo>
                    <a:cubicBezTo>
                      <a:pt x="8335" y="1442"/>
                      <a:pt x="8308" y="824"/>
                      <a:pt x="7958" y="421"/>
                    </a:cubicBezTo>
                    <a:cubicBezTo>
                      <a:pt x="7669" y="113"/>
                      <a:pt x="7222" y="1"/>
                      <a:pt x="677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9" name="Google Shape;1259;p14"/>
              <p:cNvSpPr/>
              <p:nvPr/>
            </p:nvSpPr>
            <p:spPr>
              <a:xfrm rot="5400000">
                <a:off x="8235559" y="515764"/>
                <a:ext cx="178432" cy="326576"/>
              </a:xfrm>
              <a:custGeom>
                <a:avLst/>
                <a:gdLst/>
                <a:ahLst/>
                <a:cxnLst/>
                <a:rect l="l" t="t" r="r" b="b"/>
                <a:pathLst>
                  <a:path w="4383" h="8022" extrusionOk="0">
                    <a:moveTo>
                      <a:pt x="2441" y="1"/>
                    </a:moveTo>
                    <a:cubicBezTo>
                      <a:pt x="2337" y="1"/>
                      <a:pt x="2237" y="37"/>
                      <a:pt x="2151" y="132"/>
                    </a:cubicBezTo>
                    <a:cubicBezTo>
                      <a:pt x="1936" y="374"/>
                      <a:pt x="2097" y="643"/>
                      <a:pt x="2097" y="912"/>
                    </a:cubicBezTo>
                    <a:cubicBezTo>
                      <a:pt x="2151" y="1691"/>
                      <a:pt x="1828" y="2525"/>
                      <a:pt x="1479" y="3197"/>
                    </a:cubicBezTo>
                    <a:cubicBezTo>
                      <a:pt x="1049" y="4030"/>
                      <a:pt x="592" y="4837"/>
                      <a:pt x="269" y="5751"/>
                    </a:cubicBezTo>
                    <a:cubicBezTo>
                      <a:pt x="81" y="6396"/>
                      <a:pt x="0" y="7149"/>
                      <a:pt x="457" y="7633"/>
                    </a:cubicBezTo>
                    <a:cubicBezTo>
                      <a:pt x="678" y="7909"/>
                      <a:pt x="1038" y="8021"/>
                      <a:pt x="1399" y="8021"/>
                    </a:cubicBezTo>
                    <a:cubicBezTo>
                      <a:pt x="1564" y="8021"/>
                      <a:pt x="1730" y="7998"/>
                      <a:pt x="1882" y="7955"/>
                    </a:cubicBezTo>
                    <a:cubicBezTo>
                      <a:pt x="2393" y="7821"/>
                      <a:pt x="2796" y="7472"/>
                      <a:pt x="3146" y="7068"/>
                    </a:cubicBezTo>
                    <a:cubicBezTo>
                      <a:pt x="4221" y="5670"/>
                      <a:pt x="4382" y="3762"/>
                      <a:pt x="3952" y="2095"/>
                    </a:cubicBezTo>
                    <a:cubicBezTo>
                      <a:pt x="3764" y="1450"/>
                      <a:pt x="3495" y="804"/>
                      <a:pt x="3065" y="294"/>
                    </a:cubicBezTo>
                    <a:cubicBezTo>
                      <a:pt x="2901" y="166"/>
                      <a:pt x="2662" y="1"/>
                      <a:pt x="244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60" name="Google Shape;1260;p14"/>
            <p:cNvGrpSpPr/>
            <p:nvPr/>
          </p:nvGrpSpPr>
          <p:grpSpPr>
            <a:xfrm rot="10532123">
              <a:off x="178537" y="3732810"/>
              <a:ext cx="1150594" cy="1300582"/>
              <a:chOff x="7854581" y="142982"/>
              <a:chExt cx="1128039" cy="1275086"/>
            </a:xfrm>
          </p:grpSpPr>
          <p:sp>
            <p:nvSpPr>
              <p:cNvPr id="1261" name="Google Shape;1261;p14"/>
              <p:cNvSpPr/>
              <p:nvPr/>
            </p:nvSpPr>
            <p:spPr>
              <a:xfrm rot="5400000">
                <a:off x="8314629" y="756388"/>
                <a:ext cx="927048" cy="396312"/>
              </a:xfrm>
              <a:custGeom>
                <a:avLst/>
                <a:gdLst/>
                <a:ahLst/>
                <a:cxnLst/>
                <a:rect l="l" t="t" r="r" b="b"/>
                <a:pathLst>
                  <a:path w="22772" h="9735" extrusionOk="0">
                    <a:moveTo>
                      <a:pt x="3017" y="1"/>
                    </a:moveTo>
                    <a:cubicBezTo>
                      <a:pt x="1923" y="1"/>
                      <a:pt x="870" y="848"/>
                      <a:pt x="485" y="1868"/>
                    </a:cubicBezTo>
                    <a:cubicBezTo>
                      <a:pt x="1" y="3051"/>
                      <a:pt x="216" y="4368"/>
                      <a:pt x="727" y="5497"/>
                    </a:cubicBezTo>
                    <a:cubicBezTo>
                      <a:pt x="1452" y="7191"/>
                      <a:pt x="2877" y="8535"/>
                      <a:pt x="4544" y="9207"/>
                    </a:cubicBezTo>
                    <a:cubicBezTo>
                      <a:pt x="5399" y="9560"/>
                      <a:pt x="6316" y="9735"/>
                      <a:pt x="7232" y="9735"/>
                    </a:cubicBezTo>
                    <a:cubicBezTo>
                      <a:pt x="8131" y="9735"/>
                      <a:pt x="9029" y="9567"/>
                      <a:pt x="9867" y="9234"/>
                    </a:cubicBezTo>
                    <a:cubicBezTo>
                      <a:pt x="11400" y="8616"/>
                      <a:pt x="12690" y="7514"/>
                      <a:pt x="14115" y="6788"/>
                    </a:cubicBezTo>
                    <a:cubicBezTo>
                      <a:pt x="14936" y="6362"/>
                      <a:pt x="15894" y="6074"/>
                      <a:pt x="16815" y="6074"/>
                    </a:cubicBezTo>
                    <a:cubicBezTo>
                      <a:pt x="17523" y="6074"/>
                      <a:pt x="18208" y="6244"/>
                      <a:pt x="18793" y="6653"/>
                    </a:cubicBezTo>
                    <a:cubicBezTo>
                      <a:pt x="19587" y="7191"/>
                      <a:pt x="20235" y="8193"/>
                      <a:pt x="21201" y="8193"/>
                    </a:cubicBezTo>
                    <a:cubicBezTo>
                      <a:pt x="21249" y="8193"/>
                      <a:pt x="21297" y="8191"/>
                      <a:pt x="21347" y="8186"/>
                    </a:cubicBezTo>
                    <a:cubicBezTo>
                      <a:pt x="21992" y="8132"/>
                      <a:pt x="22503" y="7540"/>
                      <a:pt x="22637" y="6922"/>
                    </a:cubicBezTo>
                    <a:cubicBezTo>
                      <a:pt x="22772" y="6304"/>
                      <a:pt x="22556" y="5632"/>
                      <a:pt x="22288" y="5067"/>
                    </a:cubicBezTo>
                    <a:cubicBezTo>
                      <a:pt x="21911" y="4368"/>
                      <a:pt x="21374" y="3723"/>
                      <a:pt x="20675" y="3158"/>
                    </a:cubicBezTo>
                    <a:cubicBezTo>
                      <a:pt x="19730" y="2465"/>
                      <a:pt x="18588" y="2068"/>
                      <a:pt x="17441" y="2068"/>
                    </a:cubicBezTo>
                    <a:cubicBezTo>
                      <a:pt x="17120" y="2068"/>
                      <a:pt x="16798" y="2099"/>
                      <a:pt x="16481" y="2164"/>
                    </a:cubicBezTo>
                    <a:cubicBezTo>
                      <a:pt x="14921" y="2513"/>
                      <a:pt x="13631" y="3481"/>
                      <a:pt x="12287" y="4368"/>
                    </a:cubicBezTo>
                    <a:cubicBezTo>
                      <a:pt x="11195" y="5087"/>
                      <a:pt x="9457" y="5791"/>
                      <a:pt x="7978" y="5791"/>
                    </a:cubicBezTo>
                    <a:cubicBezTo>
                      <a:pt x="6580" y="5791"/>
                      <a:pt x="5413" y="5162"/>
                      <a:pt x="5243" y="3320"/>
                    </a:cubicBezTo>
                    <a:lnTo>
                      <a:pt x="5243" y="3212"/>
                    </a:lnTo>
                    <a:cubicBezTo>
                      <a:pt x="5189" y="1975"/>
                      <a:pt x="5082" y="524"/>
                      <a:pt x="3630" y="94"/>
                    </a:cubicBezTo>
                    <a:cubicBezTo>
                      <a:pt x="3427" y="30"/>
                      <a:pt x="3222" y="1"/>
                      <a:pt x="301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2" name="Google Shape;1262;p14"/>
              <p:cNvSpPr/>
              <p:nvPr/>
            </p:nvSpPr>
            <p:spPr>
              <a:xfrm rot="5400000">
                <a:off x="8117038" y="-17698"/>
                <a:ext cx="397330" cy="922244"/>
              </a:xfrm>
              <a:custGeom>
                <a:avLst/>
                <a:gdLst/>
                <a:ahLst/>
                <a:cxnLst/>
                <a:rect l="l" t="t" r="r" b="b"/>
                <a:pathLst>
                  <a:path w="9760" h="22654" extrusionOk="0">
                    <a:moveTo>
                      <a:pt x="3371" y="1"/>
                    </a:moveTo>
                    <a:cubicBezTo>
                      <a:pt x="3035" y="1"/>
                      <a:pt x="2699" y="44"/>
                      <a:pt x="2367" y="140"/>
                    </a:cubicBezTo>
                    <a:cubicBezTo>
                      <a:pt x="1103" y="490"/>
                      <a:pt x="1" y="1780"/>
                      <a:pt x="270" y="3124"/>
                    </a:cubicBezTo>
                    <a:cubicBezTo>
                      <a:pt x="565" y="4603"/>
                      <a:pt x="1990" y="4845"/>
                      <a:pt x="3227" y="5033"/>
                    </a:cubicBezTo>
                    <a:cubicBezTo>
                      <a:pt x="3308" y="5033"/>
                      <a:pt x="3334" y="5033"/>
                      <a:pt x="3388" y="5060"/>
                    </a:cubicBezTo>
                    <a:cubicBezTo>
                      <a:pt x="7071" y="5813"/>
                      <a:pt x="5243" y="10168"/>
                      <a:pt x="3657" y="12157"/>
                    </a:cubicBezTo>
                    <a:cubicBezTo>
                      <a:pt x="2662" y="13394"/>
                      <a:pt x="1560" y="14604"/>
                      <a:pt x="1076" y="16136"/>
                    </a:cubicBezTo>
                    <a:cubicBezTo>
                      <a:pt x="565" y="17803"/>
                      <a:pt x="1022" y="19685"/>
                      <a:pt x="2098" y="21029"/>
                    </a:cubicBezTo>
                    <a:cubicBezTo>
                      <a:pt x="2474" y="21459"/>
                      <a:pt x="2877" y="21836"/>
                      <a:pt x="3334" y="22131"/>
                    </a:cubicBezTo>
                    <a:lnTo>
                      <a:pt x="3738" y="22346"/>
                    </a:lnTo>
                    <a:cubicBezTo>
                      <a:pt x="4007" y="22373"/>
                      <a:pt x="4275" y="22481"/>
                      <a:pt x="4517" y="22615"/>
                    </a:cubicBezTo>
                    <a:cubicBezTo>
                      <a:pt x="4669" y="22634"/>
                      <a:pt x="4822" y="22653"/>
                      <a:pt x="4983" y="22653"/>
                    </a:cubicBezTo>
                    <a:cubicBezTo>
                      <a:pt x="5050" y="22653"/>
                      <a:pt x="5119" y="22650"/>
                      <a:pt x="5189" y="22642"/>
                    </a:cubicBezTo>
                    <a:cubicBezTo>
                      <a:pt x="5808" y="22588"/>
                      <a:pt x="6453" y="22131"/>
                      <a:pt x="6587" y="21513"/>
                    </a:cubicBezTo>
                    <a:cubicBezTo>
                      <a:pt x="6803" y="20491"/>
                      <a:pt x="5781" y="19712"/>
                      <a:pt x="5270" y="18825"/>
                    </a:cubicBezTo>
                    <a:cubicBezTo>
                      <a:pt x="4464" y="17400"/>
                      <a:pt x="4974" y="15545"/>
                      <a:pt x="5888" y="14174"/>
                    </a:cubicBezTo>
                    <a:cubicBezTo>
                      <a:pt x="6749" y="12803"/>
                      <a:pt x="8012" y="11620"/>
                      <a:pt x="8738" y="10168"/>
                    </a:cubicBezTo>
                    <a:cubicBezTo>
                      <a:pt x="9572" y="8555"/>
                      <a:pt x="9760" y="6646"/>
                      <a:pt x="9249" y="4899"/>
                    </a:cubicBezTo>
                    <a:cubicBezTo>
                      <a:pt x="8738" y="3151"/>
                      <a:pt x="7528" y="1646"/>
                      <a:pt x="5942" y="732"/>
                    </a:cubicBezTo>
                    <a:cubicBezTo>
                      <a:pt x="5143" y="303"/>
                      <a:pt x="4258" y="1"/>
                      <a:pt x="337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3" name="Google Shape;1263;p14"/>
              <p:cNvSpPr/>
              <p:nvPr/>
            </p:nvSpPr>
            <p:spPr>
              <a:xfrm rot="5400000">
                <a:off x="8537170" y="908058"/>
                <a:ext cx="645783" cy="245115"/>
              </a:xfrm>
              <a:custGeom>
                <a:avLst/>
                <a:gdLst/>
                <a:ahLst/>
                <a:cxnLst/>
                <a:rect l="l" t="t" r="r" b="b"/>
                <a:pathLst>
                  <a:path w="15863" h="6021" extrusionOk="0">
                    <a:moveTo>
                      <a:pt x="11936" y="0"/>
                    </a:moveTo>
                    <a:cubicBezTo>
                      <a:pt x="11820" y="0"/>
                      <a:pt x="11703" y="3"/>
                      <a:pt x="11588" y="7"/>
                    </a:cubicBezTo>
                    <a:cubicBezTo>
                      <a:pt x="10351" y="87"/>
                      <a:pt x="9114" y="383"/>
                      <a:pt x="7958" y="921"/>
                    </a:cubicBezTo>
                    <a:cubicBezTo>
                      <a:pt x="6416" y="1649"/>
                      <a:pt x="3712" y="4068"/>
                      <a:pt x="1549" y="4068"/>
                    </a:cubicBezTo>
                    <a:cubicBezTo>
                      <a:pt x="997" y="4068"/>
                      <a:pt x="481" y="3911"/>
                      <a:pt x="28" y="3528"/>
                    </a:cubicBezTo>
                    <a:lnTo>
                      <a:pt x="1" y="3528"/>
                    </a:lnTo>
                    <a:cubicBezTo>
                      <a:pt x="158" y="5384"/>
                      <a:pt x="1312" y="6020"/>
                      <a:pt x="2704" y="6020"/>
                    </a:cubicBezTo>
                    <a:cubicBezTo>
                      <a:pt x="4175" y="6020"/>
                      <a:pt x="5912" y="5309"/>
                      <a:pt x="7018" y="4577"/>
                    </a:cubicBezTo>
                    <a:cubicBezTo>
                      <a:pt x="8335" y="3717"/>
                      <a:pt x="9679" y="2695"/>
                      <a:pt x="11211" y="2399"/>
                    </a:cubicBezTo>
                    <a:cubicBezTo>
                      <a:pt x="11537" y="2334"/>
                      <a:pt x="11866" y="2303"/>
                      <a:pt x="12194" y="2303"/>
                    </a:cubicBezTo>
                    <a:cubicBezTo>
                      <a:pt x="13358" y="2303"/>
                      <a:pt x="14509" y="2696"/>
                      <a:pt x="15432" y="3367"/>
                    </a:cubicBezTo>
                    <a:lnTo>
                      <a:pt x="15459" y="3340"/>
                    </a:lnTo>
                    <a:cubicBezTo>
                      <a:pt x="15755" y="3071"/>
                      <a:pt x="15862" y="2641"/>
                      <a:pt x="15755" y="2238"/>
                    </a:cubicBezTo>
                    <a:cubicBezTo>
                      <a:pt x="15567" y="1351"/>
                      <a:pt x="14706" y="652"/>
                      <a:pt x="13873" y="302"/>
                    </a:cubicBezTo>
                    <a:cubicBezTo>
                      <a:pt x="13278" y="73"/>
                      <a:pt x="12604" y="0"/>
                      <a:pt x="119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4" name="Google Shape;1264;p14"/>
              <p:cNvSpPr/>
              <p:nvPr/>
            </p:nvSpPr>
            <p:spPr>
              <a:xfrm rot="5400000">
                <a:off x="8025476" y="-10535"/>
                <a:ext cx="389676" cy="696711"/>
              </a:xfrm>
              <a:custGeom>
                <a:avLst/>
                <a:gdLst/>
                <a:ahLst/>
                <a:cxnLst/>
                <a:rect l="l" t="t" r="r" b="b"/>
                <a:pathLst>
                  <a:path w="9572" h="17114" extrusionOk="0">
                    <a:moveTo>
                      <a:pt x="5915" y="1"/>
                    </a:moveTo>
                    <a:cubicBezTo>
                      <a:pt x="6533" y="377"/>
                      <a:pt x="6668" y="1345"/>
                      <a:pt x="6480" y="2044"/>
                    </a:cubicBezTo>
                    <a:cubicBezTo>
                      <a:pt x="6211" y="3039"/>
                      <a:pt x="5082" y="3791"/>
                      <a:pt x="4329" y="4517"/>
                    </a:cubicBezTo>
                    <a:cubicBezTo>
                      <a:pt x="2501" y="6345"/>
                      <a:pt x="942" y="8496"/>
                      <a:pt x="323" y="10969"/>
                    </a:cubicBezTo>
                    <a:cubicBezTo>
                      <a:pt x="81" y="11991"/>
                      <a:pt x="1" y="13093"/>
                      <a:pt x="269" y="14115"/>
                    </a:cubicBezTo>
                    <a:cubicBezTo>
                      <a:pt x="566" y="15352"/>
                      <a:pt x="1865" y="17113"/>
                      <a:pt x="3328" y="17113"/>
                    </a:cubicBezTo>
                    <a:cubicBezTo>
                      <a:pt x="3455" y="17113"/>
                      <a:pt x="3582" y="17100"/>
                      <a:pt x="3711" y="17072"/>
                    </a:cubicBezTo>
                    <a:cubicBezTo>
                      <a:pt x="4221" y="16965"/>
                      <a:pt x="4652" y="16454"/>
                      <a:pt x="4598" y="15943"/>
                    </a:cubicBezTo>
                    <a:cubicBezTo>
                      <a:pt x="3522" y="14599"/>
                      <a:pt x="3092" y="12717"/>
                      <a:pt x="3576" y="11050"/>
                    </a:cubicBezTo>
                    <a:cubicBezTo>
                      <a:pt x="4060" y="9545"/>
                      <a:pt x="5162" y="8308"/>
                      <a:pt x="6184" y="7071"/>
                    </a:cubicBezTo>
                    <a:cubicBezTo>
                      <a:pt x="7797" y="5109"/>
                      <a:pt x="9571" y="727"/>
                      <a:pt x="59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65" name="Google Shape;1265;p14"/>
            <p:cNvGrpSpPr/>
            <p:nvPr/>
          </p:nvGrpSpPr>
          <p:grpSpPr>
            <a:xfrm rot="-10532123" flipH="1">
              <a:off x="8132949" y="4074632"/>
              <a:ext cx="424176" cy="491025"/>
              <a:chOff x="8161487" y="589836"/>
              <a:chExt cx="415861" cy="481399"/>
            </a:xfrm>
          </p:grpSpPr>
          <p:sp>
            <p:nvSpPr>
              <p:cNvPr id="1266" name="Google Shape;1266;p14"/>
              <p:cNvSpPr/>
              <p:nvPr/>
            </p:nvSpPr>
            <p:spPr>
              <a:xfrm rot="5400000">
                <a:off x="8331928" y="825815"/>
                <a:ext cx="339318" cy="151523"/>
              </a:xfrm>
              <a:custGeom>
                <a:avLst/>
                <a:gdLst/>
                <a:ahLst/>
                <a:cxnLst/>
                <a:rect l="l" t="t" r="r" b="b"/>
                <a:pathLst>
                  <a:path w="8335" h="3722" extrusionOk="0">
                    <a:moveTo>
                      <a:pt x="6772" y="1"/>
                    </a:moveTo>
                    <a:cubicBezTo>
                      <a:pt x="6552" y="1"/>
                      <a:pt x="6333" y="27"/>
                      <a:pt x="6130" y="71"/>
                    </a:cubicBezTo>
                    <a:cubicBezTo>
                      <a:pt x="5189" y="233"/>
                      <a:pt x="4329" y="663"/>
                      <a:pt x="3442" y="958"/>
                    </a:cubicBezTo>
                    <a:cubicBezTo>
                      <a:pt x="2850" y="1156"/>
                      <a:pt x="2187" y="1371"/>
                      <a:pt x="1540" y="1371"/>
                    </a:cubicBezTo>
                    <a:cubicBezTo>
                      <a:pt x="1393" y="1371"/>
                      <a:pt x="1247" y="1360"/>
                      <a:pt x="1103" y="1335"/>
                    </a:cubicBezTo>
                    <a:cubicBezTo>
                      <a:pt x="927" y="1300"/>
                      <a:pt x="752" y="1207"/>
                      <a:pt x="591" y="1207"/>
                    </a:cubicBezTo>
                    <a:cubicBezTo>
                      <a:pt x="506" y="1207"/>
                      <a:pt x="425" y="1233"/>
                      <a:pt x="350" y="1308"/>
                    </a:cubicBezTo>
                    <a:cubicBezTo>
                      <a:pt x="1" y="1550"/>
                      <a:pt x="216" y="1980"/>
                      <a:pt x="404" y="2222"/>
                    </a:cubicBezTo>
                    <a:cubicBezTo>
                      <a:pt x="834" y="2706"/>
                      <a:pt x="1453" y="3055"/>
                      <a:pt x="2044" y="3297"/>
                    </a:cubicBezTo>
                    <a:cubicBezTo>
                      <a:pt x="2808" y="3569"/>
                      <a:pt x="3624" y="3721"/>
                      <a:pt x="4425" y="3721"/>
                    </a:cubicBezTo>
                    <a:cubicBezTo>
                      <a:pt x="5371" y="3721"/>
                      <a:pt x="6298" y="3509"/>
                      <a:pt x="7098" y="3029"/>
                    </a:cubicBezTo>
                    <a:cubicBezTo>
                      <a:pt x="7528" y="2760"/>
                      <a:pt x="7932" y="2383"/>
                      <a:pt x="8147" y="1899"/>
                    </a:cubicBezTo>
                    <a:cubicBezTo>
                      <a:pt x="8335" y="1442"/>
                      <a:pt x="8308" y="824"/>
                      <a:pt x="7958" y="421"/>
                    </a:cubicBezTo>
                    <a:cubicBezTo>
                      <a:pt x="7669" y="113"/>
                      <a:pt x="7222" y="1"/>
                      <a:pt x="677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7" name="Google Shape;1267;p14"/>
              <p:cNvSpPr/>
              <p:nvPr/>
            </p:nvSpPr>
            <p:spPr>
              <a:xfrm rot="5400000">
                <a:off x="8235559" y="515764"/>
                <a:ext cx="178432" cy="326576"/>
              </a:xfrm>
              <a:custGeom>
                <a:avLst/>
                <a:gdLst/>
                <a:ahLst/>
                <a:cxnLst/>
                <a:rect l="l" t="t" r="r" b="b"/>
                <a:pathLst>
                  <a:path w="4383" h="8022" extrusionOk="0">
                    <a:moveTo>
                      <a:pt x="2441" y="1"/>
                    </a:moveTo>
                    <a:cubicBezTo>
                      <a:pt x="2337" y="1"/>
                      <a:pt x="2237" y="37"/>
                      <a:pt x="2151" y="132"/>
                    </a:cubicBezTo>
                    <a:cubicBezTo>
                      <a:pt x="1936" y="374"/>
                      <a:pt x="2097" y="643"/>
                      <a:pt x="2097" y="912"/>
                    </a:cubicBezTo>
                    <a:cubicBezTo>
                      <a:pt x="2151" y="1691"/>
                      <a:pt x="1828" y="2525"/>
                      <a:pt x="1479" y="3197"/>
                    </a:cubicBezTo>
                    <a:cubicBezTo>
                      <a:pt x="1049" y="4030"/>
                      <a:pt x="592" y="4837"/>
                      <a:pt x="269" y="5751"/>
                    </a:cubicBezTo>
                    <a:cubicBezTo>
                      <a:pt x="81" y="6396"/>
                      <a:pt x="0" y="7149"/>
                      <a:pt x="457" y="7633"/>
                    </a:cubicBezTo>
                    <a:cubicBezTo>
                      <a:pt x="678" y="7909"/>
                      <a:pt x="1038" y="8021"/>
                      <a:pt x="1399" y="8021"/>
                    </a:cubicBezTo>
                    <a:cubicBezTo>
                      <a:pt x="1564" y="8021"/>
                      <a:pt x="1730" y="7998"/>
                      <a:pt x="1882" y="7955"/>
                    </a:cubicBezTo>
                    <a:cubicBezTo>
                      <a:pt x="2393" y="7821"/>
                      <a:pt x="2796" y="7472"/>
                      <a:pt x="3146" y="7068"/>
                    </a:cubicBezTo>
                    <a:cubicBezTo>
                      <a:pt x="4221" y="5670"/>
                      <a:pt x="4382" y="3762"/>
                      <a:pt x="3952" y="2095"/>
                    </a:cubicBezTo>
                    <a:cubicBezTo>
                      <a:pt x="3764" y="1450"/>
                      <a:pt x="3495" y="804"/>
                      <a:pt x="3065" y="294"/>
                    </a:cubicBezTo>
                    <a:cubicBezTo>
                      <a:pt x="2901" y="166"/>
                      <a:pt x="2662" y="1"/>
                      <a:pt x="244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68" name="Google Shape;1268;p14"/>
            <p:cNvGrpSpPr/>
            <p:nvPr/>
          </p:nvGrpSpPr>
          <p:grpSpPr>
            <a:xfrm rot="-10532123" flipH="1">
              <a:off x="7815143" y="3732810"/>
              <a:ext cx="1150594" cy="1300582"/>
              <a:chOff x="7854581" y="142982"/>
              <a:chExt cx="1128039" cy="1275086"/>
            </a:xfrm>
          </p:grpSpPr>
          <p:sp>
            <p:nvSpPr>
              <p:cNvPr id="1269" name="Google Shape;1269;p14"/>
              <p:cNvSpPr/>
              <p:nvPr/>
            </p:nvSpPr>
            <p:spPr>
              <a:xfrm rot="5400000">
                <a:off x="8314629" y="756388"/>
                <a:ext cx="927048" cy="396312"/>
              </a:xfrm>
              <a:custGeom>
                <a:avLst/>
                <a:gdLst/>
                <a:ahLst/>
                <a:cxnLst/>
                <a:rect l="l" t="t" r="r" b="b"/>
                <a:pathLst>
                  <a:path w="22772" h="9735" extrusionOk="0">
                    <a:moveTo>
                      <a:pt x="3017" y="1"/>
                    </a:moveTo>
                    <a:cubicBezTo>
                      <a:pt x="1923" y="1"/>
                      <a:pt x="870" y="848"/>
                      <a:pt x="485" y="1868"/>
                    </a:cubicBezTo>
                    <a:cubicBezTo>
                      <a:pt x="1" y="3051"/>
                      <a:pt x="216" y="4368"/>
                      <a:pt x="727" y="5497"/>
                    </a:cubicBezTo>
                    <a:cubicBezTo>
                      <a:pt x="1452" y="7191"/>
                      <a:pt x="2877" y="8535"/>
                      <a:pt x="4544" y="9207"/>
                    </a:cubicBezTo>
                    <a:cubicBezTo>
                      <a:pt x="5399" y="9560"/>
                      <a:pt x="6316" y="9735"/>
                      <a:pt x="7232" y="9735"/>
                    </a:cubicBezTo>
                    <a:cubicBezTo>
                      <a:pt x="8131" y="9735"/>
                      <a:pt x="9029" y="9567"/>
                      <a:pt x="9867" y="9234"/>
                    </a:cubicBezTo>
                    <a:cubicBezTo>
                      <a:pt x="11400" y="8616"/>
                      <a:pt x="12690" y="7514"/>
                      <a:pt x="14115" y="6788"/>
                    </a:cubicBezTo>
                    <a:cubicBezTo>
                      <a:pt x="14936" y="6362"/>
                      <a:pt x="15894" y="6074"/>
                      <a:pt x="16815" y="6074"/>
                    </a:cubicBezTo>
                    <a:cubicBezTo>
                      <a:pt x="17523" y="6074"/>
                      <a:pt x="18208" y="6244"/>
                      <a:pt x="18793" y="6653"/>
                    </a:cubicBezTo>
                    <a:cubicBezTo>
                      <a:pt x="19587" y="7191"/>
                      <a:pt x="20235" y="8193"/>
                      <a:pt x="21201" y="8193"/>
                    </a:cubicBezTo>
                    <a:cubicBezTo>
                      <a:pt x="21249" y="8193"/>
                      <a:pt x="21297" y="8191"/>
                      <a:pt x="21347" y="8186"/>
                    </a:cubicBezTo>
                    <a:cubicBezTo>
                      <a:pt x="21992" y="8132"/>
                      <a:pt x="22503" y="7540"/>
                      <a:pt x="22637" y="6922"/>
                    </a:cubicBezTo>
                    <a:cubicBezTo>
                      <a:pt x="22772" y="6304"/>
                      <a:pt x="22556" y="5632"/>
                      <a:pt x="22288" y="5067"/>
                    </a:cubicBezTo>
                    <a:cubicBezTo>
                      <a:pt x="21911" y="4368"/>
                      <a:pt x="21374" y="3723"/>
                      <a:pt x="20675" y="3158"/>
                    </a:cubicBezTo>
                    <a:cubicBezTo>
                      <a:pt x="19730" y="2465"/>
                      <a:pt x="18588" y="2068"/>
                      <a:pt x="17441" y="2068"/>
                    </a:cubicBezTo>
                    <a:cubicBezTo>
                      <a:pt x="17120" y="2068"/>
                      <a:pt x="16798" y="2099"/>
                      <a:pt x="16481" y="2164"/>
                    </a:cubicBezTo>
                    <a:cubicBezTo>
                      <a:pt x="14921" y="2513"/>
                      <a:pt x="13631" y="3481"/>
                      <a:pt x="12287" y="4368"/>
                    </a:cubicBezTo>
                    <a:cubicBezTo>
                      <a:pt x="11195" y="5087"/>
                      <a:pt x="9457" y="5791"/>
                      <a:pt x="7978" y="5791"/>
                    </a:cubicBezTo>
                    <a:cubicBezTo>
                      <a:pt x="6580" y="5791"/>
                      <a:pt x="5413" y="5162"/>
                      <a:pt x="5243" y="3320"/>
                    </a:cubicBezTo>
                    <a:lnTo>
                      <a:pt x="5243" y="3212"/>
                    </a:lnTo>
                    <a:cubicBezTo>
                      <a:pt x="5189" y="1975"/>
                      <a:pt x="5082" y="524"/>
                      <a:pt x="3630" y="94"/>
                    </a:cubicBezTo>
                    <a:cubicBezTo>
                      <a:pt x="3427" y="30"/>
                      <a:pt x="3222" y="1"/>
                      <a:pt x="301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0" name="Google Shape;1270;p14"/>
              <p:cNvSpPr/>
              <p:nvPr/>
            </p:nvSpPr>
            <p:spPr>
              <a:xfrm rot="5400000">
                <a:off x="8117038" y="-17698"/>
                <a:ext cx="397330" cy="922244"/>
              </a:xfrm>
              <a:custGeom>
                <a:avLst/>
                <a:gdLst/>
                <a:ahLst/>
                <a:cxnLst/>
                <a:rect l="l" t="t" r="r" b="b"/>
                <a:pathLst>
                  <a:path w="9760" h="22654" extrusionOk="0">
                    <a:moveTo>
                      <a:pt x="3371" y="1"/>
                    </a:moveTo>
                    <a:cubicBezTo>
                      <a:pt x="3035" y="1"/>
                      <a:pt x="2699" y="44"/>
                      <a:pt x="2367" y="140"/>
                    </a:cubicBezTo>
                    <a:cubicBezTo>
                      <a:pt x="1103" y="490"/>
                      <a:pt x="1" y="1780"/>
                      <a:pt x="270" y="3124"/>
                    </a:cubicBezTo>
                    <a:cubicBezTo>
                      <a:pt x="565" y="4603"/>
                      <a:pt x="1990" y="4845"/>
                      <a:pt x="3227" y="5033"/>
                    </a:cubicBezTo>
                    <a:cubicBezTo>
                      <a:pt x="3308" y="5033"/>
                      <a:pt x="3334" y="5033"/>
                      <a:pt x="3388" y="5060"/>
                    </a:cubicBezTo>
                    <a:cubicBezTo>
                      <a:pt x="7071" y="5813"/>
                      <a:pt x="5243" y="10168"/>
                      <a:pt x="3657" y="12157"/>
                    </a:cubicBezTo>
                    <a:cubicBezTo>
                      <a:pt x="2662" y="13394"/>
                      <a:pt x="1560" y="14604"/>
                      <a:pt x="1076" y="16136"/>
                    </a:cubicBezTo>
                    <a:cubicBezTo>
                      <a:pt x="565" y="17803"/>
                      <a:pt x="1022" y="19685"/>
                      <a:pt x="2098" y="21029"/>
                    </a:cubicBezTo>
                    <a:cubicBezTo>
                      <a:pt x="2474" y="21459"/>
                      <a:pt x="2877" y="21836"/>
                      <a:pt x="3334" y="22131"/>
                    </a:cubicBezTo>
                    <a:lnTo>
                      <a:pt x="3738" y="22346"/>
                    </a:lnTo>
                    <a:cubicBezTo>
                      <a:pt x="4007" y="22373"/>
                      <a:pt x="4275" y="22481"/>
                      <a:pt x="4517" y="22615"/>
                    </a:cubicBezTo>
                    <a:cubicBezTo>
                      <a:pt x="4669" y="22634"/>
                      <a:pt x="4822" y="22653"/>
                      <a:pt x="4983" y="22653"/>
                    </a:cubicBezTo>
                    <a:cubicBezTo>
                      <a:pt x="5050" y="22653"/>
                      <a:pt x="5119" y="22650"/>
                      <a:pt x="5189" y="22642"/>
                    </a:cubicBezTo>
                    <a:cubicBezTo>
                      <a:pt x="5808" y="22588"/>
                      <a:pt x="6453" y="22131"/>
                      <a:pt x="6587" y="21513"/>
                    </a:cubicBezTo>
                    <a:cubicBezTo>
                      <a:pt x="6803" y="20491"/>
                      <a:pt x="5781" y="19712"/>
                      <a:pt x="5270" y="18825"/>
                    </a:cubicBezTo>
                    <a:cubicBezTo>
                      <a:pt x="4464" y="17400"/>
                      <a:pt x="4974" y="15545"/>
                      <a:pt x="5888" y="14174"/>
                    </a:cubicBezTo>
                    <a:cubicBezTo>
                      <a:pt x="6749" y="12803"/>
                      <a:pt x="8012" y="11620"/>
                      <a:pt x="8738" y="10168"/>
                    </a:cubicBezTo>
                    <a:cubicBezTo>
                      <a:pt x="9572" y="8555"/>
                      <a:pt x="9760" y="6646"/>
                      <a:pt x="9249" y="4899"/>
                    </a:cubicBezTo>
                    <a:cubicBezTo>
                      <a:pt x="8738" y="3151"/>
                      <a:pt x="7528" y="1646"/>
                      <a:pt x="5942" y="732"/>
                    </a:cubicBezTo>
                    <a:cubicBezTo>
                      <a:pt x="5143" y="303"/>
                      <a:pt x="4258" y="1"/>
                      <a:pt x="337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1" name="Google Shape;1271;p14"/>
              <p:cNvSpPr/>
              <p:nvPr/>
            </p:nvSpPr>
            <p:spPr>
              <a:xfrm rot="5400000">
                <a:off x="8537170" y="908058"/>
                <a:ext cx="645783" cy="245115"/>
              </a:xfrm>
              <a:custGeom>
                <a:avLst/>
                <a:gdLst/>
                <a:ahLst/>
                <a:cxnLst/>
                <a:rect l="l" t="t" r="r" b="b"/>
                <a:pathLst>
                  <a:path w="15863" h="6021" extrusionOk="0">
                    <a:moveTo>
                      <a:pt x="11936" y="0"/>
                    </a:moveTo>
                    <a:cubicBezTo>
                      <a:pt x="11820" y="0"/>
                      <a:pt x="11703" y="3"/>
                      <a:pt x="11588" y="7"/>
                    </a:cubicBezTo>
                    <a:cubicBezTo>
                      <a:pt x="10351" y="87"/>
                      <a:pt x="9114" y="383"/>
                      <a:pt x="7958" y="921"/>
                    </a:cubicBezTo>
                    <a:cubicBezTo>
                      <a:pt x="6416" y="1649"/>
                      <a:pt x="3712" y="4068"/>
                      <a:pt x="1549" y="4068"/>
                    </a:cubicBezTo>
                    <a:cubicBezTo>
                      <a:pt x="997" y="4068"/>
                      <a:pt x="481" y="3911"/>
                      <a:pt x="28" y="3528"/>
                    </a:cubicBezTo>
                    <a:lnTo>
                      <a:pt x="1" y="3528"/>
                    </a:lnTo>
                    <a:cubicBezTo>
                      <a:pt x="158" y="5384"/>
                      <a:pt x="1312" y="6020"/>
                      <a:pt x="2704" y="6020"/>
                    </a:cubicBezTo>
                    <a:cubicBezTo>
                      <a:pt x="4175" y="6020"/>
                      <a:pt x="5912" y="5309"/>
                      <a:pt x="7018" y="4577"/>
                    </a:cubicBezTo>
                    <a:cubicBezTo>
                      <a:pt x="8335" y="3717"/>
                      <a:pt x="9679" y="2695"/>
                      <a:pt x="11211" y="2399"/>
                    </a:cubicBezTo>
                    <a:cubicBezTo>
                      <a:pt x="11537" y="2334"/>
                      <a:pt x="11866" y="2303"/>
                      <a:pt x="12194" y="2303"/>
                    </a:cubicBezTo>
                    <a:cubicBezTo>
                      <a:pt x="13358" y="2303"/>
                      <a:pt x="14509" y="2696"/>
                      <a:pt x="15432" y="3367"/>
                    </a:cubicBezTo>
                    <a:lnTo>
                      <a:pt x="15459" y="3340"/>
                    </a:lnTo>
                    <a:cubicBezTo>
                      <a:pt x="15755" y="3071"/>
                      <a:pt x="15862" y="2641"/>
                      <a:pt x="15755" y="2238"/>
                    </a:cubicBezTo>
                    <a:cubicBezTo>
                      <a:pt x="15567" y="1351"/>
                      <a:pt x="14706" y="652"/>
                      <a:pt x="13873" y="302"/>
                    </a:cubicBezTo>
                    <a:cubicBezTo>
                      <a:pt x="13278" y="73"/>
                      <a:pt x="12604" y="0"/>
                      <a:pt x="119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2" name="Google Shape;1272;p14"/>
              <p:cNvSpPr/>
              <p:nvPr/>
            </p:nvSpPr>
            <p:spPr>
              <a:xfrm rot="5400000">
                <a:off x="8025476" y="-10535"/>
                <a:ext cx="389676" cy="696711"/>
              </a:xfrm>
              <a:custGeom>
                <a:avLst/>
                <a:gdLst/>
                <a:ahLst/>
                <a:cxnLst/>
                <a:rect l="l" t="t" r="r" b="b"/>
                <a:pathLst>
                  <a:path w="9572" h="17114" extrusionOk="0">
                    <a:moveTo>
                      <a:pt x="5915" y="1"/>
                    </a:moveTo>
                    <a:cubicBezTo>
                      <a:pt x="6533" y="377"/>
                      <a:pt x="6668" y="1345"/>
                      <a:pt x="6480" y="2044"/>
                    </a:cubicBezTo>
                    <a:cubicBezTo>
                      <a:pt x="6211" y="3039"/>
                      <a:pt x="5082" y="3791"/>
                      <a:pt x="4329" y="4517"/>
                    </a:cubicBezTo>
                    <a:cubicBezTo>
                      <a:pt x="2501" y="6345"/>
                      <a:pt x="942" y="8496"/>
                      <a:pt x="323" y="10969"/>
                    </a:cubicBezTo>
                    <a:cubicBezTo>
                      <a:pt x="81" y="11991"/>
                      <a:pt x="1" y="13093"/>
                      <a:pt x="269" y="14115"/>
                    </a:cubicBezTo>
                    <a:cubicBezTo>
                      <a:pt x="566" y="15352"/>
                      <a:pt x="1865" y="17113"/>
                      <a:pt x="3328" y="17113"/>
                    </a:cubicBezTo>
                    <a:cubicBezTo>
                      <a:pt x="3455" y="17113"/>
                      <a:pt x="3582" y="17100"/>
                      <a:pt x="3711" y="17072"/>
                    </a:cubicBezTo>
                    <a:cubicBezTo>
                      <a:pt x="4221" y="16965"/>
                      <a:pt x="4652" y="16454"/>
                      <a:pt x="4598" y="15943"/>
                    </a:cubicBezTo>
                    <a:cubicBezTo>
                      <a:pt x="3522" y="14599"/>
                      <a:pt x="3092" y="12717"/>
                      <a:pt x="3576" y="11050"/>
                    </a:cubicBezTo>
                    <a:cubicBezTo>
                      <a:pt x="4060" y="9545"/>
                      <a:pt x="5162" y="8308"/>
                      <a:pt x="6184" y="7071"/>
                    </a:cubicBezTo>
                    <a:cubicBezTo>
                      <a:pt x="7797" y="5109"/>
                      <a:pt x="9571" y="727"/>
                      <a:pt x="59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73" name="Google Shape;1273;p14"/>
            <p:cNvGrpSpPr/>
            <p:nvPr/>
          </p:nvGrpSpPr>
          <p:grpSpPr>
            <a:xfrm rot="267877" flipH="1">
              <a:off x="587149" y="578945"/>
              <a:ext cx="424176" cy="491025"/>
              <a:chOff x="8161487" y="589836"/>
              <a:chExt cx="415861" cy="481399"/>
            </a:xfrm>
          </p:grpSpPr>
          <p:sp>
            <p:nvSpPr>
              <p:cNvPr id="1274" name="Google Shape;1274;p14"/>
              <p:cNvSpPr/>
              <p:nvPr/>
            </p:nvSpPr>
            <p:spPr>
              <a:xfrm rot="5400000">
                <a:off x="8331928" y="825815"/>
                <a:ext cx="339318" cy="151523"/>
              </a:xfrm>
              <a:custGeom>
                <a:avLst/>
                <a:gdLst/>
                <a:ahLst/>
                <a:cxnLst/>
                <a:rect l="l" t="t" r="r" b="b"/>
                <a:pathLst>
                  <a:path w="8335" h="3722" extrusionOk="0">
                    <a:moveTo>
                      <a:pt x="6772" y="1"/>
                    </a:moveTo>
                    <a:cubicBezTo>
                      <a:pt x="6552" y="1"/>
                      <a:pt x="6333" y="27"/>
                      <a:pt x="6130" y="71"/>
                    </a:cubicBezTo>
                    <a:cubicBezTo>
                      <a:pt x="5189" y="233"/>
                      <a:pt x="4329" y="663"/>
                      <a:pt x="3442" y="958"/>
                    </a:cubicBezTo>
                    <a:cubicBezTo>
                      <a:pt x="2850" y="1156"/>
                      <a:pt x="2187" y="1371"/>
                      <a:pt x="1540" y="1371"/>
                    </a:cubicBezTo>
                    <a:cubicBezTo>
                      <a:pt x="1393" y="1371"/>
                      <a:pt x="1247" y="1360"/>
                      <a:pt x="1103" y="1335"/>
                    </a:cubicBezTo>
                    <a:cubicBezTo>
                      <a:pt x="927" y="1300"/>
                      <a:pt x="752" y="1207"/>
                      <a:pt x="591" y="1207"/>
                    </a:cubicBezTo>
                    <a:cubicBezTo>
                      <a:pt x="506" y="1207"/>
                      <a:pt x="425" y="1233"/>
                      <a:pt x="350" y="1308"/>
                    </a:cubicBezTo>
                    <a:cubicBezTo>
                      <a:pt x="1" y="1550"/>
                      <a:pt x="216" y="1980"/>
                      <a:pt x="404" y="2222"/>
                    </a:cubicBezTo>
                    <a:cubicBezTo>
                      <a:pt x="834" y="2706"/>
                      <a:pt x="1453" y="3055"/>
                      <a:pt x="2044" y="3297"/>
                    </a:cubicBezTo>
                    <a:cubicBezTo>
                      <a:pt x="2808" y="3569"/>
                      <a:pt x="3624" y="3721"/>
                      <a:pt x="4425" y="3721"/>
                    </a:cubicBezTo>
                    <a:cubicBezTo>
                      <a:pt x="5371" y="3721"/>
                      <a:pt x="6298" y="3509"/>
                      <a:pt x="7098" y="3029"/>
                    </a:cubicBezTo>
                    <a:cubicBezTo>
                      <a:pt x="7528" y="2760"/>
                      <a:pt x="7932" y="2383"/>
                      <a:pt x="8147" y="1899"/>
                    </a:cubicBezTo>
                    <a:cubicBezTo>
                      <a:pt x="8335" y="1442"/>
                      <a:pt x="8308" y="824"/>
                      <a:pt x="7958" y="421"/>
                    </a:cubicBezTo>
                    <a:cubicBezTo>
                      <a:pt x="7669" y="113"/>
                      <a:pt x="7222" y="1"/>
                      <a:pt x="677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5" name="Google Shape;1275;p14"/>
              <p:cNvSpPr/>
              <p:nvPr/>
            </p:nvSpPr>
            <p:spPr>
              <a:xfrm rot="5400000">
                <a:off x="8235559" y="515764"/>
                <a:ext cx="178432" cy="326576"/>
              </a:xfrm>
              <a:custGeom>
                <a:avLst/>
                <a:gdLst/>
                <a:ahLst/>
                <a:cxnLst/>
                <a:rect l="l" t="t" r="r" b="b"/>
                <a:pathLst>
                  <a:path w="4383" h="8022" extrusionOk="0">
                    <a:moveTo>
                      <a:pt x="2441" y="1"/>
                    </a:moveTo>
                    <a:cubicBezTo>
                      <a:pt x="2337" y="1"/>
                      <a:pt x="2237" y="37"/>
                      <a:pt x="2151" y="132"/>
                    </a:cubicBezTo>
                    <a:cubicBezTo>
                      <a:pt x="1936" y="374"/>
                      <a:pt x="2097" y="643"/>
                      <a:pt x="2097" y="912"/>
                    </a:cubicBezTo>
                    <a:cubicBezTo>
                      <a:pt x="2151" y="1691"/>
                      <a:pt x="1828" y="2525"/>
                      <a:pt x="1479" y="3197"/>
                    </a:cubicBezTo>
                    <a:cubicBezTo>
                      <a:pt x="1049" y="4030"/>
                      <a:pt x="592" y="4837"/>
                      <a:pt x="269" y="5751"/>
                    </a:cubicBezTo>
                    <a:cubicBezTo>
                      <a:pt x="81" y="6396"/>
                      <a:pt x="0" y="7149"/>
                      <a:pt x="457" y="7633"/>
                    </a:cubicBezTo>
                    <a:cubicBezTo>
                      <a:pt x="678" y="7909"/>
                      <a:pt x="1038" y="8021"/>
                      <a:pt x="1399" y="8021"/>
                    </a:cubicBezTo>
                    <a:cubicBezTo>
                      <a:pt x="1564" y="8021"/>
                      <a:pt x="1730" y="7998"/>
                      <a:pt x="1882" y="7955"/>
                    </a:cubicBezTo>
                    <a:cubicBezTo>
                      <a:pt x="2393" y="7821"/>
                      <a:pt x="2796" y="7472"/>
                      <a:pt x="3146" y="7068"/>
                    </a:cubicBezTo>
                    <a:cubicBezTo>
                      <a:pt x="4221" y="5670"/>
                      <a:pt x="4382" y="3762"/>
                      <a:pt x="3952" y="2095"/>
                    </a:cubicBezTo>
                    <a:cubicBezTo>
                      <a:pt x="3764" y="1450"/>
                      <a:pt x="3495" y="804"/>
                      <a:pt x="3065" y="294"/>
                    </a:cubicBezTo>
                    <a:cubicBezTo>
                      <a:pt x="2901" y="166"/>
                      <a:pt x="2662" y="1"/>
                      <a:pt x="244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76" name="Google Shape;1276;p14"/>
            <p:cNvGrpSpPr/>
            <p:nvPr/>
          </p:nvGrpSpPr>
          <p:grpSpPr>
            <a:xfrm rot="267877" flipH="1">
              <a:off x="178537" y="111210"/>
              <a:ext cx="1150594" cy="1300582"/>
              <a:chOff x="7854581" y="142982"/>
              <a:chExt cx="1128039" cy="1275086"/>
            </a:xfrm>
          </p:grpSpPr>
          <p:sp>
            <p:nvSpPr>
              <p:cNvPr id="1277" name="Google Shape;1277;p14"/>
              <p:cNvSpPr/>
              <p:nvPr/>
            </p:nvSpPr>
            <p:spPr>
              <a:xfrm rot="5400000">
                <a:off x="8314629" y="756388"/>
                <a:ext cx="927048" cy="396312"/>
              </a:xfrm>
              <a:custGeom>
                <a:avLst/>
                <a:gdLst/>
                <a:ahLst/>
                <a:cxnLst/>
                <a:rect l="l" t="t" r="r" b="b"/>
                <a:pathLst>
                  <a:path w="22772" h="9735" extrusionOk="0">
                    <a:moveTo>
                      <a:pt x="3017" y="1"/>
                    </a:moveTo>
                    <a:cubicBezTo>
                      <a:pt x="1923" y="1"/>
                      <a:pt x="870" y="848"/>
                      <a:pt x="485" y="1868"/>
                    </a:cubicBezTo>
                    <a:cubicBezTo>
                      <a:pt x="1" y="3051"/>
                      <a:pt x="216" y="4368"/>
                      <a:pt x="727" y="5497"/>
                    </a:cubicBezTo>
                    <a:cubicBezTo>
                      <a:pt x="1452" y="7191"/>
                      <a:pt x="2877" y="8535"/>
                      <a:pt x="4544" y="9207"/>
                    </a:cubicBezTo>
                    <a:cubicBezTo>
                      <a:pt x="5399" y="9560"/>
                      <a:pt x="6316" y="9735"/>
                      <a:pt x="7232" y="9735"/>
                    </a:cubicBezTo>
                    <a:cubicBezTo>
                      <a:pt x="8131" y="9735"/>
                      <a:pt x="9029" y="9567"/>
                      <a:pt x="9867" y="9234"/>
                    </a:cubicBezTo>
                    <a:cubicBezTo>
                      <a:pt x="11400" y="8616"/>
                      <a:pt x="12690" y="7514"/>
                      <a:pt x="14115" y="6788"/>
                    </a:cubicBezTo>
                    <a:cubicBezTo>
                      <a:pt x="14936" y="6362"/>
                      <a:pt x="15894" y="6074"/>
                      <a:pt x="16815" y="6074"/>
                    </a:cubicBezTo>
                    <a:cubicBezTo>
                      <a:pt x="17523" y="6074"/>
                      <a:pt x="18208" y="6244"/>
                      <a:pt x="18793" y="6653"/>
                    </a:cubicBezTo>
                    <a:cubicBezTo>
                      <a:pt x="19587" y="7191"/>
                      <a:pt x="20235" y="8193"/>
                      <a:pt x="21201" y="8193"/>
                    </a:cubicBezTo>
                    <a:cubicBezTo>
                      <a:pt x="21249" y="8193"/>
                      <a:pt x="21297" y="8191"/>
                      <a:pt x="21347" y="8186"/>
                    </a:cubicBezTo>
                    <a:cubicBezTo>
                      <a:pt x="21992" y="8132"/>
                      <a:pt x="22503" y="7540"/>
                      <a:pt x="22637" y="6922"/>
                    </a:cubicBezTo>
                    <a:cubicBezTo>
                      <a:pt x="22772" y="6304"/>
                      <a:pt x="22556" y="5632"/>
                      <a:pt x="22288" y="5067"/>
                    </a:cubicBezTo>
                    <a:cubicBezTo>
                      <a:pt x="21911" y="4368"/>
                      <a:pt x="21374" y="3723"/>
                      <a:pt x="20675" y="3158"/>
                    </a:cubicBezTo>
                    <a:cubicBezTo>
                      <a:pt x="19730" y="2465"/>
                      <a:pt x="18588" y="2068"/>
                      <a:pt x="17441" y="2068"/>
                    </a:cubicBezTo>
                    <a:cubicBezTo>
                      <a:pt x="17120" y="2068"/>
                      <a:pt x="16798" y="2099"/>
                      <a:pt x="16481" y="2164"/>
                    </a:cubicBezTo>
                    <a:cubicBezTo>
                      <a:pt x="14921" y="2513"/>
                      <a:pt x="13631" y="3481"/>
                      <a:pt x="12287" y="4368"/>
                    </a:cubicBezTo>
                    <a:cubicBezTo>
                      <a:pt x="11195" y="5087"/>
                      <a:pt x="9457" y="5791"/>
                      <a:pt x="7978" y="5791"/>
                    </a:cubicBezTo>
                    <a:cubicBezTo>
                      <a:pt x="6580" y="5791"/>
                      <a:pt x="5413" y="5162"/>
                      <a:pt x="5243" y="3320"/>
                    </a:cubicBezTo>
                    <a:lnTo>
                      <a:pt x="5243" y="3212"/>
                    </a:lnTo>
                    <a:cubicBezTo>
                      <a:pt x="5189" y="1975"/>
                      <a:pt x="5082" y="524"/>
                      <a:pt x="3630" y="94"/>
                    </a:cubicBezTo>
                    <a:cubicBezTo>
                      <a:pt x="3427" y="30"/>
                      <a:pt x="3222" y="1"/>
                      <a:pt x="301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8" name="Google Shape;1278;p14"/>
              <p:cNvSpPr/>
              <p:nvPr/>
            </p:nvSpPr>
            <p:spPr>
              <a:xfrm rot="5400000">
                <a:off x="8117038" y="-17698"/>
                <a:ext cx="397330" cy="922244"/>
              </a:xfrm>
              <a:custGeom>
                <a:avLst/>
                <a:gdLst/>
                <a:ahLst/>
                <a:cxnLst/>
                <a:rect l="l" t="t" r="r" b="b"/>
                <a:pathLst>
                  <a:path w="9760" h="22654" extrusionOk="0">
                    <a:moveTo>
                      <a:pt x="3371" y="1"/>
                    </a:moveTo>
                    <a:cubicBezTo>
                      <a:pt x="3035" y="1"/>
                      <a:pt x="2699" y="44"/>
                      <a:pt x="2367" y="140"/>
                    </a:cubicBezTo>
                    <a:cubicBezTo>
                      <a:pt x="1103" y="490"/>
                      <a:pt x="1" y="1780"/>
                      <a:pt x="270" y="3124"/>
                    </a:cubicBezTo>
                    <a:cubicBezTo>
                      <a:pt x="565" y="4603"/>
                      <a:pt x="1990" y="4845"/>
                      <a:pt x="3227" y="5033"/>
                    </a:cubicBezTo>
                    <a:cubicBezTo>
                      <a:pt x="3308" y="5033"/>
                      <a:pt x="3334" y="5033"/>
                      <a:pt x="3388" y="5060"/>
                    </a:cubicBezTo>
                    <a:cubicBezTo>
                      <a:pt x="7071" y="5813"/>
                      <a:pt x="5243" y="10168"/>
                      <a:pt x="3657" y="12157"/>
                    </a:cubicBezTo>
                    <a:cubicBezTo>
                      <a:pt x="2662" y="13394"/>
                      <a:pt x="1560" y="14604"/>
                      <a:pt x="1076" y="16136"/>
                    </a:cubicBezTo>
                    <a:cubicBezTo>
                      <a:pt x="565" y="17803"/>
                      <a:pt x="1022" y="19685"/>
                      <a:pt x="2098" y="21029"/>
                    </a:cubicBezTo>
                    <a:cubicBezTo>
                      <a:pt x="2474" y="21459"/>
                      <a:pt x="2877" y="21836"/>
                      <a:pt x="3334" y="22131"/>
                    </a:cubicBezTo>
                    <a:lnTo>
                      <a:pt x="3738" y="22346"/>
                    </a:lnTo>
                    <a:cubicBezTo>
                      <a:pt x="4007" y="22373"/>
                      <a:pt x="4275" y="22481"/>
                      <a:pt x="4517" y="22615"/>
                    </a:cubicBezTo>
                    <a:cubicBezTo>
                      <a:pt x="4669" y="22634"/>
                      <a:pt x="4822" y="22653"/>
                      <a:pt x="4983" y="22653"/>
                    </a:cubicBezTo>
                    <a:cubicBezTo>
                      <a:pt x="5050" y="22653"/>
                      <a:pt x="5119" y="22650"/>
                      <a:pt x="5189" y="22642"/>
                    </a:cubicBezTo>
                    <a:cubicBezTo>
                      <a:pt x="5808" y="22588"/>
                      <a:pt x="6453" y="22131"/>
                      <a:pt x="6587" y="21513"/>
                    </a:cubicBezTo>
                    <a:cubicBezTo>
                      <a:pt x="6803" y="20491"/>
                      <a:pt x="5781" y="19712"/>
                      <a:pt x="5270" y="18825"/>
                    </a:cubicBezTo>
                    <a:cubicBezTo>
                      <a:pt x="4464" y="17400"/>
                      <a:pt x="4974" y="15545"/>
                      <a:pt x="5888" y="14174"/>
                    </a:cubicBezTo>
                    <a:cubicBezTo>
                      <a:pt x="6749" y="12803"/>
                      <a:pt x="8012" y="11620"/>
                      <a:pt x="8738" y="10168"/>
                    </a:cubicBezTo>
                    <a:cubicBezTo>
                      <a:pt x="9572" y="8555"/>
                      <a:pt x="9760" y="6646"/>
                      <a:pt x="9249" y="4899"/>
                    </a:cubicBezTo>
                    <a:cubicBezTo>
                      <a:pt x="8738" y="3151"/>
                      <a:pt x="7528" y="1646"/>
                      <a:pt x="5942" y="732"/>
                    </a:cubicBezTo>
                    <a:cubicBezTo>
                      <a:pt x="5143" y="303"/>
                      <a:pt x="4258" y="1"/>
                      <a:pt x="337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9" name="Google Shape;1279;p14"/>
              <p:cNvSpPr/>
              <p:nvPr/>
            </p:nvSpPr>
            <p:spPr>
              <a:xfrm rot="5400000">
                <a:off x="8537170" y="908058"/>
                <a:ext cx="645783" cy="245115"/>
              </a:xfrm>
              <a:custGeom>
                <a:avLst/>
                <a:gdLst/>
                <a:ahLst/>
                <a:cxnLst/>
                <a:rect l="l" t="t" r="r" b="b"/>
                <a:pathLst>
                  <a:path w="15863" h="6021" extrusionOk="0">
                    <a:moveTo>
                      <a:pt x="11936" y="0"/>
                    </a:moveTo>
                    <a:cubicBezTo>
                      <a:pt x="11820" y="0"/>
                      <a:pt x="11703" y="3"/>
                      <a:pt x="11588" y="7"/>
                    </a:cubicBezTo>
                    <a:cubicBezTo>
                      <a:pt x="10351" y="87"/>
                      <a:pt x="9114" y="383"/>
                      <a:pt x="7958" y="921"/>
                    </a:cubicBezTo>
                    <a:cubicBezTo>
                      <a:pt x="6416" y="1649"/>
                      <a:pt x="3712" y="4068"/>
                      <a:pt x="1549" y="4068"/>
                    </a:cubicBezTo>
                    <a:cubicBezTo>
                      <a:pt x="997" y="4068"/>
                      <a:pt x="481" y="3911"/>
                      <a:pt x="28" y="3528"/>
                    </a:cubicBezTo>
                    <a:lnTo>
                      <a:pt x="1" y="3528"/>
                    </a:lnTo>
                    <a:cubicBezTo>
                      <a:pt x="158" y="5384"/>
                      <a:pt x="1312" y="6020"/>
                      <a:pt x="2704" y="6020"/>
                    </a:cubicBezTo>
                    <a:cubicBezTo>
                      <a:pt x="4175" y="6020"/>
                      <a:pt x="5912" y="5309"/>
                      <a:pt x="7018" y="4577"/>
                    </a:cubicBezTo>
                    <a:cubicBezTo>
                      <a:pt x="8335" y="3717"/>
                      <a:pt x="9679" y="2695"/>
                      <a:pt x="11211" y="2399"/>
                    </a:cubicBezTo>
                    <a:cubicBezTo>
                      <a:pt x="11537" y="2334"/>
                      <a:pt x="11866" y="2303"/>
                      <a:pt x="12194" y="2303"/>
                    </a:cubicBezTo>
                    <a:cubicBezTo>
                      <a:pt x="13358" y="2303"/>
                      <a:pt x="14509" y="2696"/>
                      <a:pt x="15432" y="3367"/>
                    </a:cubicBezTo>
                    <a:lnTo>
                      <a:pt x="15459" y="3340"/>
                    </a:lnTo>
                    <a:cubicBezTo>
                      <a:pt x="15755" y="3071"/>
                      <a:pt x="15862" y="2641"/>
                      <a:pt x="15755" y="2238"/>
                    </a:cubicBezTo>
                    <a:cubicBezTo>
                      <a:pt x="15567" y="1351"/>
                      <a:pt x="14706" y="652"/>
                      <a:pt x="13873" y="302"/>
                    </a:cubicBezTo>
                    <a:cubicBezTo>
                      <a:pt x="13278" y="73"/>
                      <a:pt x="12604" y="0"/>
                      <a:pt x="119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0" name="Google Shape;1280;p14"/>
              <p:cNvSpPr/>
              <p:nvPr/>
            </p:nvSpPr>
            <p:spPr>
              <a:xfrm rot="5400000">
                <a:off x="8025476" y="-10535"/>
                <a:ext cx="389676" cy="696711"/>
              </a:xfrm>
              <a:custGeom>
                <a:avLst/>
                <a:gdLst/>
                <a:ahLst/>
                <a:cxnLst/>
                <a:rect l="l" t="t" r="r" b="b"/>
                <a:pathLst>
                  <a:path w="9572" h="17114" extrusionOk="0">
                    <a:moveTo>
                      <a:pt x="5915" y="1"/>
                    </a:moveTo>
                    <a:cubicBezTo>
                      <a:pt x="6533" y="377"/>
                      <a:pt x="6668" y="1345"/>
                      <a:pt x="6480" y="2044"/>
                    </a:cubicBezTo>
                    <a:cubicBezTo>
                      <a:pt x="6211" y="3039"/>
                      <a:pt x="5082" y="3791"/>
                      <a:pt x="4329" y="4517"/>
                    </a:cubicBezTo>
                    <a:cubicBezTo>
                      <a:pt x="2501" y="6345"/>
                      <a:pt x="942" y="8496"/>
                      <a:pt x="323" y="10969"/>
                    </a:cubicBezTo>
                    <a:cubicBezTo>
                      <a:pt x="81" y="11991"/>
                      <a:pt x="1" y="13093"/>
                      <a:pt x="269" y="14115"/>
                    </a:cubicBezTo>
                    <a:cubicBezTo>
                      <a:pt x="566" y="15352"/>
                      <a:pt x="1865" y="17113"/>
                      <a:pt x="3328" y="17113"/>
                    </a:cubicBezTo>
                    <a:cubicBezTo>
                      <a:pt x="3455" y="17113"/>
                      <a:pt x="3582" y="17100"/>
                      <a:pt x="3711" y="17072"/>
                    </a:cubicBezTo>
                    <a:cubicBezTo>
                      <a:pt x="4221" y="16965"/>
                      <a:pt x="4652" y="16454"/>
                      <a:pt x="4598" y="15943"/>
                    </a:cubicBezTo>
                    <a:cubicBezTo>
                      <a:pt x="3522" y="14599"/>
                      <a:pt x="3092" y="12717"/>
                      <a:pt x="3576" y="11050"/>
                    </a:cubicBezTo>
                    <a:cubicBezTo>
                      <a:pt x="4060" y="9545"/>
                      <a:pt x="5162" y="8308"/>
                      <a:pt x="6184" y="7071"/>
                    </a:cubicBezTo>
                    <a:cubicBezTo>
                      <a:pt x="7797" y="5109"/>
                      <a:pt x="9571" y="727"/>
                      <a:pt x="59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81" name="Google Shape;1281;p14"/>
            <p:cNvGrpSpPr/>
            <p:nvPr/>
          </p:nvGrpSpPr>
          <p:grpSpPr>
            <a:xfrm rot="-267877">
              <a:off x="8132949" y="578945"/>
              <a:ext cx="424176" cy="491025"/>
              <a:chOff x="8161487" y="589836"/>
              <a:chExt cx="415861" cy="481399"/>
            </a:xfrm>
          </p:grpSpPr>
          <p:sp>
            <p:nvSpPr>
              <p:cNvPr id="1282" name="Google Shape;1282;p14"/>
              <p:cNvSpPr/>
              <p:nvPr/>
            </p:nvSpPr>
            <p:spPr>
              <a:xfrm rot="5400000">
                <a:off x="8331928" y="825815"/>
                <a:ext cx="339318" cy="151523"/>
              </a:xfrm>
              <a:custGeom>
                <a:avLst/>
                <a:gdLst/>
                <a:ahLst/>
                <a:cxnLst/>
                <a:rect l="l" t="t" r="r" b="b"/>
                <a:pathLst>
                  <a:path w="8335" h="3722" extrusionOk="0">
                    <a:moveTo>
                      <a:pt x="6772" y="1"/>
                    </a:moveTo>
                    <a:cubicBezTo>
                      <a:pt x="6552" y="1"/>
                      <a:pt x="6333" y="27"/>
                      <a:pt x="6130" y="71"/>
                    </a:cubicBezTo>
                    <a:cubicBezTo>
                      <a:pt x="5189" y="233"/>
                      <a:pt x="4329" y="663"/>
                      <a:pt x="3442" y="958"/>
                    </a:cubicBezTo>
                    <a:cubicBezTo>
                      <a:pt x="2850" y="1156"/>
                      <a:pt x="2187" y="1371"/>
                      <a:pt x="1540" y="1371"/>
                    </a:cubicBezTo>
                    <a:cubicBezTo>
                      <a:pt x="1393" y="1371"/>
                      <a:pt x="1247" y="1360"/>
                      <a:pt x="1103" y="1335"/>
                    </a:cubicBezTo>
                    <a:cubicBezTo>
                      <a:pt x="927" y="1300"/>
                      <a:pt x="752" y="1207"/>
                      <a:pt x="591" y="1207"/>
                    </a:cubicBezTo>
                    <a:cubicBezTo>
                      <a:pt x="506" y="1207"/>
                      <a:pt x="425" y="1233"/>
                      <a:pt x="350" y="1308"/>
                    </a:cubicBezTo>
                    <a:cubicBezTo>
                      <a:pt x="1" y="1550"/>
                      <a:pt x="216" y="1980"/>
                      <a:pt x="404" y="2222"/>
                    </a:cubicBezTo>
                    <a:cubicBezTo>
                      <a:pt x="834" y="2706"/>
                      <a:pt x="1453" y="3055"/>
                      <a:pt x="2044" y="3297"/>
                    </a:cubicBezTo>
                    <a:cubicBezTo>
                      <a:pt x="2808" y="3569"/>
                      <a:pt x="3624" y="3721"/>
                      <a:pt x="4425" y="3721"/>
                    </a:cubicBezTo>
                    <a:cubicBezTo>
                      <a:pt x="5371" y="3721"/>
                      <a:pt x="6298" y="3509"/>
                      <a:pt x="7098" y="3029"/>
                    </a:cubicBezTo>
                    <a:cubicBezTo>
                      <a:pt x="7528" y="2760"/>
                      <a:pt x="7932" y="2383"/>
                      <a:pt x="8147" y="1899"/>
                    </a:cubicBezTo>
                    <a:cubicBezTo>
                      <a:pt x="8335" y="1442"/>
                      <a:pt x="8308" y="824"/>
                      <a:pt x="7958" y="421"/>
                    </a:cubicBezTo>
                    <a:cubicBezTo>
                      <a:pt x="7669" y="113"/>
                      <a:pt x="7222" y="1"/>
                      <a:pt x="677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3" name="Google Shape;1283;p14"/>
              <p:cNvSpPr/>
              <p:nvPr/>
            </p:nvSpPr>
            <p:spPr>
              <a:xfrm rot="5400000">
                <a:off x="8235559" y="515764"/>
                <a:ext cx="178432" cy="326576"/>
              </a:xfrm>
              <a:custGeom>
                <a:avLst/>
                <a:gdLst/>
                <a:ahLst/>
                <a:cxnLst/>
                <a:rect l="l" t="t" r="r" b="b"/>
                <a:pathLst>
                  <a:path w="4383" h="8022" extrusionOk="0">
                    <a:moveTo>
                      <a:pt x="2441" y="1"/>
                    </a:moveTo>
                    <a:cubicBezTo>
                      <a:pt x="2337" y="1"/>
                      <a:pt x="2237" y="37"/>
                      <a:pt x="2151" y="132"/>
                    </a:cubicBezTo>
                    <a:cubicBezTo>
                      <a:pt x="1936" y="374"/>
                      <a:pt x="2097" y="643"/>
                      <a:pt x="2097" y="912"/>
                    </a:cubicBezTo>
                    <a:cubicBezTo>
                      <a:pt x="2151" y="1691"/>
                      <a:pt x="1828" y="2525"/>
                      <a:pt x="1479" y="3197"/>
                    </a:cubicBezTo>
                    <a:cubicBezTo>
                      <a:pt x="1049" y="4030"/>
                      <a:pt x="592" y="4837"/>
                      <a:pt x="269" y="5751"/>
                    </a:cubicBezTo>
                    <a:cubicBezTo>
                      <a:pt x="81" y="6396"/>
                      <a:pt x="0" y="7149"/>
                      <a:pt x="457" y="7633"/>
                    </a:cubicBezTo>
                    <a:cubicBezTo>
                      <a:pt x="678" y="7909"/>
                      <a:pt x="1038" y="8021"/>
                      <a:pt x="1399" y="8021"/>
                    </a:cubicBezTo>
                    <a:cubicBezTo>
                      <a:pt x="1564" y="8021"/>
                      <a:pt x="1730" y="7998"/>
                      <a:pt x="1882" y="7955"/>
                    </a:cubicBezTo>
                    <a:cubicBezTo>
                      <a:pt x="2393" y="7821"/>
                      <a:pt x="2796" y="7472"/>
                      <a:pt x="3146" y="7068"/>
                    </a:cubicBezTo>
                    <a:cubicBezTo>
                      <a:pt x="4221" y="5670"/>
                      <a:pt x="4382" y="3762"/>
                      <a:pt x="3952" y="2095"/>
                    </a:cubicBezTo>
                    <a:cubicBezTo>
                      <a:pt x="3764" y="1450"/>
                      <a:pt x="3495" y="804"/>
                      <a:pt x="3065" y="294"/>
                    </a:cubicBezTo>
                    <a:cubicBezTo>
                      <a:pt x="2901" y="166"/>
                      <a:pt x="2662" y="1"/>
                      <a:pt x="244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84" name="Google Shape;1284;p14"/>
            <p:cNvGrpSpPr/>
            <p:nvPr/>
          </p:nvGrpSpPr>
          <p:grpSpPr>
            <a:xfrm rot="-267877">
              <a:off x="7815143" y="111210"/>
              <a:ext cx="1150594" cy="1300582"/>
              <a:chOff x="7854581" y="142982"/>
              <a:chExt cx="1128039" cy="1275086"/>
            </a:xfrm>
          </p:grpSpPr>
          <p:sp>
            <p:nvSpPr>
              <p:cNvPr id="1285" name="Google Shape;1285;p14"/>
              <p:cNvSpPr/>
              <p:nvPr/>
            </p:nvSpPr>
            <p:spPr>
              <a:xfrm rot="5400000">
                <a:off x="8314629" y="756388"/>
                <a:ext cx="927048" cy="396312"/>
              </a:xfrm>
              <a:custGeom>
                <a:avLst/>
                <a:gdLst/>
                <a:ahLst/>
                <a:cxnLst/>
                <a:rect l="l" t="t" r="r" b="b"/>
                <a:pathLst>
                  <a:path w="22772" h="9735" extrusionOk="0">
                    <a:moveTo>
                      <a:pt x="3017" y="1"/>
                    </a:moveTo>
                    <a:cubicBezTo>
                      <a:pt x="1923" y="1"/>
                      <a:pt x="870" y="848"/>
                      <a:pt x="485" y="1868"/>
                    </a:cubicBezTo>
                    <a:cubicBezTo>
                      <a:pt x="1" y="3051"/>
                      <a:pt x="216" y="4368"/>
                      <a:pt x="727" y="5497"/>
                    </a:cubicBezTo>
                    <a:cubicBezTo>
                      <a:pt x="1452" y="7191"/>
                      <a:pt x="2877" y="8535"/>
                      <a:pt x="4544" y="9207"/>
                    </a:cubicBezTo>
                    <a:cubicBezTo>
                      <a:pt x="5399" y="9560"/>
                      <a:pt x="6316" y="9735"/>
                      <a:pt x="7232" y="9735"/>
                    </a:cubicBezTo>
                    <a:cubicBezTo>
                      <a:pt x="8131" y="9735"/>
                      <a:pt x="9029" y="9567"/>
                      <a:pt x="9867" y="9234"/>
                    </a:cubicBezTo>
                    <a:cubicBezTo>
                      <a:pt x="11400" y="8616"/>
                      <a:pt x="12690" y="7514"/>
                      <a:pt x="14115" y="6788"/>
                    </a:cubicBezTo>
                    <a:cubicBezTo>
                      <a:pt x="14936" y="6362"/>
                      <a:pt x="15894" y="6074"/>
                      <a:pt x="16815" y="6074"/>
                    </a:cubicBezTo>
                    <a:cubicBezTo>
                      <a:pt x="17523" y="6074"/>
                      <a:pt x="18208" y="6244"/>
                      <a:pt x="18793" y="6653"/>
                    </a:cubicBezTo>
                    <a:cubicBezTo>
                      <a:pt x="19587" y="7191"/>
                      <a:pt x="20235" y="8193"/>
                      <a:pt x="21201" y="8193"/>
                    </a:cubicBezTo>
                    <a:cubicBezTo>
                      <a:pt x="21249" y="8193"/>
                      <a:pt x="21297" y="8191"/>
                      <a:pt x="21347" y="8186"/>
                    </a:cubicBezTo>
                    <a:cubicBezTo>
                      <a:pt x="21992" y="8132"/>
                      <a:pt x="22503" y="7540"/>
                      <a:pt x="22637" y="6922"/>
                    </a:cubicBezTo>
                    <a:cubicBezTo>
                      <a:pt x="22772" y="6304"/>
                      <a:pt x="22556" y="5632"/>
                      <a:pt x="22288" y="5067"/>
                    </a:cubicBezTo>
                    <a:cubicBezTo>
                      <a:pt x="21911" y="4368"/>
                      <a:pt x="21374" y="3723"/>
                      <a:pt x="20675" y="3158"/>
                    </a:cubicBezTo>
                    <a:cubicBezTo>
                      <a:pt x="19730" y="2465"/>
                      <a:pt x="18588" y="2068"/>
                      <a:pt x="17441" y="2068"/>
                    </a:cubicBezTo>
                    <a:cubicBezTo>
                      <a:pt x="17120" y="2068"/>
                      <a:pt x="16798" y="2099"/>
                      <a:pt x="16481" y="2164"/>
                    </a:cubicBezTo>
                    <a:cubicBezTo>
                      <a:pt x="14921" y="2513"/>
                      <a:pt x="13631" y="3481"/>
                      <a:pt x="12287" y="4368"/>
                    </a:cubicBezTo>
                    <a:cubicBezTo>
                      <a:pt x="11195" y="5087"/>
                      <a:pt x="9457" y="5791"/>
                      <a:pt x="7978" y="5791"/>
                    </a:cubicBezTo>
                    <a:cubicBezTo>
                      <a:pt x="6580" y="5791"/>
                      <a:pt x="5413" y="5162"/>
                      <a:pt x="5243" y="3320"/>
                    </a:cubicBezTo>
                    <a:lnTo>
                      <a:pt x="5243" y="3212"/>
                    </a:lnTo>
                    <a:cubicBezTo>
                      <a:pt x="5189" y="1975"/>
                      <a:pt x="5082" y="524"/>
                      <a:pt x="3630" y="94"/>
                    </a:cubicBezTo>
                    <a:cubicBezTo>
                      <a:pt x="3427" y="30"/>
                      <a:pt x="3222" y="1"/>
                      <a:pt x="301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6" name="Google Shape;1286;p14"/>
              <p:cNvSpPr/>
              <p:nvPr/>
            </p:nvSpPr>
            <p:spPr>
              <a:xfrm rot="5400000">
                <a:off x="8117038" y="-17698"/>
                <a:ext cx="397330" cy="922244"/>
              </a:xfrm>
              <a:custGeom>
                <a:avLst/>
                <a:gdLst/>
                <a:ahLst/>
                <a:cxnLst/>
                <a:rect l="l" t="t" r="r" b="b"/>
                <a:pathLst>
                  <a:path w="9760" h="22654" extrusionOk="0">
                    <a:moveTo>
                      <a:pt x="3371" y="1"/>
                    </a:moveTo>
                    <a:cubicBezTo>
                      <a:pt x="3035" y="1"/>
                      <a:pt x="2699" y="44"/>
                      <a:pt x="2367" y="140"/>
                    </a:cubicBezTo>
                    <a:cubicBezTo>
                      <a:pt x="1103" y="490"/>
                      <a:pt x="1" y="1780"/>
                      <a:pt x="270" y="3124"/>
                    </a:cubicBezTo>
                    <a:cubicBezTo>
                      <a:pt x="565" y="4603"/>
                      <a:pt x="1990" y="4845"/>
                      <a:pt x="3227" y="5033"/>
                    </a:cubicBezTo>
                    <a:cubicBezTo>
                      <a:pt x="3308" y="5033"/>
                      <a:pt x="3334" y="5033"/>
                      <a:pt x="3388" y="5060"/>
                    </a:cubicBezTo>
                    <a:cubicBezTo>
                      <a:pt x="7071" y="5813"/>
                      <a:pt x="5243" y="10168"/>
                      <a:pt x="3657" y="12157"/>
                    </a:cubicBezTo>
                    <a:cubicBezTo>
                      <a:pt x="2662" y="13394"/>
                      <a:pt x="1560" y="14604"/>
                      <a:pt x="1076" y="16136"/>
                    </a:cubicBezTo>
                    <a:cubicBezTo>
                      <a:pt x="565" y="17803"/>
                      <a:pt x="1022" y="19685"/>
                      <a:pt x="2098" y="21029"/>
                    </a:cubicBezTo>
                    <a:cubicBezTo>
                      <a:pt x="2474" y="21459"/>
                      <a:pt x="2877" y="21836"/>
                      <a:pt x="3334" y="22131"/>
                    </a:cubicBezTo>
                    <a:lnTo>
                      <a:pt x="3738" y="22346"/>
                    </a:lnTo>
                    <a:cubicBezTo>
                      <a:pt x="4007" y="22373"/>
                      <a:pt x="4275" y="22481"/>
                      <a:pt x="4517" y="22615"/>
                    </a:cubicBezTo>
                    <a:cubicBezTo>
                      <a:pt x="4669" y="22634"/>
                      <a:pt x="4822" y="22653"/>
                      <a:pt x="4983" y="22653"/>
                    </a:cubicBezTo>
                    <a:cubicBezTo>
                      <a:pt x="5050" y="22653"/>
                      <a:pt x="5119" y="22650"/>
                      <a:pt x="5189" y="22642"/>
                    </a:cubicBezTo>
                    <a:cubicBezTo>
                      <a:pt x="5808" y="22588"/>
                      <a:pt x="6453" y="22131"/>
                      <a:pt x="6587" y="21513"/>
                    </a:cubicBezTo>
                    <a:cubicBezTo>
                      <a:pt x="6803" y="20491"/>
                      <a:pt x="5781" y="19712"/>
                      <a:pt x="5270" y="18825"/>
                    </a:cubicBezTo>
                    <a:cubicBezTo>
                      <a:pt x="4464" y="17400"/>
                      <a:pt x="4974" y="15545"/>
                      <a:pt x="5888" y="14174"/>
                    </a:cubicBezTo>
                    <a:cubicBezTo>
                      <a:pt x="6749" y="12803"/>
                      <a:pt x="8012" y="11620"/>
                      <a:pt x="8738" y="10168"/>
                    </a:cubicBezTo>
                    <a:cubicBezTo>
                      <a:pt x="9572" y="8555"/>
                      <a:pt x="9760" y="6646"/>
                      <a:pt x="9249" y="4899"/>
                    </a:cubicBezTo>
                    <a:cubicBezTo>
                      <a:pt x="8738" y="3151"/>
                      <a:pt x="7528" y="1646"/>
                      <a:pt x="5942" y="732"/>
                    </a:cubicBezTo>
                    <a:cubicBezTo>
                      <a:pt x="5143" y="303"/>
                      <a:pt x="4258" y="1"/>
                      <a:pt x="337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7" name="Google Shape;1287;p14"/>
              <p:cNvSpPr/>
              <p:nvPr/>
            </p:nvSpPr>
            <p:spPr>
              <a:xfrm rot="5400000">
                <a:off x="8537170" y="908058"/>
                <a:ext cx="645783" cy="245115"/>
              </a:xfrm>
              <a:custGeom>
                <a:avLst/>
                <a:gdLst/>
                <a:ahLst/>
                <a:cxnLst/>
                <a:rect l="l" t="t" r="r" b="b"/>
                <a:pathLst>
                  <a:path w="15863" h="6021" extrusionOk="0">
                    <a:moveTo>
                      <a:pt x="11936" y="0"/>
                    </a:moveTo>
                    <a:cubicBezTo>
                      <a:pt x="11820" y="0"/>
                      <a:pt x="11703" y="3"/>
                      <a:pt x="11588" y="7"/>
                    </a:cubicBezTo>
                    <a:cubicBezTo>
                      <a:pt x="10351" y="87"/>
                      <a:pt x="9114" y="383"/>
                      <a:pt x="7958" y="921"/>
                    </a:cubicBezTo>
                    <a:cubicBezTo>
                      <a:pt x="6416" y="1649"/>
                      <a:pt x="3712" y="4068"/>
                      <a:pt x="1549" y="4068"/>
                    </a:cubicBezTo>
                    <a:cubicBezTo>
                      <a:pt x="997" y="4068"/>
                      <a:pt x="481" y="3911"/>
                      <a:pt x="28" y="3528"/>
                    </a:cubicBezTo>
                    <a:lnTo>
                      <a:pt x="1" y="3528"/>
                    </a:lnTo>
                    <a:cubicBezTo>
                      <a:pt x="158" y="5384"/>
                      <a:pt x="1312" y="6020"/>
                      <a:pt x="2704" y="6020"/>
                    </a:cubicBezTo>
                    <a:cubicBezTo>
                      <a:pt x="4175" y="6020"/>
                      <a:pt x="5912" y="5309"/>
                      <a:pt x="7018" y="4577"/>
                    </a:cubicBezTo>
                    <a:cubicBezTo>
                      <a:pt x="8335" y="3717"/>
                      <a:pt x="9679" y="2695"/>
                      <a:pt x="11211" y="2399"/>
                    </a:cubicBezTo>
                    <a:cubicBezTo>
                      <a:pt x="11537" y="2334"/>
                      <a:pt x="11866" y="2303"/>
                      <a:pt x="12194" y="2303"/>
                    </a:cubicBezTo>
                    <a:cubicBezTo>
                      <a:pt x="13358" y="2303"/>
                      <a:pt x="14509" y="2696"/>
                      <a:pt x="15432" y="3367"/>
                    </a:cubicBezTo>
                    <a:lnTo>
                      <a:pt x="15459" y="3340"/>
                    </a:lnTo>
                    <a:cubicBezTo>
                      <a:pt x="15755" y="3071"/>
                      <a:pt x="15862" y="2641"/>
                      <a:pt x="15755" y="2238"/>
                    </a:cubicBezTo>
                    <a:cubicBezTo>
                      <a:pt x="15567" y="1351"/>
                      <a:pt x="14706" y="652"/>
                      <a:pt x="13873" y="302"/>
                    </a:cubicBezTo>
                    <a:cubicBezTo>
                      <a:pt x="13278" y="73"/>
                      <a:pt x="12604" y="0"/>
                      <a:pt x="119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8" name="Google Shape;1288;p14"/>
              <p:cNvSpPr/>
              <p:nvPr/>
            </p:nvSpPr>
            <p:spPr>
              <a:xfrm rot="5400000">
                <a:off x="8025476" y="-10535"/>
                <a:ext cx="389676" cy="696711"/>
              </a:xfrm>
              <a:custGeom>
                <a:avLst/>
                <a:gdLst/>
                <a:ahLst/>
                <a:cxnLst/>
                <a:rect l="l" t="t" r="r" b="b"/>
                <a:pathLst>
                  <a:path w="9572" h="17114" extrusionOk="0">
                    <a:moveTo>
                      <a:pt x="5915" y="1"/>
                    </a:moveTo>
                    <a:cubicBezTo>
                      <a:pt x="6533" y="377"/>
                      <a:pt x="6668" y="1345"/>
                      <a:pt x="6480" y="2044"/>
                    </a:cubicBezTo>
                    <a:cubicBezTo>
                      <a:pt x="6211" y="3039"/>
                      <a:pt x="5082" y="3791"/>
                      <a:pt x="4329" y="4517"/>
                    </a:cubicBezTo>
                    <a:cubicBezTo>
                      <a:pt x="2501" y="6345"/>
                      <a:pt x="942" y="8496"/>
                      <a:pt x="323" y="10969"/>
                    </a:cubicBezTo>
                    <a:cubicBezTo>
                      <a:pt x="81" y="11991"/>
                      <a:pt x="1" y="13093"/>
                      <a:pt x="269" y="14115"/>
                    </a:cubicBezTo>
                    <a:cubicBezTo>
                      <a:pt x="566" y="15352"/>
                      <a:pt x="1865" y="17113"/>
                      <a:pt x="3328" y="17113"/>
                    </a:cubicBezTo>
                    <a:cubicBezTo>
                      <a:pt x="3455" y="17113"/>
                      <a:pt x="3582" y="17100"/>
                      <a:pt x="3711" y="17072"/>
                    </a:cubicBezTo>
                    <a:cubicBezTo>
                      <a:pt x="4221" y="16965"/>
                      <a:pt x="4652" y="16454"/>
                      <a:pt x="4598" y="15943"/>
                    </a:cubicBezTo>
                    <a:cubicBezTo>
                      <a:pt x="3522" y="14599"/>
                      <a:pt x="3092" y="12717"/>
                      <a:pt x="3576" y="11050"/>
                    </a:cubicBezTo>
                    <a:cubicBezTo>
                      <a:pt x="4060" y="9545"/>
                      <a:pt x="5162" y="8308"/>
                      <a:pt x="6184" y="7071"/>
                    </a:cubicBezTo>
                    <a:cubicBezTo>
                      <a:pt x="7797" y="5109"/>
                      <a:pt x="9571" y="727"/>
                      <a:pt x="59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89" name="Google Shape;1289;p14"/>
          <p:cNvGrpSpPr/>
          <p:nvPr/>
        </p:nvGrpSpPr>
        <p:grpSpPr>
          <a:xfrm>
            <a:off x="129525" y="67849"/>
            <a:ext cx="8884950" cy="5007801"/>
            <a:chOff x="129525" y="67849"/>
            <a:chExt cx="8884950" cy="5007801"/>
          </a:xfrm>
        </p:grpSpPr>
        <p:grpSp>
          <p:nvGrpSpPr>
            <p:cNvPr id="1290" name="Google Shape;1290;p14"/>
            <p:cNvGrpSpPr/>
            <p:nvPr/>
          </p:nvGrpSpPr>
          <p:grpSpPr>
            <a:xfrm>
              <a:off x="190971" y="1558392"/>
              <a:ext cx="393857" cy="521341"/>
              <a:chOff x="150169" y="1487750"/>
              <a:chExt cx="386134" cy="511119"/>
            </a:xfrm>
          </p:grpSpPr>
          <p:grpSp>
            <p:nvGrpSpPr>
              <p:cNvPr id="1291" name="Google Shape;1291;p14"/>
              <p:cNvGrpSpPr/>
              <p:nvPr/>
            </p:nvGrpSpPr>
            <p:grpSpPr>
              <a:xfrm>
                <a:off x="150169" y="1688047"/>
                <a:ext cx="386134" cy="310821"/>
                <a:chOff x="150169" y="1688047"/>
                <a:chExt cx="386134" cy="310821"/>
              </a:xfrm>
            </p:grpSpPr>
            <p:sp>
              <p:nvSpPr>
                <p:cNvPr id="1292" name="Google Shape;1292;p14"/>
                <p:cNvSpPr/>
                <p:nvPr/>
              </p:nvSpPr>
              <p:spPr>
                <a:xfrm rot="5400000">
                  <a:off x="187825" y="1650391"/>
                  <a:ext cx="310821" cy="3861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35" h="9485" extrusionOk="0">
                      <a:moveTo>
                        <a:pt x="7018" y="0"/>
                      </a:moveTo>
                      <a:cubicBezTo>
                        <a:pt x="6992" y="0"/>
                        <a:pt x="6965" y="2"/>
                        <a:pt x="6936" y="7"/>
                      </a:cubicBezTo>
                      <a:cubicBezTo>
                        <a:pt x="6345" y="87"/>
                        <a:pt x="6372" y="1593"/>
                        <a:pt x="6264" y="1996"/>
                      </a:cubicBezTo>
                      <a:cubicBezTo>
                        <a:pt x="6076" y="3233"/>
                        <a:pt x="5242" y="4335"/>
                        <a:pt x="4113" y="4953"/>
                      </a:cubicBezTo>
                      <a:cubicBezTo>
                        <a:pt x="3307" y="5383"/>
                        <a:pt x="2339" y="5518"/>
                        <a:pt x="1532" y="5948"/>
                      </a:cubicBezTo>
                      <a:cubicBezTo>
                        <a:pt x="699" y="6378"/>
                        <a:pt x="0" y="7265"/>
                        <a:pt x="188" y="8179"/>
                      </a:cubicBezTo>
                      <a:cubicBezTo>
                        <a:pt x="323" y="8771"/>
                        <a:pt x="860" y="9228"/>
                        <a:pt x="1425" y="9389"/>
                      </a:cubicBezTo>
                      <a:cubicBezTo>
                        <a:pt x="1665" y="9455"/>
                        <a:pt x="1909" y="9485"/>
                        <a:pt x="2155" y="9485"/>
                      </a:cubicBezTo>
                      <a:cubicBezTo>
                        <a:pt x="2514" y="9485"/>
                        <a:pt x="2875" y="9420"/>
                        <a:pt x="3226" y="9308"/>
                      </a:cubicBezTo>
                      <a:cubicBezTo>
                        <a:pt x="4732" y="8878"/>
                        <a:pt x="5995" y="7749"/>
                        <a:pt x="6640" y="6297"/>
                      </a:cubicBezTo>
                      <a:cubicBezTo>
                        <a:pt x="7286" y="4819"/>
                        <a:pt x="7205" y="3206"/>
                        <a:pt x="7286" y="1620"/>
                      </a:cubicBezTo>
                      <a:cubicBezTo>
                        <a:pt x="7311" y="1207"/>
                        <a:pt x="7635" y="0"/>
                        <a:pt x="701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3" name="Google Shape;1293;p14"/>
                <p:cNvSpPr/>
                <p:nvPr/>
              </p:nvSpPr>
              <p:spPr>
                <a:xfrm rot="5400000">
                  <a:off x="177580" y="1798027"/>
                  <a:ext cx="142322" cy="799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96" h="1963" fill="none" extrusionOk="0">
                      <a:moveTo>
                        <a:pt x="1" y="1963"/>
                      </a:moveTo>
                      <a:cubicBezTo>
                        <a:pt x="1372" y="1936"/>
                        <a:pt x="2716" y="1183"/>
                        <a:pt x="3496" y="0"/>
                      </a:cubicBezTo>
                    </a:path>
                  </a:pathLst>
                </a:custGeom>
                <a:solidFill>
                  <a:schemeClr val="dk2"/>
                </a:solidFill>
                <a:ln w="8725" cap="flat" cmpd="sng">
                  <a:solidFill>
                    <a:schemeClr val="lt1"/>
                  </a:solidFill>
                  <a:prstDash val="solid"/>
                  <a:miter lim="2688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94" name="Google Shape;1294;p14"/>
              <p:cNvGrpSpPr/>
              <p:nvPr/>
            </p:nvGrpSpPr>
            <p:grpSpPr>
              <a:xfrm>
                <a:off x="163277" y="1487750"/>
                <a:ext cx="362360" cy="403884"/>
                <a:chOff x="163277" y="1487750"/>
                <a:chExt cx="362360" cy="403884"/>
              </a:xfrm>
            </p:grpSpPr>
            <p:sp>
              <p:nvSpPr>
                <p:cNvPr id="1295" name="Google Shape;1295;p14"/>
                <p:cNvSpPr/>
                <p:nvPr/>
              </p:nvSpPr>
              <p:spPr>
                <a:xfrm rot="5400000">
                  <a:off x="142515" y="1508512"/>
                  <a:ext cx="403884" cy="3623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21" h="8901" extrusionOk="0">
                      <a:moveTo>
                        <a:pt x="9324" y="0"/>
                      </a:moveTo>
                      <a:cubicBezTo>
                        <a:pt x="8928" y="0"/>
                        <a:pt x="8393" y="824"/>
                        <a:pt x="8065" y="1169"/>
                      </a:cubicBezTo>
                      <a:cubicBezTo>
                        <a:pt x="7528" y="1895"/>
                        <a:pt x="6479" y="2003"/>
                        <a:pt x="5592" y="2137"/>
                      </a:cubicBezTo>
                      <a:cubicBezTo>
                        <a:pt x="4167" y="2326"/>
                        <a:pt x="2769" y="2809"/>
                        <a:pt x="1694" y="3777"/>
                      </a:cubicBezTo>
                      <a:cubicBezTo>
                        <a:pt x="646" y="4745"/>
                        <a:pt x="0" y="6277"/>
                        <a:pt x="350" y="7649"/>
                      </a:cubicBezTo>
                      <a:cubicBezTo>
                        <a:pt x="511" y="8213"/>
                        <a:pt x="834" y="8778"/>
                        <a:pt x="1425" y="8885"/>
                      </a:cubicBezTo>
                      <a:cubicBezTo>
                        <a:pt x="1485" y="8896"/>
                        <a:pt x="1544" y="8901"/>
                        <a:pt x="1604" y="8901"/>
                      </a:cubicBezTo>
                      <a:cubicBezTo>
                        <a:pt x="2005" y="8901"/>
                        <a:pt x="2405" y="8675"/>
                        <a:pt x="2662" y="8348"/>
                      </a:cubicBezTo>
                      <a:cubicBezTo>
                        <a:pt x="2958" y="7971"/>
                        <a:pt x="3119" y="7541"/>
                        <a:pt x="3334" y="7111"/>
                      </a:cubicBezTo>
                      <a:cubicBezTo>
                        <a:pt x="3764" y="6170"/>
                        <a:pt x="4275" y="5175"/>
                        <a:pt x="5108" y="4557"/>
                      </a:cubicBezTo>
                      <a:cubicBezTo>
                        <a:pt x="6022" y="3858"/>
                        <a:pt x="7205" y="3589"/>
                        <a:pt x="8200" y="2971"/>
                      </a:cubicBezTo>
                      <a:cubicBezTo>
                        <a:pt x="8872" y="2567"/>
                        <a:pt x="9920" y="1627"/>
                        <a:pt x="9759" y="712"/>
                      </a:cubicBezTo>
                      <a:cubicBezTo>
                        <a:pt x="9672" y="190"/>
                        <a:pt x="9514" y="0"/>
                        <a:pt x="932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6" name="Google Shape;1296;p14"/>
                <p:cNvSpPr/>
                <p:nvPr/>
              </p:nvSpPr>
              <p:spPr>
                <a:xfrm rot="5400000">
                  <a:off x="256926" y="1509633"/>
                  <a:ext cx="52557" cy="135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1" h="3334" fill="none" extrusionOk="0">
                      <a:moveTo>
                        <a:pt x="1291" y="0"/>
                      </a:moveTo>
                      <a:cubicBezTo>
                        <a:pt x="431" y="833"/>
                        <a:pt x="1" y="2124"/>
                        <a:pt x="189" y="3334"/>
                      </a:cubicBezTo>
                    </a:path>
                  </a:pathLst>
                </a:custGeom>
                <a:solidFill>
                  <a:schemeClr val="dk2"/>
                </a:solidFill>
                <a:ln w="8725" cap="flat" cmpd="sng">
                  <a:solidFill>
                    <a:schemeClr val="lt1"/>
                  </a:solidFill>
                  <a:prstDash val="solid"/>
                  <a:miter lim="2688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297" name="Google Shape;1297;p14"/>
            <p:cNvGrpSpPr/>
            <p:nvPr/>
          </p:nvGrpSpPr>
          <p:grpSpPr>
            <a:xfrm>
              <a:off x="190971" y="3064606"/>
              <a:ext cx="393857" cy="520467"/>
              <a:chOff x="149088" y="3036924"/>
              <a:chExt cx="386134" cy="510262"/>
            </a:xfrm>
          </p:grpSpPr>
          <p:grpSp>
            <p:nvGrpSpPr>
              <p:cNvPr id="1298" name="Google Shape;1298;p14"/>
              <p:cNvGrpSpPr/>
              <p:nvPr/>
            </p:nvGrpSpPr>
            <p:grpSpPr>
              <a:xfrm>
                <a:off x="149088" y="3036924"/>
                <a:ext cx="386134" cy="311106"/>
                <a:chOff x="149088" y="3036924"/>
                <a:chExt cx="386134" cy="311106"/>
              </a:xfrm>
            </p:grpSpPr>
            <p:sp>
              <p:nvSpPr>
                <p:cNvPr id="1299" name="Google Shape;1299;p14"/>
                <p:cNvSpPr/>
                <p:nvPr/>
              </p:nvSpPr>
              <p:spPr>
                <a:xfrm rot="5400000">
                  <a:off x="186602" y="2999410"/>
                  <a:ext cx="311106" cy="3861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42" h="9485" extrusionOk="0">
                      <a:moveTo>
                        <a:pt x="641" y="1"/>
                      </a:moveTo>
                      <a:cubicBezTo>
                        <a:pt x="0" y="1"/>
                        <a:pt x="329" y="1201"/>
                        <a:pt x="355" y="1618"/>
                      </a:cubicBezTo>
                      <a:cubicBezTo>
                        <a:pt x="436" y="3204"/>
                        <a:pt x="355" y="4817"/>
                        <a:pt x="1001" y="6295"/>
                      </a:cubicBezTo>
                      <a:cubicBezTo>
                        <a:pt x="1646" y="7747"/>
                        <a:pt x="2909" y="8876"/>
                        <a:pt x="4415" y="9333"/>
                      </a:cubicBezTo>
                      <a:cubicBezTo>
                        <a:pt x="4759" y="9427"/>
                        <a:pt x="5111" y="9484"/>
                        <a:pt x="5463" y="9484"/>
                      </a:cubicBezTo>
                      <a:cubicBezTo>
                        <a:pt x="5716" y="9484"/>
                        <a:pt x="5968" y="9455"/>
                        <a:pt x="6216" y="9387"/>
                      </a:cubicBezTo>
                      <a:cubicBezTo>
                        <a:pt x="6781" y="9226"/>
                        <a:pt x="7318" y="8796"/>
                        <a:pt x="7453" y="8177"/>
                      </a:cubicBezTo>
                      <a:cubicBezTo>
                        <a:pt x="7641" y="7263"/>
                        <a:pt x="6915" y="6403"/>
                        <a:pt x="6109" y="5973"/>
                      </a:cubicBezTo>
                      <a:cubicBezTo>
                        <a:pt x="5275" y="5516"/>
                        <a:pt x="4334" y="5381"/>
                        <a:pt x="3474" y="4951"/>
                      </a:cubicBezTo>
                      <a:cubicBezTo>
                        <a:pt x="2372" y="4387"/>
                        <a:pt x="1565" y="3231"/>
                        <a:pt x="1323" y="1994"/>
                      </a:cubicBezTo>
                      <a:cubicBezTo>
                        <a:pt x="1270" y="1591"/>
                        <a:pt x="1296" y="85"/>
                        <a:pt x="705" y="5"/>
                      </a:cubicBezTo>
                      <a:cubicBezTo>
                        <a:pt x="683" y="2"/>
                        <a:pt x="661" y="1"/>
                        <a:pt x="64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0" name="Google Shape;1300;p14"/>
                <p:cNvSpPr/>
                <p:nvPr/>
              </p:nvSpPr>
              <p:spPr>
                <a:xfrm rot="5400000">
                  <a:off x="190260" y="3141124"/>
                  <a:ext cx="121519" cy="711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5" h="1748" fill="none" extrusionOk="0">
                      <a:moveTo>
                        <a:pt x="1" y="0"/>
                      </a:moveTo>
                      <a:cubicBezTo>
                        <a:pt x="646" y="1022"/>
                        <a:pt x="1775" y="1694"/>
                        <a:pt x="2985" y="1748"/>
                      </a:cubicBezTo>
                    </a:path>
                  </a:pathLst>
                </a:custGeom>
                <a:solidFill>
                  <a:schemeClr val="dk2"/>
                </a:solidFill>
                <a:ln w="8725" cap="flat" cmpd="sng">
                  <a:solidFill>
                    <a:schemeClr val="lt1"/>
                  </a:solidFill>
                  <a:prstDash val="solid"/>
                  <a:miter lim="2688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01" name="Google Shape;1301;p14"/>
              <p:cNvGrpSpPr/>
              <p:nvPr/>
            </p:nvGrpSpPr>
            <p:grpSpPr>
              <a:xfrm>
                <a:off x="163377" y="3143302"/>
                <a:ext cx="362360" cy="403884"/>
                <a:chOff x="163377" y="3143302"/>
                <a:chExt cx="362360" cy="403884"/>
              </a:xfrm>
            </p:grpSpPr>
            <p:sp>
              <p:nvSpPr>
                <p:cNvPr id="1302" name="Google Shape;1302;p14"/>
                <p:cNvSpPr/>
                <p:nvPr/>
              </p:nvSpPr>
              <p:spPr>
                <a:xfrm rot="5400000">
                  <a:off x="142615" y="3164064"/>
                  <a:ext cx="403884" cy="3623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21" h="8901" extrusionOk="0">
                      <a:moveTo>
                        <a:pt x="567" y="0"/>
                      </a:moveTo>
                      <a:cubicBezTo>
                        <a:pt x="380" y="0"/>
                        <a:pt x="222" y="190"/>
                        <a:pt x="135" y="712"/>
                      </a:cubicBezTo>
                      <a:cubicBezTo>
                        <a:pt x="1" y="1627"/>
                        <a:pt x="995" y="2567"/>
                        <a:pt x="1668" y="2971"/>
                      </a:cubicBezTo>
                      <a:cubicBezTo>
                        <a:pt x="2689" y="3589"/>
                        <a:pt x="3872" y="3831"/>
                        <a:pt x="4759" y="4557"/>
                      </a:cubicBezTo>
                      <a:cubicBezTo>
                        <a:pt x="5620" y="5202"/>
                        <a:pt x="6103" y="6143"/>
                        <a:pt x="6560" y="7111"/>
                      </a:cubicBezTo>
                      <a:cubicBezTo>
                        <a:pt x="6749" y="7541"/>
                        <a:pt x="6910" y="7971"/>
                        <a:pt x="7233" y="8348"/>
                      </a:cubicBezTo>
                      <a:cubicBezTo>
                        <a:pt x="7490" y="8675"/>
                        <a:pt x="7869" y="8901"/>
                        <a:pt x="8282" y="8901"/>
                      </a:cubicBezTo>
                      <a:cubicBezTo>
                        <a:pt x="8344" y="8901"/>
                        <a:pt x="8406" y="8896"/>
                        <a:pt x="8469" y="8885"/>
                      </a:cubicBezTo>
                      <a:cubicBezTo>
                        <a:pt x="9034" y="8778"/>
                        <a:pt x="9410" y="8213"/>
                        <a:pt x="9545" y="7649"/>
                      </a:cubicBezTo>
                      <a:cubicBezTo>
                        <a:pt x="9921" y="6224"/>
                        <a:pt x="9276" y="4745"/>
                        <a:pt x="8200" y="3777"/>
                      </a:cubicBezTo>
                      <a:cubicBezTo>
                        <a:pt x="7125" y="2836"/>
                        <a:pt x="5700" y="2326"/>
                        <a:pt x="4222" y="2137"/>
                      </a:cubicBezTo>
                      <a:cubicBezTo>
                        <a:pt x="3334" y="2003"/>
                        <a:pt x="2313" y="1895"/>
                        <a:pt x="1748" y="1169"/>
                      </a:cubicBezTo>
                      <a:cubicBezTo>
                        <a:pt x="1476" y="824"/>
                        <a:pt x="957" y="0"/>
                        <a:pt x="56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3" name="Google Shape;1303;p14"/>
                <p:cNvSpPr/>
                <p:nvPr/>
              </p:nvSpPr>
              <p:spPr>
                <a:xfrm rot="5400000">
                  <a:off x="263580" y="3400494"/>
                  <a:ext cx="58052" cy="125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6" h="3093" fill="none" extrusionOk="0">
                      <a:moveTo>
                        <a:pt x="1" y="0"/>
                      </a:moveTo>
                      <a:cubicBezTo>
                        <a:pt x="915" y="753"/>
                        <a:pt x="1426" y="1909"/>
                        <a:pt x="1372" y="3092"/>
                      </a:cubicBezTo>
                    </a:path>
                  </a:pathLst>
                </a:custGeom>
                <a:solidFill>
                  <a:schemeClr val="dk2"/>
                </a:solidFill>
                <a:ln w="8725" cap="flat" cmpd="sng">
                  <a:solidFill>
                    <a:schemeClr val="lt1"/>
                  </a:solidFill>
                  <a:prstDash val="solid"/>
                  <a:miter lim="2688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304" name="Google Shape;1304;p14"/>
            <p:cNvGrpSpPr/>
            <p:nvPr/>
          </p:nvGrpSpPr>
          <p:grpSpPr>
            <a:xfrm>
              <a:off x="5125161" y="4568439"/>
              <a:ext cx="791301" cy="327167"/>
              <a:chOff x="5701558" y="4293124"/>
              <a:chExt cx="1055068" cy="436223"/>
            </a:xfrm>
          </p:grpSpPr>
          <p:sp>
            <p:nvSpPr>
              <p:cNvPr id="1305" name="Google Shape;1305;p14"/>
              <p:cNvSpPr/>
              <p:nvPr/>
            </p:nvSpPr>
            <p:spPr>
              <a:xfrm rot="5400000">
                <a:off x="6059347" y="4032069"/>
                <a:ext cx="339489" cy="1055068"/>
              </a:xfrm>
              <a:custGeom>
                <a:avLst/>
                <a:gdLst/>
                <a:ahLst/>
                <a:cxnLst/>
                <a:rect l="l" t="t" r="r" b="b"/>
                <a:pathLst>
                  <a:path w="6131" h="19054" extrusionOk="0">
                    <a:moveTo>
                      <a:pt x="2795" y="1"/>
                    </a:moveTo>
                    <a:cubicBezTo>
                      <a:pt x="2659" y="1"/>
                      <a:pt x="2526" y="14"/>
                      <a:pt x="2394" y="38"/>
                    </a:cubicBezTo>
                    <a:cubicBezTo>
                      <a:pt x="2152" y="173"/>
                      <a:pt x="1883" y="280"/>
                      <a:pt x="1614" y="307"/>
                    </a:cubicBezTo>
                    <a:cubicBezTo>
                      <a:pt x="1453" y="388"/>
                      <a:pt x="1291" y="495"/>
                      <a:pt x="1157" y="657"/>
                    </a:cubicBezTo>
                    <a:cubicBezTo>
                      <a:pt x="1022" y="845"/>
                      <a:pt x="915" y="1006"/>
                      <a:pt x="834" y="1194"/>
                    </a:cubicBezTo>
                    <a:cubicBezTo>
                      <a:pt x="646" y="1866"/>
                      <a:pt x="915" y="2592"/>
                      <a:pt x="1291" y="3157"/>
                    </a:cubicBezTo>
                    <a:cubicBezTo>
                      <a:pt x="1668" y="3802"/>
                      <a:pt x="2178" y="4367"/>
                      <a:pt x="2555" y="5012"/>
                    </a:cubicBezTo>
                    <a:cubicBezTo>
                      <a:pt x="3576" y="6732"/>
                      <a:pt x="2931" y="8561"/>
                      <a:pt x="2017" y="10147"/>
                    </a:cubicBezTo>
                    <a:cubicBezTo>
                      <a:pt x="1372" y="11249"/>
                      <a:pt x="646" y="12324"/>
                      <a:pt x="323" y="13588"/>
                    </a:cubicBezTo>
                    <a:cubicBezTo>
                      <a:pt x="1" y="14986"/>
                      <a:pt x="323" y="16572"/>
                      <a:pt x="1211" y="17701"/>
                    </a:cubicBezTo>
                    <a:cubicBezTo>
                      <a:pt x="1426" y="17970"/>
                      <a:pt x="1641" y="18212"/>
                      <a:pt x="1910" y="18427"/>
                    </a:cubicBezTo>
                    <a:cubicBezTo>
                      <a:pt x="2414" y="18815"/>
                      <a:pt x="2992" y="19053"/>
                      <a:pt x="3567" y="19053"/>
                    </a:cubicBezTo>
                    <a:cubicBezTo>
                      <a:pt x="4189" y="19053"/>
                      <a:pt x="4807" y="18775"/>
                      <a:pt x="5324" y="18104"/>
                    </a:cubicBezTo>
                    <a:cubicBezTo>
                      <a:pt x="5835" y="17378"/>
                      <a:pt x="5942" y="16330"/>
                      <a:pt x="5754" y="15416"/>
                    </a:cubicBezTo>
                    <a:cubicBezTo>
                      <a:pt x="5485" y="14287"/>
                      <a:pt x="4813" y="13319"/>
                      <a:pt x="4571" y="12190"/>
                    </a:cubicBezTo>
                    <a:cubicBezTo>
                      <a:pt x="4033" y="9609"/>
                      <a:pt x="6050" y="7163"/>
                      <a:pt x="6077" y="4528"/>
                    </a:cubicBezTo>
                    <a:cubicBezTo>
                      <a:pt x="6130" y="2807"/>
                      <a:pt x="5109" y="576"/>
                      <a:pt x="3308" y="65"/>
                    </a:cubicBezTo>
                    <a:cubicBezTo>
                      <a:pt x="3130" y="21"/>
                      <a:pt x="2961" y="1"/>
                      <a:pt x="279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6" name="Google Shape;1306;p14"/>
              <p:cNvSpPr/>
              <p:nvPr/>
            </p:nvSpPr>
            <p:spPr>
              <a:xfrm rot="5400000">
                <a:off x="6079199" y="3942283"/>
                <a:ext cx="291813" cy="993493"/>
              </a:xfrm>
              <a:custGeom>
                <a:avLst/>
                <a:gdLst/>
                <a:ahLst/>
                <a:cxnLst/>
                <a:rect l="l" t="t" r="r" b="b"/>
                <a:pathLst>
                  <a:path w="5270" h="17942" extrusionOk="0">
                    <a:moveTo>
                      <a:pt x="2776" y="0"/>
                    </a:moveTo>
                    <a:cubicBezTo>
                      <a:pt x="2362" y="0"/>
                      <a:pt x="1956" y="339"/>
                      <a:pt x="1775" y="728"/>
                    </a:cubicBezTo>
                    <a:cubicBezTo>
                      <a:pt x="1613" y="1158"/>
                      <a:pt x="1640" y="1615"/>
                      <a:pt x="1775" y="2072"/>
                    </a:cubicBezTo>
                    <a:cubicBezTo>
                      <a:pt x="2044" y="3013"/>
                      <a:pt x="2662" y="3846"/>
                      <a:pt x="2904" y="4814"/>
                    </a:cubicBezTo>
                    <a:cubicBezTo>
                      <a:pt x="3226" y="6373"/>
                      <a:pt x="2554" y="7933"/>
                      <a:pt x="1775" y="9357"/>
                    </a:cubicBezTo>
                    <a:cubicBezTo>
                      <a:pt x="1049" y="10728"/>
                      <a:pt x="135" y="12180"/>
                      <a:pt x="81" y="13766"/>
                    </a:cubicBezTo>
                    <a:cubicBezTo>
                      <a:pt x="0" y="14922"/>
                      <a:pt x="431" y="16132"/>
                      <a:pt x="1210" y="17019"/>
                    </a:cubicBezTo>
                    <a:cubicBezTo>
                      <a:pt x="1677" y="17527"/>
                      <a:pt x="2373" y="17942"/>
                      <a:pt x="3033" y="17942"/>
                    </a:cubicBezTo>
                    <a:cubicBezTo>
                      <a:pt x="3248" y="17942"/>
                      <a:pt x="3459" y="17898"/>
                      <a:pt x="3657" y="17799"/>
                    </a:cubicBezTo>
                    <a:cubicBezTo>
                      <a:pt x="3388" y="17584"/>
                      <a:pt x="3173" y="17342"/>
                      <a:pt x="2958" y="17073"/>
                    </a:cubicBezTo>
                    <a:cubicBezTo>
                      <a:pt x="2070" y="15917"/>
                      <a:pt x="1748" y="14358"/>
                      <a:pt x="2070" y="12960"/>
                    </a:cubicBezTo>
                    <a:cubicBezTo>
                      <a:pt x="2393" y="11696"/>
                      <a:pt x="3119" y="10621"/>
                      <a:pt x="3764" y="9519"/>
                    </a:cubicBezTo>
                    <a:cubicBezTo>
                      <a:pt x="4678" y="7933"/>
                      <a:pt x="5270" y="6051"/>
                      <a:pt x="4302" y="4384"/>
                    </a:cubicBezTo>
                    <a:cubicBezTo>
                      <a:pt x="3925" y="3739"/>
                      <a:pt x="3415" y="3174"/>
                      <a:pt x="2984" y="2529"/>
                    </a:cubicBezTo>
                    <a:cubicBezTo>
                      <a:pt x="2635" y="1937"/>
                      <a:pt x="2366" y="1265"/>
                      <a:pt x="2554" y="593"/>
                    </a:cubicBezTo>
                    <a:cubicBezTo>
                      <a:pt x="2635" y="378"/>
                      <a:pt x="2716" y="217"/>
                      <a:pt x="2850" y="56"/>
                    </a:cubicBezTo>
                    <a:lnTo>
                      <a:pt x="2823" y="2"/>
                    </a:lnTo>
                    <a:cubicBezTo>
                      <a:pt x="2808" y="1"/>
                      <a:pt x="2792" y="0"/>
                      <a:pt x="277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7" name="Google Shape;1307;p14"/>
              <p:cNvSpPr/>
              <p:nvPr/>
            </p:nvSpPr>
            <p:spPr>
              <a:xfrm rot="5400000">
                <a:off x="6551277" y="4527594"/>
                <a:ext cx="93856" cy="163792"/>
              </a:xfrm>
              <a:custGeom>
                <a:avLst/>
                <a:gdLst/>
                <a:ahLst/>
                <a:cxnLst/>
                <a:rect l="l" t="t" r="r" b="b"/>
                <a:pathLst>
                  <a:path w="1695" h="2958" fill="none" extrusionOk="0">
                    <a:moveTo>
                      <a:pt x="0" y="1"/>
                    </a:moveTo>
                    <a:cubicBezTo>
                      <a:pt x="1049" y="538"/>
                      <a:pt x="1694" y="1775"/>
                      <a:pt x="1533" y="2958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8" name="Google Shape;1308;p14"/>
              <p:cNvSpPr/>
              <p:nvPr/>
            </p:nvSpPr>
            <p:spPr>
              <a:xfrm rot="5400000">
                <a:off x="5895536" y="4382437"/>
                <a:ext cx="92361" cy="297793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5378" fill="none" extrusionOk="0">
                    <a:moveTo>
                      <a:pt x="673" y="1"/>
                    </a:moveTo>
                    <a:cubicBezTo>
                      <a:pt x="0" y="1775"/>
                      <a:pt x="377" y="3979"/>
                      <a:pt x="1667" y="5377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09" name="Google Shape;1309;p14"/>
            <p:cNvGrpSpPr/>
            <p:nvPr/>
          </p:nvGrpSpPr>
          <p:grpSpPr>
            <a:xfrm>
              <a:off x="4155264" y="4465093"/>
              <a:ext cx="835024" cy="533860"/>
              <a:chOff x="4472663" y="4151483"/>
              <a:chExt cx="1113365" cy="711813"/>
            </a:xfrm>
          </p:grpSpPr>
          <p:sp>
            <p:nvSpPr>
              <p:cNvPr id="1310" name="Google Shape;1310;p14"/>
              <p:cNvSpPr/>
              <p:nvPr/>
            </p:nvSpPr>
            <p:spPr>
              <a:xfrm rot="5400000">
                <a:off x="4964777" y="4258601"/>
                <a:ext cx="684847" cy="518674"/>
              </a:xfrm>
              <a:custGeom>
                <a:avLst/>
                <a:gdLst/>
                <a:ahLst/>
                <a:cxnLst/>
                <a:rect l="l" t="t" r="r" b="b"/>
                <a:pathLst>
                  <a:path w="12368" h="9367" extrusionOk="0">
                    <a:moveTo>
                      <a:pt x="8759" y="1"/>
                    </a:moveTo>
                    <a:cubicBezTo>
                      <a:pt x="7582" y="1"/>
                      <a:pt x="6485" y="532"/>
                      <a:pt x="5619" y="1346"/>
                    </a:cubicBezTo>
                    <a:cubicBezTo>
                      <a:pt x="4759" y="2179"/>
                      <a:pt x="4168" y="3255"/>
                      <a:pt x="3711" y="4384"/>
                    </a:cubicBezTo>
                    <a:cubicBezTo>
                      <a:pt x="3361" y="5190"/>
                      <a:pt x="3092" y="6051"/>
                      <a:pt x="2608" y="6750"/>
                    </a:cubicBezTo>
                    <a:cubicBezTo>
                      <a:pt x="2366" y="7153"/>
                      <a:pt x="2017" y="7502"/>
                      <a:pt x="1614" y="7744"/>
                    </a:cubicBezTo>
                    <a:cubicBezTo>
                      <a:pt x="1345" y="7906"/>
                      <a:pt x="807" y="7959"/>
                      <a:pt x="619" y="8174"/>
                    </a:cubicBezTo>
                    <a:cubicBezTo>
                      <a:pt x="1" y="8739"/>
                      <a:pt x="619" y="9277"/>
                      <a:pt x="1318" y="9357"/>
                    </a:cubicBezTo>
                    <a:cubicBezTo>
                      <a:pt x="1409" y="9363"/>
                      <a:pt x="1501" y="9366"/>
                      <a:pt x="1592" y="9366"/>
                    </a:cubicBezTo>
                    <a:cubicBezTo>
                      <a:pt x="2712" y="9366"/>
                      <a:pt x="3829" y="8914"/>
                      <a:pt x="4625" y="8094"/>
                    </a:cubicBezTo>
                    <a:cubicBezTo>
                      <a:pt x="5350" y="7287"/>
                      <a:pt x="5888" y="6158"/>
                      <a:pt x="6937" y="5889"/>
                    </a:cubicBezTo>
                    <a:cubicBezTo>
                      <a:pt x="7096" y="5846"/>
                      <a:pt x="7256" y="5828"/>
                      <a:pt x="7415" y="5828"/>
                    </a:cubicBezTo>
                    <a:cubicBezTo>
                      <a:pt x="8266" y="5828"/>
                      <a:pt x="9121" y="6339"/>
                      <a:pt x="10005" y="6339"/>
                    </a:cubicBezTo>
                    <a:cubicBezTo>
                      <a:pt x="10102" y="6339"/>
                      <a:pt x="10199" y="6333"/>
                      <a:pt x="10297" y="6319"/>
                    </a:cubicBezTo>
                    <a:cubicBezTo>
                      <a:pt x="11265" y="6158"/>
                      <a:pt x="11964" y="5244"/>
                      <a:pt x="12179" y="4276"/>
                    </a:cubicBezTo>
                    <a:cubicBezTo>
                      <a:pt x="12367" y="3282"/>
                      <a:pt x="12152" y="2206"/>
                      <a:pt x="11507" y="1400"/>
                    </a:cubicBezTo>
                    <a:cubicBezTo>
                      <a:pt x="10889" y="593"/>
                      <a:pt x="9894" y="82"/>
                      <a:pt x="8845" y="2"/>
                    </a:cubicBezTo>
                    <a:cubicBezTo>
                      <a:pt x="8816" y="1"/>
                      <a:pt x="8787" y="1"/>
                      <a:pt x="875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1" name="Google Shape;1311;p14"/>
              <p:cNvSpPr/>
              <p:nvPr/>
            </p:nvSpPr>
            <p:spPr>
              <a:xfrm rot="5400000">
                <a:off x="4409342" y="4262089"/>
                <a:ext cx="683297" cy="519117"/>
              </a:xfrm>
              <a:custGeom>
                <a:avLst/>
                <a:gdLst/>
                <a:ahLst/>
                <a:cxnLst/>
                <a:rect l="l" t="t" r="r" b="b"/>
                <a:pathLst>
                  <a:path w="12340" h="9375" extrusionOk="0">
                    <a:moveTo>
                      <a:pt x="1653" y="0"/>
                    </a:moveTo>
                    <a:cubicBezTo>
                      <a:pt x="1541" y="0"/>
                      <a:pt x="1429" y="5"/>
                      <a:pt x="1317" y="15"/>
                    </a:cubicBezTo>
                    <a:cubicBezTo>
                      <a:pt x="592" y="96"/>
                      <a:pt x="0" y="580"/>
                      <a:pt x="592" y="1198"/>
                    </a:cubicBezTo>
                    <a:cubicBezTo>
                      <a:pt x="807" y="1440"/>
                      <a:pt x="1344" y="1467"/>
                      <a:pt x="1613" y="1628"/>
                    </a:cubicBezTo>
                    <a:cubicBezTo>
                      <a:pt x="1990" y="1897"/>
                      <a:pt x="2312" y="2247"/>
                      <a:pt x="2581" y="2596"/>
                    </a:cubicBezTo>
                    <a:cubicBezTo>
                      <a:pt x="3092" y="3349"/>
                      <a:pt x="3361" y="4182"/>
                      <a:pt x="3683" y="4989"/>
                    </a:cubicBezTo>
                    <a:cubicBezTo>
                      <a:pt x="4167" y="6091"/>
                      <a:pt x="4732" y="7166"/>
                      <a:pt x="5619" y="8027"/>
                    </a:cubicBezTo>
                    <a:cubicBezTo>
                      <a:pt x="6441" y="8823"/>
                      <a:pt x="7534" y="9374"/>
                      <a:pt x="8686" y="9374"/>
                    </a:cubicBezTo>
                    <a:cubicBezTo>
                      <a:pt x="8739" y="9374"/>
                      <a:pt x="8792" y="9373"/>
                      <a:pt x="8845" y="9371"/>
                    </a:cubicBezTo>
                    <a:cubicBezTo>
                      <a:pt x="9840" y="9290"/>
                      <a:pt x="10808" y="8779"/>
                      <a:pt x="11453" y="7973"/>
                    </a:cubicBezTo>
                    <a:cubicBezTo>
                      <a:pt x="12071" y="7166"/>
                      <a:pt x="12340" y="6091"/>
                      <a:pt x="12125" y="5096"/>
                    </a:cubicBezTo>
                    <a:cubicBezTo>
                      <a:pt x="11937" y="4129"/>
                      <a:pt x="11211" y="3161"/>
                      <a:pt x="10270" y="3053"/>
                    </a:cubicBezTo>
                    <a:cubicBezTo>
                      <a:pt x="10163" y="3035"/>
                      <a:pt x="10055" y="3027"/>
                      <a:pt x="9947" y="3027"/>
                    </a:cubicBezTo>
                    <a:cubicBezTo>
                      <a:pt x="9096" y="3027"/>
                      <a:pt x="8230" y="3534"/>
                      <a:pt x="7361" y="3534"/>
                    </a:cubicBezTo>
                    <a:cubicBezTo>
                      <a:pt x="7211" y="3534"/>
                      <a:pt x="7060" y="3519"/>
                      <a:pt x="6909" y="3483"/>
                    </a:cubicBezTo>
                    <a:cubicBezTo>
                      <a:pt x="5834" y="3214"/>
                      <a:pt x="5350" y="2058"/>
                      <a:pt x="4597" y="1252"/>
                    </a:cubicBezTo>
                    <a:cubicBezTo>
                      <a:pt x="3841" y="471"/>
                      <a:pt x="2753" y="0"/>
                      <a:pt x="165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2" name="Google Shape;1312;p14"/>
              <p:cNvSpPr/>
              <p:nvPr/>
            </p:nvSpPr>
            <p:spPr>
              <a:xfrm rot="5400000">
                <a:off x="5298479" y="4063662"/>
                <a:ext cx="194413" cy="380686"/>
              </a:xfrm>
              <a:custGeom>
                <a:avLst/>
                <a:gdLst/>
                <a:ahLst/>
                <a:cxnLst/>
                <a:rect l="l" t="t" r="r" b="b"/>
                <a:pathLst>
                  <a:path w="3511" h="6875" extrusionOk="0">
                    <a:moveTo>
                      <a:pt x="1850" y="0"/>
                    </a:moveTo>
                    <a:cubicBezTo>
                      <a:pt x="1545" y="0"/>
                      <a:pt x="1261" y="111"/>
                      <a:pt x="1091" y="354"/>
                    </a:cubicBezTo>
                    <a:cubicBezTo>
                      <a:pt x="634" y="864"/>
                      <a:pt x="849" y="1617"/>
                      <a:pt x="903" y="2236"/>
                    </a:cubicBezTo>
                    <a:cubicBezTo>
                      <a:pt x="1011" y="3257"/>
                      <a:pt x="876" y="4306"/>
                      <a:pt x="446" y="5247"/>
                    </a:cubicBezTo>
                    <a:cubicBezTo>
                      <a:pt x="312" y="5462"/>
                      <a:pt x="204" y="5704"/>
                      <a:pt x="150" y="5972"/>
                    </a:cubicBezTo>
                    <a:cubicBezTo>
                      <a:pt x="0" y="6641"/>
                      <a:pt x="251" y="6875"/>
                      <a:pt x="622" y="6875"/>
                    </a:cubicBezTo>
                    <a:cubicBezTo>
                      <a:pt x="1117" y="6875"/>
                      <a:pt x="1825" y="6460"/>
                      <a:pt x="2086" y="6107"/>
                    </a:cubicBezTo>
                    <a:cubicBezTo>
                      <a:pt x="2946" y="5058"/>
                      <a:pt x="3403" y="3768"/>
                      <a:pt x="3484" y="2451"/>
                    </a:cubicBezTo>
                    <a:cubicBezTo>
                      <a:pt x="3511" y="1752"/>
                      <a:pt x="3376" y="999"/>
                      <a:pt x="2893" y="461"/>
                    </a:cubicBezTo>
                    <a:cubicBezTo>
                      <a:pt x="2627" y="166"/>
                      <a:pt x="2223" y="0"/>
                      <a:pt x="18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3" name="Google Shape;1313;p14"/>
              <p:cNvSpPr/>
              <p:nvPr/>
            </p:nvSpPr>
            <p:spPr>
              <a:xfrm rot="5400000">
                <a:off x="4563612" y="4060534"/>
                <a:ext cx="198234" cy="380132"/>
              </a:xfrm>
              <a:custGeom>
                <a:avLst/>
                <a:gdLst/>
                <a:ahLst/>
                <a:cxnLst/>
                <a:rect l="l" t="t" r="r" b="b"/>
                <a:pathLst>
                  <a:path w="3580" h="6865" extrusionOk="0">
                    <a:moveTo>
                      <a:pt x="622" y="1"/>
                    </a:moveTo>
                    <a:cubicBezTo>
                      <a:pt x="253" y="1"/>
                      <a:pt x="0" y="235"/>
                      <a:pt x="139" y="903"/>
                    </a:cubicBezTo>
                    <a:cubicBezTo>
                      <a:pt x="219" y="1172"/>
                      <a:pt x="327" y="1414"/>
                      <a:pt x="435" y="1629"/>
                    </a:cubicBezTo>
                    <a:cubicBezTo>
                      <a:pt x="865" y="2570"/>
                      <a:pt x="1053" y="3618"/>
                      <a:pt x="918" y="4640"/>
                    </a:cubicBezTo>
                    <a:cubicBezTo>
                      <a:pt x="838" y="5258"/>
                      <a:pt x="676" y="6011"/>
                      <a:pt x="1080" y="6522"/>
                    </a:cubicBezTo>
                    <a:cubicBezTo>
                      <a:pt x="1288" y="6754"/>
                      <a:pt x="1602" y="6864"/>
                      <a:pt x="1925" y="6864"/>
                    </a:cubicBezTo>
                    <a:cubicBezTo>
                      <a:pt x="2312" y="6864"/>
                      <a:pt x="2713" y="6707"/>
                      <a:pt x="2962" y="6414"/>
                    </a:cubicBezTo>
                    <a:cubicBezTo>
                      <a:pt x="3472" y="5904"/>
                      <a:pt x="3580" y="5124"/>
                      <a:pt x="3526" y="4425"/>
                    </a:cubicBezTo>
                    <a:cubicBezTo>
                      <a:pt x="3472" y="3108"/>
                      <a:pt x="2989" y="1817"/>
                      <a:pt x="2074" y="769"/>
                    </a:cubicBezTo>
                    <a:cubicBezTo>
                      <a:pt x="1813" y="416"/>
                      <a:pt x="1114" y="1"/>
                      <a:pt x="62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4" name="Google Shape;1314;p14"/>
              <p:cNvSpPr/>
              <p:nvPr/>
            </p:nvSpPr>
            <p:spPr>
              <a:xfrm rot="5400000">
                <a:off x="5323786" y="4617603"/>
                <a:ext cx="242698" cy="70046"/>
              </a:xfrm>
              <a:custGeom>
                <a:avLst/>
                <a:gdLst/>
                <a:ahLst/>
                <a:cxnLst/>
                <a:rect l="l" t="t" r="r" b="b"/>
                <a:pathLst>
                  <a:path w="4383" h="1265" fill="none" extrusionOk="0">
                    <a:moveTo>
                      <a:pt x="1" y="942"/>
                    </a:moveTo>
                    <a:cubicBezTo>
                      <a:pt x="512" y="270"/>
                      <a:pt x="1426" y="1"/>
                      <a:pt x="2232" y="108"/>
                    </a:cubicBezTo>
                    <a:cubicBezTo>
                      <a:pt x="3066" y="243"/>
                      <a:pt x="3791" y="673"/>
                      <a:pt x="4383" y="1264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5" name="Google Shape;1315;p14"/>
              <p:cNvSpPr/>
              <p:nvPr/>
            </p:nvSpPr>
            <p:spPr>
              <a:xfrm rot="5400000">
                <a:off x="4520645" y="4612426"/>
                <a:ext cx="245688" cy="86381"/>
              </a:xfrm>
              <a:custGeom>
                <a:avLst/>
                <a:gdLst/>
                <a:ahLst/>
                <a:cxnLst/>
                <a:rect l="l" t="t" r="r" b="b"/>
                <a:pathLst>
                  <a:path w="4437" h="1560" fill="none" extrusionOk="0">
                    <a:moveTo>
                      <a:pt x="1" y="0"/>
                    </a:moveTo>
                    <a:cubicBezTo>
                      <a:pt x="404" y="753"/>
                      <a:pt x="1210" y="1291"/>
                      <a:pt x="2071" y="1425"/>
                    </a:cubicBezTo>
                    <a:cubicBezTo>
                      <a:pt x="2904" y="1559"/>
                      <a:pt x="3818" y="1291"/>
                      <a:pt x="4437" y="726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16" name="Google Shape;1316;p14"/>
            <p:cNvGrpSpPr/>
            <p:nvPr/>
          </p:nvGrpSpPr>
          <p:grpSpPr>
            <a:xfrm>
              <a:off x="3229511" y="4570121"/>
              <a:ext cx="791882" cy="323803"/>
              <a:chOff x="2399389" y="4294619"/>
              <a:chExt cx="1055843" cy="431738"/>
            </a:xfrm>
          </p:grpSpPr>
          <p:sp>
            <p:nvSpPr>
              <p:cNvPr id="1317" name="Google Shape;1317;p14"/>
              <p:cNvSpPr/>
              <p:nvPr/>
            </p:nvSpPr>
            <p:spPr>
              <a:xfrm rot="5400000">
                <a:off x="2758314" y="4029438"/>
                <a:ext cx="337994" cy="1055843"/>
              </a:xfrm>
              <a:custGeom>
                <a:avLst/>
                <a:gdLst/>
                <a:ahLst/>
                <a:cxnLst/>
                <a:rect l="l" t="t" r="r" b="b"/>
                <a:pathLst>
                  <a:path w="6104" h="19068" extrusionOk="0">
                    <a:moveTo>
                      <a:pt x="3599" y="0"/>
                    </a:moveTo>
                    <a:cubicBezTo>
                      <a:pt x="3026" y="0"/>
                      <a:pt x="2444" y="239"/>
                      <a:pt x="1937" y="630"/>
                    </a:cubicBezTo>
                    <a:cubicBezTo>
                      <a:pt x="1695" y="845"/>
                      <a:pt x="1480" y="1087"/>
                      <a:pt x="1211" y="1382"/>
                    </a:cubicBezTo>
                    <a:cubicBezTo>
                      <a:pt x="324" y="2538"/>
                      <a:pt x="1" y="4098"/>
                      <a:pt x="324" y="5496"/>
                    </a:cubicBezTo>
                    <a:cubicBezTo>
                      <a:pt x="619" y="6759"/>
                      <a:pt x="1372" y="7834"/>
                      <a:pt x="2017" y="8937"/>
                    </a:cubicBezTo>
                    <a:cubicBezTo>
                      <a:pt x="2931" y="10523"/>
                      <a:pt x="3523" y="12405"/>
                      <a:pt x="2555" y="14072"/>
                    </a:cubicBezTo>
                    <a:cubicBezTo>
                      <a:pt x="2179" y="14717"/>
                      <a:pt x="1668" y="15281"/>
                      <a:pt x="1264" y="15927"/>
                    </a:cubicBezTo>
                    <a:cubicBezTo>
                      <a:pt x="915" y="16518"/>
                      <a:pt x="646" y="17190"/>
                      <a:pt x="834" y="17862"/>
                    </a:cubicBezTo>
                    <a:cubicBezTo>
                      <a:pt x="915" y="18077"/>
                      <a:pt x="996" y="18239"/>
                      <a:pt x="1130" y="18400"/>
                    </a:cubicBezTo>
                    <a:cubicBezTo>
                      <a:pt x="1264" y="18561"/>
                      <a:pt x="1399" y="18696"/>
                      <a:pt x="1587" y="18776"/>
                    </a:cubicBezTo>
                    <a:cubicBezTo>
                      <a:pt x="1829" y="18830"/>
                      <a:pt x="2125" y="18911"/>
                      <a:pt x="2367" y="19045"/>
                    </a:cubicBezTo>
                    <a:cubicBezTo>
                      <a:pt x="2461" y="19061"/>
                      <a:pt x="2553" y="19067"/>
                      <a:pt x="2644" y="19067"/>
                    </a:cubicBezTo>
                    <a:cubicBezTo>
                      <a:pt x="2863" y="19067"/>
                      <a:pt x="3072" y="19029"/>
                      <a:pt x="3281" y="18991"/>
                    </a:cubicBezTo>
                    <a:cubicBezTo>
                      <a:pt x="5109" y="18481"/>
                      <a:pt x="6104" y="16249"/>
                      <a:pt x="6077" y="14529"/>
                    </a:cubicBezTo>
                    <a:cubicBezTo>
                      <a:pt x="6077" y="11894"/>
                      <a:pt x="4034" y="9448"/>
                      <a:pt x="4571" y="6840"/>
                    </a:cubicBezTo>
                    <a:cubicBezTo>
                      <a:pt x="4813" y="5711"/>
                      <a:pt x="5485" y="4743"/>
                      <a:pt x="5727" y="3614"/>
                    </a:cubicBezTo>
                    <a:cubicBezTo>
                      <a:pt x="5969" y="2727"/>
                      <a:pt x="5889" y="1678"/>
                      <a:pt x="5297" y="925"/>
                    </a:cubicBezTo>
                    <a:cubicBezTo>
                      <a:pt x="4811" y="273"/>
                      <a:pt x="4211" y="0"/>
                      <a:pt x="35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8" name="Google Shape;1318;p14"/>
              <p:cNvSpPr/>
              <p:nvPr/>
            </p:nvSpPr>
            <p:spPr>
              <a:xfrm rot="5400000">
                <a:off x="2785502" y="3943668"/>
                <a:ext cx="293308" cy="995210"/>
              </a:xfrm>
              <a:custGeom>
                <a:avLst/>
                <a:gdLst/>
                <a:ahLst/>
                <a:cxnLst/>
                <a:rect l="l" t="t" r="r" b="b"/>
                <a:pathLst>
                  <a:path w="5297" h="17973" extrusionOk="0">
                    <a:moveTo>
                      <a:pt x="3036" y="0"/>
                    </a:moveTo>
                    <a:cubicBezTo>
                      <a:pt x="2375" y="0"/>
                      <a:pt x="1677" y="421"/>
                      <a:pt x="1210" y="949"/>
                    </a:cubicBezTo>
                    <a:cubicBezTo>
                      <a:pt x="457" y="1836"/>
                      <a:pt x="0" y="3046"/>
                      <a:pt x="81" y="4202"/>
                    </a:cubicBezTo>
                    <a:cubicBezTo>
                      <a:pt x="135" y="5788"/>
                      <a:pt x="1022" y="7213"/>
                      <a:pt x="1801" y="8611"/>
                    </a:cubicBezTo>
                    <a:cubicBezTo>
                      <a:pt x="2554" y="10036"/>
                      <a:pt x="3280" y="11595"/>
                      <a:pt x="2904" y="13155"/>
                    </a:cubicBezTo>
                    <a:cubicBezTo>
                      <a:pt x="2662" y="14122"/>
                      <a:pt x="2043" y="14956"/>
                      <a:pt x="1801" y="15897"/>
                    </a:cubicBezTo>
                    <a:cubicBezTo>
                      <a:pt x="1667" y="16354"/>
                      <a:pt x="1613" y="16838"/>
                      <a:pt x="1801" y="17241"/>
                    </a:cubicBezTo>
                    <a:cubicBezTo>
                      <a:pt x="1951" y="17664"/>
                      <a:pt x="2331" y="17973"/>
                      <a:pt x="2729" y="17973"/>
                    </a:cubicBezTo>
                    <a:cubicBezTo>
                      <a:pt x="2760" y="17973"/>
                      <a:pt x="2792" y="17971"/>
                      <a:pt x="2823" y="17967"/>
                    </a:cubicBezTo>
                    <a:lnTo>
                      <a:pt x="2877" y="17913"/>
                    </a:lnTo>
                    <a:cubicBezTo>
                      <a:pt x="2742" y="17752"/>
                      <a:pt x="2635" y="17590"/>
                      <a:pt x="2554" y="17375"/>
                    </a:cubicBezTo>
                    <a:cubicBezTo>
                      <a:pt x="2366" y="16703"/>
                      <a:pt x="2635" y="16004"/>
                      <a:pt x="3011" y="15440"/>
                    </a:cubicBezTo>
                    <a:cubicBezTo>
                      <a:pt x="3388" y="14794"/>
                      <a:pt x="3898" y="14230"/>
                      <a:pt x="4275" y="13585"/>
                    </a:cubicBezTo>
                    <a:cubicBezTo>
                      <a:pt x="5296" y="11864"/>
                      <a:pt x="4651" y="10036"/>
                      <a:pt x="3737" y="8450"/>
                    </a:cubicBezTo>
                    <a:cubicBezTo>
                      <a:pt x="3092" y="7348"/>
                      <a:pt x="2366" y="6272"/>
                      <a:pt x="2097" y="4982"/>
                    </a:cubicBezTo>
                    <a:cubicBezTo>
                      <a:pt x="1748" y="3584"/>
                      <a:pt x="2097" y="1998"/>
                      <a:pt x="2957" y="842"/>
                    </a:cubicBezTo>
                    <a:cubicBezTo>
                      <a:pt x="3173" y="573"/>
                      <a:pt x="3388" y="358"/>
                      <a:pt x="3656" y="143"/>
                    </a:cubicBezTo>
                    <a:cubicBezTo>
                      <a:pt x="3459" y="44"/>
                      <a:pt x="3250" y="0"/>
                      <a:pt x="30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9" name="Google Shape;1319;p14"/>
              <p:cNvSpPr/>
              <p:nvPr/>
            </p:nvSpPr>
            <p:spPr>
              <a:xfrm rot="5400000">
                <a:off x="3208216" y="4409957"/>
                <a:ext cx="95296" cy="245688"/>
              </a:xfrm>
              <a:custGeom>
                <a:avLst/>
                <a:gdLst/>
                <a:ahLst/>
                <a:cxnLst/>
                <a:rect l="l" t="t" r="r" b="b"/>
                <a:pathLst>
                  <a:path w="1721" h="4437" fill="none" extrusionOk="0">
                    <a:moveTo>
                      <a:pt x="1721" y="0"/>
                    </a:moveTo>
                    <a:cubicBezTo>
                      <a:pt x="431" y="995"/>
                      <a:pt x="0" y="2984"/>
                      <a:pt x="780" y="4436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0" name="Google Shape;1320;p14"/>
              <p:cNvSpPr/>
              <p:nvPr/>
            </p:nvSpPr>
            <p:spPr>
              <a:xfrm rot="5400000">
                <a:off x="2560643" y="4500767"/>
                <a:ext cx="99837" cy="208477"/>
              </a:xfrm>
              <a:custGeom>
                <a:avLst/>
                <a:gdLst/>
                <a:ahLst/>
                <a:cxnLst/>
                <a:rect l="l" t="t" r="r" b="b"/>
                <a:pathLst>
                  <a:path w="1803" h="3765" fill="none" extrusionOk="0">
                    <a:moveTo>
                      <a:pt x="1587" y="1"/>
                    </a:moveTo>
                    <a:cubicBezTo>
                      <a:pt x="1802" y="1425"/>
                      <a:pt x="1184" y="2931"/>
                      <a:pt x="1" y="3764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21" name="Google Shape;1321;p14"/>
            <p:cNvGrpSpPr/>
            <p:nvPr/>
          </p:nvGrpSpPr>
          <p:grpSpPr>
            <a:xfrm>
              <a:off x="2357718" y="4570121"/>
              <a:ext cx="791882" cy="323803"/>
              <a:chOff x="2399389" y="4294619"/>
              <a:chExt cx="1055843" cy="431738"/>
            </a:xfrm>
          </p:grpSpPr>
          <p:sp>
            <p:nvSpPr>
              <p:cNvPr id="1322" name="Google Shape;1322;p14"/>
              <p:cNvSpPr/>
              <p:nvPr/>
            </p:nvSpPr>
            <p:spPr>
              <a:xfrm rot="5400000">
                <a:off x="2758314" y="4029438"/>
                <a:ext cx="337994" cy="1055843"/>
              </a:xfrm>
              <a:custGeom>
                <a:avLst/>
                <a:gdLst/>
                <a:ahLst/>
                <a:cxnLst/>
                <a:rect l="l" t="t" r="r" b="b"/>
                <a:pathLst>
                  <a:path w="6104" h="19068" extrusionOk="0">
                    <a:moveTo>
                      <a:pt x="3599" y="0"/>
                    </a:moveTo>
                    <a:cubicBezTo>
                      <a:pt x="3026" y="0"/>
                      <a:pt x="2444" y="239"/>
                      <a:pt x="1937" y="630"/>
                    </a:cubicBezTo>
                    <a:cubicBezTo>
                      <a:pt x="1695" y="845"/>
                      <a:pt x="1480" y="1087"/>
                      <a:pt x="1211" y="1382"/>
                    </a:cubicBezTo>
                    <a:cubicBezTo>
                      <a:pt x="324" y="2538"/>
                      <a:pt x="1" y="4098"/>
                      <a:pt x="324" y="5496"/>
                    </a:cubicBezTo>
                    <a:cubicBezTo>
                      <a:pt x="619" y="6759"/>
                      <a:pt x="1372" y="7834"/>
                      <a:pt x="2017" y="8937"/>
                    </a:cubicBezTo>
                    <a:cubicBezTo>
                      <a:pt x="2931" y="10523"/>
                      <a:pt x="3523" y="12405"/>
                      <a:pt x="2555" y="14072"/>
                    </a:cubicBezTo>
                    <a:cubicBezTo>
                      <a:pt x="2179" y="14717"/>
                      <a:pt x="1668" y="15281"/>
                      <a:pt x="1264" y="15927"/>
                    </a:cubicBezTo>
                    <a:cubicBezTo>
                      <a:pt x="915" y="16518"/>
                      <a:pt x="646" y="17190"/>
                      <a:pt x="834" y="17862"/>
                    </a:cubicBezTo>
                    <a:cubicBezTo>
                      <a:pt x="915" y="18077"/>
                      <a:pt x="996" y="18239"/>
                      <a:pt x="1130" y="18400"/>
                    </a:cubicBezTo>
                    <a:cubicBezTo>
                      <a:pt x="1264" y="18561"/>
                      <a:pt x="1399" y="18696"/>
                      <a:pt x="1587" y="18776"/>
                    </a:cubicBezTo>
                    <a:cubicBezTo>
                      <a:pt x="1829" y="18830"/>
                      <a:pt x="2125" y="18911"/>
                      <a:pt x="2367" y="19045"/>
                    </a:cubicBezTo>
                    <a:cubicBezTo>
                      <a:pt x="2461" y="19061"/>
                      <a:pt x="2553" y="19067"/>
                      <a:pt x="2644" y="19067"/>
                    </a:cubicBezTo>
                    <a:cubicBezTo>
                      <a:pt x="2863" y="19067"/>
                      <a:pt x="3072" y="19029"/>
                      <a:pt x="3281" y="18991"/>
                    </a:cubicBezTo>
                    <a:cubicBezTo>
                      <a:pt x="5109" y="18481"/>
                      <a:pt x="6104" y="16249"/>
                      <a:pt x="6077" y="14529"/>
                    </a:cubicBezTo>
                    <a:cubicBezTo>
                      <a:pt x="6077" y="11894"/>
                      <a:pt x="4034" y="9448"/>
                      <a:pt x="4571" y="6840"/>
                    </a:cubicBezTo>
                    <a:cubicBezTo>
                      <a:pt x="4813" y="5711"/>
                      <a:pt x="5485" y="4743"/>
                      <a:pt x="5727" y="3614"/>
                    </a:cubicBezTo>
                    <a:cubicBezTo>
                      <a:pt x="5969" y="2727"/>
                      <a:pt x="5889" y="1678"/>
                      <a:pt x="5297" y="925"/>
                    </a:cubicBezTo>
                    <a:cubicBezTo>
                      <a:pt x="4811" y="273"/>
                      <a:pt x="4211" y="0"/>
                      <a:pt x="35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3" name="Google Shape;1323;p14"/>
              <p:cNvSpPr/>
              <p:nvPr/>
            </p:nvSpPr>
            <p:spPr>
              <a:xfrm rot="5400000">
                <a:off x="2785502" y="3943668"/>
                <a:ext cx="293308" cy="995210"/>
              </a:xfrm>
              <a:custGeom>
                <a:avLst/>
                <a:gdLst/>
                <a:ahLst/>
                <a:cxnLst/>
                <a:rect l="l" t="t" r="r" b="b"/>
                <a:pathLst>
                  <a:path w="5297" h="17973" extrusionOk="0">
                    <a:moveTo>
                      <a:pt x="3036" y="0"/>
                    </a:moveTo>
                    <a:cubicBezTo>
                      <a:pt x="2375" y="0"/>
                      <a:pt x="1677" y="421"/>
                      <a:pt x="1210" y="949"/>
                    </a:cubicBezTo>
                    <a:cubicBezTo>
                      <a:pt x="457" y="1836"/>
                      <a:pt x="0" y="3046"/>
                      <a:pt x="81" y="4202"/>
                    </a:cubicBezTo>
                    <a:cubicBezTo>
                      <a:pt x="135" y="5788"/>
                      <a:pt x="1022" y="7213"/>
                      <a:pt x="1801" y="8611"/>
                    </a:cubicBezTo>
                    <a:cubicBezTo>
                      <a:pt x="2554" y="10036"/>
                      <a:pt x="3280" y="11595"/>
                      <a:pt x="2904" y="13155"/>
                    </a:cubicBezTo>
                    <a:cubicBezTo>
                      <a:pt x="2662" y="14122"/>
                      <a:pt x="2043" y="14956"/>
                      <a:pt x="1801" y="15897"/>
                    </a:cubicBezTo>
                    <a:cubicBezTo>
                      <a:pt x="1667" y="16354"/>
                      <a:pt x="1613" y="16838"/>
                      <a:pt x="1801" y="17241"/>
                    </a:cubicBezTo>
                    <a:cubicBezTo>
                      <a:pt x="1951" y="17664"/>
                      <a:pt x="2331" y="17973"/>
                      <a:pt x="2729" y="17973"/>
                    </a:cubicBezTo>
                    <a:cubicBezTo>
                      <a:pt x="2760" y="17973"/>
                      <a:pt x="2792" y="17971"/>
                      <a:pt x="2823" y="17967"/>
                    </a:cubicBezTo>
                    <a:lnTo>
                      <a:pt x="2877" y="17913"/>
                    </a:lnTo>
                    <a:cubicBezTo>
                      <a:pt x="2742" y="17752"/>
                      <a:pt x="2635" y="17590"/>
                      <a:pt x="2554" y="17375"/>
                    </a:cubicBezTo>
                    <a:cubicBezTo>
                      <a:pt x="2366" y="16703"/>
                      <a:pt x="2635" y="16004"/>
                      <a:pt x="3011" y="15440"/>
                    </a:cubicBezTo>
                    <a:cubicBezTo>
                      <a:pt x="3388" y="14794"/>
                      <a:pt x="3898" y="14230"/>
                      <a:pt x="4275" y="13585"/>
                    </a:cubicBezTo>
                    <a:cubicBezTo>
                      <a:pt x="5296" y="11864"/>
                      <a:pt x="4651" y="10036"/>
                      <a:pt x="3737" y="8450"/>
                    </a:cubicBezTo>
                    <a:cubicBezTo>
                      <a:pt x="3092" y="7348"/>
                      <a:pt x="2366" y="6272"/>
                      <a:pt x="2097" y="4982"/>
                    </a:cubicBezTo>
                    <a:cubicBezTo>
                      <a:pt x="1748" y="3584"/>
                      <a:pt x="2097" y="1998"/>
                      <a:pt x="2957" y="842"/>
                    </a:cubicBezTo>
                    <a:cubicBezTo>
                      <a:pt x="3173" y="573"/>
                      <a:pt x="3388" y="358"/>
                      <a:pt x="3656" y="143"/>
                    </a:cubicBezTo>
                    <a:cubicBezTo>
                      <a:pt x="3459" y="44"/>
                      <a:pt x="3250" y="0"/>
                      <a:pt x="30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4" name="Google Shape;1324;p14"/>
              <p:cNvSpPr/>
              <p:nvPr/>
            </p:nvSpPr>
            <p:spPr>
              <a:xfrm rot="5400000">
                <a:off x="3208216" y="4409957"/>
                <a:ext cx="95296" cy="245688"/>
              </a:xfrm>
              <a:custGeom>
                <a:avLst/>
                <a:gdLst/>
                <a:ahLst/>
                <a:cxnLst/>
                <a:rect l="l" t="t" r="r" b="b"/>
                <a:pathLst>
                  <a:path w="1721" h="4437" fill="none" extrusionOk="0">
                    <a:moveTo>
                      <a:pt x="1721" y="0"/>
                    </a:moveTo>
                    <a:cubicBezTo>
                      <a:pt x="431" y="995"/>
                      <a:pt x="0" y="2984"/>
                      <a:pt x="780" y="4436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5" name="Google Shape;1325;p14"/>
              <p:cNvSpPr/>
              <p:nvPr/>
            </p:nvSpPr>
            <p:spPr>
              <a:xfrm rot="5400000">
                <a:off x="2560643" y="4500767"/>
                <a:ext cx="99837" cy="208477"/>
              </a:xfrm>
              <a:custGeom>
                <a:avLst/>
                <a:gdLst/>
                <a:ahLst/>
                <a:cxnLst/>
                <a:rect l="l" t="t" r="r" b="b"/>
                <a:pathLst>
                  <a:path w="1803" h="3765" fill="none" extrusionOk="0">
                    <a:moveTo>
                      <a:pt x="1587" y="1"/>
                    </a:moveTo>
                    <a:cubicBezTo>
                      <a:pt x="1802" y="1425"/>
                      <a:pt x="1184" y="2931"/>
                      <a:pt x="1" y="3764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26" name="Google Shape;1326;p14"/>
            <p:cNvGrpSpPr/>
            <p:nvPr/>
          </p:nvGrpSpPr>
          <p:grpSpPr>
            <a:xfrm>
              <a:off x="5996441" y="4568439"/>
              <a:ext cx="791301" cy="327167"/>
              <a:chOff x="5701558" y="4293124"/>
              <a:chExt cx="1055068" cy="436223"/>
            </a:xfrm>
          </p:grpSpPr>
          <p:sp>
            <p:nvSpPr>
              <p:cNvPr id="1327" name="Google Shape;1327;p14"/>
              <p:cNvSpPr/>
              <p:nvPr/>
            </p:nvSpPr>
            <p:spPr>
              <a:xfrm rot="5400000">
                <a:off x="6059347" y="4032069"/>
                <a:ext cx="339489" cy="1055068"/>
              </a:xfrm>
              <a:custGeom>
                <a:avLst/>
                <a:gdLst/>
                <a:ahLst/>
                <a:cxnLst/>
                <a:rect l="l" t="t" r="r" b="b"/>
                <a:pathLst>
                  <a:path w="6131" h="19054" extrusionOk="0">
                    <a:moveTo>
                      <a:pt x="2795" y="1"/>
                    </a:moveTo>
                    <a:cubicBezTo>
                      <a:pt x="2659" y="1"/>
                      <a:pt x="2526" y="14"/>
                      <a:pt x="2394" y="38"/>
                    </a:cubicBezTo>
                    <a:cubicBezTo>
                      <a:pt x="2152" y="173"/>
                      <a:pt x="1883" y="280"/>
                      <a:pt x="1614" y="307"/>
                    </a:cubicBezTo>
                    <a:cubicBezTo>
                      <a:pt x="1453" y="388"/>
                      <a:pt x="1291" y="495"/>
                      <a:pt x="1157" y="657"/>
                    </a:cubicBezTo>
                    <a:cubicBezTo>
                      <a:pt x="1022" y="845"/>
                      <a:pt x="915" y="1006"/>
                      <a:pt x="834" y="1194"/>
                    </a:cubicBezTo>
                    <a:cubicBezTo>
                      <a:pt x="646" y="1866"/>
                      <a:pt x="915" y="2592"/>
                      <a:pt x="1291" y="3157"/>
                    </a:cubicBezTo>
                    <a:cubicBezTo>
                      <a:pt x="1668" y="3802"/>
                      <a:pt x="2178" y="4367"/>
                      <a:pt x="2555" y="5012"/>
                    </a:cubicBezTo>
                    <a:cubicBezTo>
                      <a:pt x="3576" y="6732"/>
                      <a:pt x="2931" y="8561"/>
                      <a:pt x="2017" y="10147"/>
                    </a:cubicBezTo>
                    <a:cubicBezTo>
                      <a:pt x="1372" y="11249"/>
                      <a:pt x="646" y="12324"/>
                      <a:pt x="323" y="13588"/>
                    </a:cubicBezTo>
                    <a:cubicBezTo>
                      <a:pt x="1" y="14986"/>
                      <a:pt x="323" y="16572"/>
                      <a:pt x="1211" y="17701"/>
                    </a:cubicBezTo>
                    <a:cubicBezTo>
                      <a:pt x="1426" y="17970"/>
                      <a:pt x="1641" y="18212"/>
                      <a:pt x="1910" y="18427"/>
                    </a:cubicBezTo>
                    <a:cubicBezTo>
                      <a:pt x="2414" y="18815"/>
                      <a:pt x="2992" y="19053"/>
                      <a:pt x="3567" y="19053"/>
                    </a:cubicBezTo>
                    <a:cubicBezTo>
                      <a:pt x="4189" y="19053"/>
                      <a:pt x="4807" y="18775"/>
                      <a:pt x="5324" y="18104"/>
                    </a:cubicBezTo>
                    <a:cubicBezTo>
                      <a:pt x="5835" y="17378"/>
                      <a:pt x="5942" y="16330"/>
                      <a:pt x="5754" y="15416"/>
                    </a:cubicBezTo>
                    <a:cubicBezTo>
                      <a:pt x="5485" y="14287"/>
                      <a:pt x="4813" y="13319"/>
                      <a:pt x="4571" y="12190"/>
                    </a:cubicBezTo>
                    <a:cubicBezTo>
                      <a:pt x="4033" y="9609"/>
                      <a:pt x="6050" y="7163"/>
                      <a:pt x="6077" y="4528"/>
                    </a:cubicBezTo>
                    <a:cubicBezTo>
                      <a:pt x="6130" y="2807"/>
                      <a:pt x="5109" y="576"/>
                      <a:pt x="3308" y="65"/>
                    </a:cubicBezTo>
                    <a:cubicBezTo>
                      <a:pt x="3130" y="21"/>
                      <a:pt x="2961" y="1"/>
                      <a:pt x="279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8" name="Google Shape;1328;p14"/>
              <p:cNvSpPr/>
              <p:nvPr/>
            </p:nvSpPr>
            <p:spPr>
              <a:xfrm rot="5400000">
                <a:off x="6079199" y="3942283"/>
                <a:ext cx="291813" cy="993493"/>
              </a:xfrm>
              <a:custGeom>
                <a:avLst/>
                <a:gdLst/>
                <a:ahLst/>
                <a:cxnLst/>
                <a:rect l="l" t="t" r="r" b="b"/>
                <a:pathLst>
                  <a:path w="5270" h="17942" extrusionOk="0">
                    <a:moveTo>
                      <a:pt x="2776" y="0"/>
                    </a:moveTo>
                    <a:cubicBezTo>
                      <a:pt x="2362" y="0"/>
                      <a:pt x="1956" y="339"/>
                      <a:pt x="1775" y="728"/>
                    </a:cubicBezTo>
                    <a:cubicBezTo>
                      <a:pt x="1613" y="1158"/>
                      <a:pt x="1640" y="1615"/>
                      <a:pt x="1775" y="2072"/>
                    </a:cubicBezTo>
                    <a:cubicBezTo>
                      <a:pt x="2044" y="3013"/>
                      <a:pt x="2662" y="3846"/>
                      <a:pt x="2904" y="4814"/>
                    </a:cubicBezTo>
                    <a:cubicBezTo>
                      <a:pt x="3226" y="6373"/>
                      <a:pt x="2554" y="7933"/>
                      <a:pt x="1775" y="9357"/>
                    </a:cubicBezTo>
                    <a:cubicBezTo>
                      <a:pt x="1049" y="10728"/>
                      <a:pt x="135" y="12180"/>
                      <a:pt x="81" y="13766"/>
                    </a:cubicBezTo>
                    <a:cubicBezTo>
                      <a:pt x="0" y="14922"/>
                      <a:pt x="431" y="16132"/>
                      <a:pt x="1210" y="17019"/>
                    </a:cubicBezTo>
                    <a:cubicBezTo>
                      <a:pt x="1677" y="17527"/>
                      <a:pt x="2373" y="17942"/>
                      <a:pt x="3033" y="17942"/>
                    </a:cubicBezTo>
                    <a:cubicBezTo>
                      <a:pt x="3248" y="17942"/>
                      <a:pt x="3459" y="17898"/>
                      <a:pt x="3657" y="17799"/>
                    </a:cubicBezTo>
                    <a:cubicBezTo>
                      <a:pt x="3388" y="17584"/>
                      <a:pt x="3173" y="17342"/>
                      <a:pt x="2958" y="17073"/>
                    </a:cubicBezTo>
                    <a:cubicBezTo>
                      <a:pt x="2070" y="15917"/>
                      <a:pt x="1748" y="14358"/>
                      <a:pt x="2070" y="12960"/>
                    </a:cubicBezTo>
                    <a:cubicBezTo>
                      <a:pt x="2393" y="11696"/>
                      <a:pt x="3119" y="10621"/>
                      <a:pt x="3764" y="9519"/>
                    </a:cubicBezTo>
                    <a:cubicBezTo>
                      <a:pt x="4678" y="7933"/>
                      <a:pt x="5270" y="6051"/>
                      <a:pt x="4302" y="4384"/>
                    </a:cubicBezTo>
                    <a:cubicBezTo>
                      <a:pt x="3925" y="3739"/>
                      <a:pt x="3415" y="3174"/>
                      <a:pt x="2984" y="2529"/>
                    </a:cubicBezTo>
                    <a:cubicBezTo>
                      <a:pt x="2635" y="1937"/>
                      <a:pt x="2366" y="1265"/>
                      <a:pt x="2554" y="593"/>
                    </a:cubicBezTo>
                    <a:cubicBezTo>
                      <a:pt x="2635" y="378"/>
                      <a:pt x="2716" y="217"/>
                      <a:pt x="2850" y="56"/>
                    </a:cubicBezTo>
                    <a:lnTo>
                      <a:pt x="2823" y="2"/>
                    </a:lnTo>
                    <a:cubicBezTo>
                      <a:pt x="2808" y="1"/>
                      <a:pt x="2792" y="0"/>
                      <a:pt x="277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9" name="Google Shape;1329;p14"/>
              <p:cNvSpPr/>
              <p:nvPr/>
            </p:nvSpPr>
            <p:spPr>
              <a:xfrm rot="5400000">
                <a:off x="6551277" y="4527594"/>
                <a:ext cx="93856" cy="163792"/>
              </a:xfrm>
              <a:custGeom>
                <a:avLst/>
                <a:gdLst/>
                <a:ahLst/>
                <a:cxnLst/>
                <a:rect l="l" t="t" r="r" b="b"/>
                <a:pathLst>
                  <a:path w="1695" h="2958" fill="none" extrusionOk="0">
                    <a:moveTo>
                      <a:pt x="0" y="1"/>
                    </a:moveTo>
                    <a:cubicBezTo>
                      <a:pt x="1049" y="538"/>
                      <a:pt x="1694" y="1775"/>
                      <a:pt x="1533" y="2958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0" name="Google Shape;1330;p14"/>
              <p:cNvSpPr/>
              <p:nvPr/>
            </p:nvSpPr>
            <p:spPr>
              <a:xfrm rot="5400000">
                <a:off x="5895536" y="4382437"/>
                <a:ext cx="92361" cy="297793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5378" fill="none" extrusionOk="0">
                    <a:moveTo>
                      <a:pt x="673" y="1"/>
                    </a:moveTo>
                    <a:cubicBezTo>
                      <a:pt x="0" y="1775"/>
                      <a:pt x="377" y="3979"/>
                      <a:pt x="1667" y="5377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31" name="Google Shape;1331;p14"/>
            <p:cNvGrpSpPr/>
            <p:nvPr/>
          </p:nvGrpSpPr>
          <p:grpSpPr>
            <a:xfrm>
              <a:off x="6867721" y="4568439"/>
              <a:ext cx="791301" cy="327167"/>
              <a:chOff x="5701558" y="4293124"/>
              <a:chExt cx="1055068" cy="436223"/>
            </a:xfrm>
          </p:grpSpPr>
          <p:sp>
            <p:nvSpPr>
              <p:cNvPr id="1332" name="Google Shape;1332;p14"/>
              <p:cNvSpPr/>
              <p:nvPr/>
            </p:nvSpPr>
            <p:spPr>
              <a:xfrm rot="5400000">
                <a:off x="6059347" y="4032069"/>
                <a:ext cx="339489" cy="1055068"/>
              </a:xfrm>
              <a:custGeom>
                <a:avLst/>
                <a:gdLst/>
                <a:ahLst/>
                <a:cxnLst/>
                <a:rect l="l" t="t" r="r" b="b"/>
                <a:pathLst>
                  <a:path w="6131" h="19054" extrusionOk="0">
                    <a:moveTo>
                      <a:pt x="2795" y="1"/>
                    </a:moveTo>
                    <a:cubicBezTo>
                      <a:pt x="2659" y="1"/>
                      <a:pt x="2526" y="14"/>
                      <a:pt x="2394" y="38"/>
                    </a:cubicBezTo>
                    <a:cubicBezTo>
                      <a:pt x="2152" y="173"/>
                      <a:pt x="1883" y="280"/>
                      <a:pt x="1614" y="307"/>
                    </a:cubicBezTo>
                    <a:cubicBezTo>
                      <a:pt x="1453" y="388"/>
                      <a:pt x="1291" y="495"/>
                      <a:pt x="1157" y="657"/>
                    </a:cubicBezTo>
                    <a:cubicBezTo>
                      <a:pt x="1022" y="845"/>
                      <a:pt x="915" y="1006"/>
                      <a:pt x="834" y="1194"/>
                    </a:cubicBezTo>
                    <a:cubicBezTo>
                      <a:pt x="646" y="1866"/>
                      <a:pt x="915" y="2592"/>
                      <a:pt x="1291" y="3157"/>
                    </a:cubicBezTo>
                    <a:cubicBezTo>
                      <a:pt x="1668" y="3802"/>
                      <a:pt x="2178" y="4367"/>
                      <a:pt x="2555" y="5012"/>
                    </a:cubicBezTo>
                    <a:cubicBezTo>
                      <a:pt x="3576" y="6732"/>
                      <a:pt x="2931" y="8561"/>
                      <a:pt x="2017" y="10147"/>
                    </a:cubicBezTo>
                    <a:cubicBezTo>
                      <a:pt x="1372" y="11249"/>
                      <a:pt x="646" y="12324"/>
                      <a:pt x="323" y="13588"/>
                    </a:cubicBezTo>
                    <a:cubicBezTo>
                      <a:pt x="1" y="14986"/>
                      <a:pt x="323" y="16572"/>
                      <a:pt x="1211" y="17701"/>
                    </a:cubicBezTo>
                    <a:cubicBezTo>
                      <a:pt x="1426" y="17970"/>
                      <a:pt x="1641" y="18212"/>
                      <a:pt x="1910" y="18427"/>
                    </a:cubicBezTo>
                    <a:cubicBezTo>
                      <a:pt x="2414" y="18815"/>
                      <a:pt x="2992" y="19053"/>
                      <a:pt x="3567" y="19053"/>
                    </a:cubicBezTo>
                    <a:cubicBezTo>
                      <a:pt x="4189" y="19053"/>
                      <a:pt x="4807" y="18775"/>
                      <a:pt x="5324" y="18104"/>
                    </a:cubicBezTo>
                    <a:cubicBezTo>
                      <a:pt x="5835" y="17378"/>
                      <a:pt x="5942" y="16330"/>
                      <a:pt x="5754" y="15416"/>
                    </a:cubicBezTo>
                    <a:cubicBezTo>
                      <a:pt x="5485" y="14287"/>
                      <a:pt x="4813" y="13319"/>
                      <a:pt x="4571" y="12190"/>
                    </a:cubicBezTo>
                    <a:cubicBezTo>
                      <a:pt x="4033" y="9609"/>
                      <a:pt x="6050" y="7163"/>
                      <a:pt x="6077" y="4528"/>
                    </a:cubicBezTo>
                    <a:cubicBezTo>
                      <a:pt x="6130" y="2807"/>
                      <a:pt x="5109" y="576"/>
                      <a:pt x="3308" y="65"/>
                    </a:cubicBezTo>
                    <a:cubicBezTo>
                      <a:pt x="3130" y="21"/>
                      <a:pt x="2961" y="1"/>
                      <a:pt x="279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3" name="Google Shape;1333;p14"/>
              <p:cNvSpPr/>
              <p:nvPr/>
            </p:nvSpPr>
            <p:spPr>
              <a:xfrm rot="5400000">
                <a:off x="6079199" y="3942283"/>
                <a:ext cx="291813" cy="993493"/>
              </a:xfrm>
              <a:custGeom>
                <a:avLst/>
                <a:gdLst/>
                <a:ahLst/>
                <a:cxnLst/>
                <a:rect l="l" t="t" r="r" b="b"/>
                <a:pathLst>
                  <a:path w="5270" h="17942" extrusionOk="0">
                    <a:moveTo>
                      <a:pt x="2776" y="0"/>
                    </a:moveTo>
                    <a:cubicBezTo>
                      <a:pt x="2362" y="0"/>
                      <a:pt x="1956" y="339"/>
                      <a:pt x="1775" y="728"/>
                    </a:cubicBezTo>
                    <a:cubicBezTo>
                      <a:pt x="1613" y="1158"/>
                      <a:pt x="1640" y="1615"/>
                      <a:pt x="1775" y="2072"/>
                    </a:cubicBezTo>
                    <a:cubicBezTo>
                      <a:pt x="2044" y="3013"/>
                      <a:pt x="2662" y="3846"/>
                      <a:pt x="2904" y="4814"/>
                    </a:cubicBezTo>
                    <a:cubicBezTo>
                      <a:pt x="3226" y="6373"/>
                      <a:pt x="2554" y="7933"/>
                      <a:pt x="1775" y="9357"/>
                    </a:cubicBezTo>
                    <a:cubicBezTo>
                      <a:pt x="1049" y="10728"/>
                      <a:pt x="135" y="12180"/>
                      <a:pt x="81" y="13766"/>
                    </a:cubicBezTo>
                    <a:cubicBezTo>
                      <a:pt x="0" y="14922"/>
                      <a:pt x="431" y="16132"/>
                      <a:pt x="1210" y="17019"/>
                    </a:cubicBezTo>
                    <a:cubicBezTo>
                      <a:pt x="1677" y="17527"/>
                      <a:pt x="2373" y="17942"/>
                      <a:pt x="3033" y="17942"/>
                    </a:cubicBezTo>
                    <a:cubicBezTo>
                      <a:pt x="3248" y="17942"/>
                      <a:pt x="3459" y="17898"/>
                      <a:pt x="3657" y="17799"/>
                    </a:cubicBezTo>
                    <a:cubicBezTo>
                      <a:pt x="3388" y="17584"/>
                      <a:pt x="3173" y="17342"/>
                      <a:pt x="2958" y="17073"/>
                    </a:cubicBezTo>
                    <a:cubicBezTo>
                      <a:pt x="2070" y="15917"/>
                      <a:pt x="1748" y="14358"/>
                      <a:pt x="2070" y="12960"/>
                    </a:cubicBezTo>
                    <a:cubicBezTo>
                      <a:pt x="2393" y="11696"/>
                      <a:pt x="3119" y="10621"/>
                      <a:pt x="3764" y="9519"/>
                    </a:cubicBezTo>
                    <a:cubicBezTo>
                      <a:pt x="4678" y="7933"/>
                      <a:pt x="5270" y="6051"/>
                      <a:pt x="4302" y="4384"/>
                    </a:cubicBezTo>
                    <a:cubicBezTo>
                      <a:pt x="3925" y="3739"/>
                      <a:pt x="3415" y="3174"/>
                      <a:pt x="2984" y="2529"/>
                    </a:cubicBezTo>
                    <a:cubicBezTo>
                      <a:pt x="2635" y="1937"/>
                      <a:pt x="2366" y="1265"/>
                      <a:pt x="2554" y="593"/>
                    </a:cubicBezTo>
                    <a:cubicBezTo>
                      <a:pt x="2635" y="378"/>
                      <a:pt x="2716" y="217"/>
                      <a:pt x="2850" y="56"/>
                    </a:cubicBezTo>
                    <a:lnTo>
                      <a:pt x="2823" y="2"/>
                    </a:lnTo>
                    <a:cubicBezTo>
                      <a:pt x="2808" y="1"/>
                      <a:pt x="2792" y="0"/>
                      <a:pt x="277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4" name="Google Shape;1334;p14"/>
              <p:cNvSpPr/>
              <p:nvPr/>
            </p:nvSpPr>
            <p:spPr>
              <a:xfrm rot="5400000">
                <a:off x="6551277" y="4527594"/>
                <a:ext cx="93856" cy="163792"/>
              </a:xfrm>
              <a:custGeom>
                <a:avLst/>
                <a:gdLst/>
                <a:ahLst/>
                <a:cxnLst/>
                <a:rect l="l" t="t" r="r" b="b"/>
                <a:pathLst>
                  <a:path w="1695" h="2958" fill="none" extrusionOk="0">
                    <a:moveTo>
                      <a:pt x="0" y="1"/>
                    </a:moveTo>
                    <a:cubicBezTo>
                      <a:pt x="1049" y="538"/>
                      <a:pt x="1694" y="1775"/>
                      <a:pt x="1533" y="2958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5" name="Google Shape;1335;p14"/>
              <p:cNvSpPr/>
              <p:nvPr/>
            </p:nvSpPr>
            <p:spPr>
              <a:xfrm rot="5400000">
                <a:off x="5895536" y="4382437"/>
                <a:ext cx="92361" cy="297793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5378" fill="none" extrusionOk="0">
                    <a:moveTo>
                      <a:pt x="673" y="1"/>
                    </a:moveTo>
                    <a:cubicBezTo>
                      <a:pt x="0" y="1775"/>
                      <a:pt x="377" y="3979"/>
                      <a:pt x="1667" y="5377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36" name="Google Shape;1336;p14"/>
            <p:cNvGrpSpPr/>
            <p:nvPr/>
          </p:nvGrpSpPr>
          <p:grpSpPr>
            <a:xfrm>
              <a:off x="166867" y="2190931"/>
              <a:ext cx="442067" cy="762477"/>
              <a:chOff x="126008" y="2204268"/>
              <a:chExt cx="433399" cy="747526"/>
            </a:xfrm>
          </p:grpSpPr>
          <p:sp>
            <p:nvSpPr>
              <p:cNvPr id="1337" name="Google Shape;1337;p14"/>
              <p:cNvSpPr/>
              <p:nvPr/>
            </p:nvSpPr>
            <p:spPr>
              <a:xfrm rot="5400000">
                <a:off x="164296" y="2556683"/>
                <a:ext cx="357882" cy="432340"/>
              </a:xfrm>
              <a:custGeom>
                <a:avLst/>
                <a:gdLst/>
                <a:ahLst/>
                <a:cxnLst/>
                <a:rect l="l" t="t" r="r" b="b"/>
                <a:pathLst>
                  <a:path w="8791" h="10620" extrusionOk="0">
                    <a:moveTo>
                      <a:pt x="433" y="1"/>
                    </a:moveTo>
                    <a:cubicBezTo>
                      <a:pt x="166" y="1"/>
                      <a:pt x="0" y="321"/>
                      <a:pt x="27" y="1107"/>
                    </a:cubicBezTo>
                    <a:cubicBezTo>
                      <a:pt x="54" y="2639"/>
                      <a:pt x="376" y="4253"/>
                      <a:pt x="860" y="5704"/>
                    </a:cubicBezTo>
                    <a:cubicBezTo>
                      <a:pt x="1398" y="7371"/>
                      <a:pt x="2097" y="8903"/>
                      <a:pt x="3548" y="9871"/>
                    </a:cubicBezTo>
                    <a:cubicBezTo>
                      <a:pt x="4244" y="10335"/>
                      <a:pt x="5060" y="10619"/>
                      <a:pt x="5876" y="10619"/>
                    </a:cubicBezTo>
                    <a:cubicBezTo>
                      <a:pt x="6005" y="10619"/>
                      <a:pt x="6135" y="10612"/>
                      <a:pt x="6264" y="10597"/>
                    </a:cubicBezTo>
                    <a:cubicBezTo>
                      <a:pt x="6963" y="10516"/>
                      <a:pt x="7689" y="10167"/>
                      <a:pt x="8092" y="9576"/>
                    </a:cubicBezTo>
                    <a:cubicBezTo>
                      <a:pt x="8361" y="9172"/>
                      <a:pt x="8441" y="8661"/>
                      <a:pt x="8495" y="8151"/>
                    </a:cubicBezTo>
                    <a:cubicBezTo>
                      <a:pt x="8791" y="4817"/>
                      <a:pt x="5995" y="4118"/>
                      <a:pt x="3790" y="2935"/>
                    </a:cubicBezTo>
                    <a:cubicBezTo>
                      <a:pt x="2876" y="2478"/>
                      <a:pt x="2097" y="1779"/>
                      <a:pt x="1505" y="892"/>
                    </a:cubicBezTo>
                    <a:cubicBezTo>
                      <a:pt x="1106" y="355"/>
                      <a:pt x="713" y="1"/>
                      <a:pt x="43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8" name="Google Shape;1338;p14"/>
              <p:cNvSpPr/>
              <p:nvPr/>
            </p:nvSpPr>
            <p:spPr>
              <a:xfrm rot="5400000">
                <a:off x="162932" y="2167344"/>
                <a:ext cx="358452" cy="432299"/>
              </a:xfrm>
              <a:custGeom>
                <a:avLst/>
                <a:gdLst/>
                <a:ahLst/>
                <a:cxnLst/>
                <a:rect l="l" t="t" r="r" b="b"/>
                <a:pathLst>
                  <a:path w="8805" h="10619" extrusionOk="0">
                    <a:moveTo>
                      <a:pt x="8355" y="1"/>
                    </a:moveTo>
                    <a:cubicBezTo>
                      <a:pt x="8071" y="1"/>
                      <a:pt x="7685" y="355"/>
                      <a:pt x="7312" y="892"/>
                    </a:cubicBezTo>
                    <a:cubicBezTo>
                      <a:pt x="6694" y="1752"/>
                      <a:pt x="5888" y="2451"/>
                      <a:pt x="5027" y="2935"/>
                    </a:cubicBezTo>
                    <a:cubicBezTo>
                      <a:pt x="2796" y="4118"/>
                      <a:pt x="0" y="4790"/>
                      <a:pt x="323" y="8151"/>
                    </a:cubicBezTo>
                    <a:cubicBezTo>
                      <a:pt x="350" y="8661"/>
                      <a:pt x="457" y="9172"/>
                      <a:pt x="726" y="9575"/>
                    </a:cubicBezTo>
                    <a:cubicBezTo>
                      <a:pt x="1129" y="10221"/>
                      <a:pt x="1828" y="10543"/>
                      <a:pt x="2527" y="10597"/>
                    </a:cubicBezTo>
                    <a:cubicBezTo>
                      <a:pt x="2656" y="10612"/>
                      <a:pt x="2786" y="10619"/>
                      <a:pt x="2915" y="10619"/>
                    </a:cubicBezTo>
                    <a:cubicBezTo>
                      <a:pt x="3730" y="10619"/>
                      <a:pt x="4546" y="10335"/>
                      <a:pt x="5242" y="9871"/>
                    </a:cubicBezTo>
                    <a:cubicBezTo>
                      <a:pt x="6694" y="8903"/>
                      <a:pt x="7393" y="7344"/>
                      <a:pt x="7931" y="5704"/>
                    </a:cubicBezTo>
                    <a:cubicBezTo>
                      <a:pt x="8415" y="4252"/>
                      <a:pt x="8737" y="2639"/>
                      <a:pt x="8791" y="1107"/>
                    </a:cubicBezTo>
                    <a:cubicBezTo>
                      <a:pt x="8804" y="321"/>
                      <a:pt x="8626" y="1"/>
                      <a:pt x="835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9" name="Google Shape;1339;p14"/>
              <p:cNvSpPr/>
              <p:nvPr/>
            </p:nvSpPr>
            <p:spPr>
              <a:xfrm rot="5400000">
                <a:off x="216075" y="2313149"/>
                <a:ext cx="167481" cy="201392"/>
              </a:xfrm>
              <a:custGeom>
                <a:avLst/>
                <a:gdLst/>
                <a:ahLst/>
                <a:cxnLst/>
                <a:rect l="l" t="t" r="r" b="b"/>
                <a:pathLst>
                  <a:path w="4114" h="4947" fill="none" extrusionOk="0">
                    <a:moveTo>
                      <a:pt x="1" y="4947"/>
                    </a:moveTo>
                    <a:cubicBezTo>
                      <a:pt x="673" y="4920"/>
                      <a:pt x="1291" y="4543"/>
                      <a:pt x="1748" y="4086"/>
                    </a:cubicBezTo>
                    <a:cubicBezTo>
                      <a:pt x="2232" y="3576"/>
                      <a:pt x="2555" y="3011"/>
                      <a:pt x="2877" y="2393"/>
                    </a:cubicBezTo>
                    <a:cubicBezTo>
                      <a:pt x="3307" y="1640"/>
                      <a:pt x="3711" y="833"/>
                      <a:pt x="4114" y="0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0" name="Google Shape;1340;p14"/>
              <p:cNvSpPr/>
              <p:nvPr/>
            </p:nvSpPr>
            <p:spPr>
              <a:xfrm rot="5400000">
                <a:off x="217724" y="2649687"/>
                <a:ext cx="174076" cy="209087"/>
              </a:xfrm>
              <a:custGeom>
                <a:avLst/>
                <a:gdLst/>
                <a:ahLst/>
                <a:cxnLst/>
                <a:rect l="l" t="t" r="r" b="b"/>
                <a:pathLst>
                  <a:path w="4276" h="5136" fill="none" extrusionOk="0">
                    <a:moveTo>
                      <a:pt x="1" y="1"/>
                    </a:moveTo>
                    <a:cubicBezTo>
                      <a:pt x="28" y="1130"/>
                      <a:pt x="700" y="2125"/>
                      <a:pt x="1372" y="3012"/>
                    </a:cubicBezTo>
                    <a:cubicBezTo>
                      <a:pt x="2125" y="4034"/>
                      <a:pt x="3012" y="5109"/>
                      <a:pt x="4276" y="5136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41" name="Google Shape;1341;p14"/>
            <p:cNvGrpSpPr/>
            <p:nvPr/>
          </p:nvGrpSpPr>
          <p:grpSpPr>
            <a:xfrm>
              <a:off x="1485926" y="4570121"/>
              <a:ext cx="791882" cy="323803"/>
              <a:chOff x="2399389" y="4294619"/>
              <a:chExt cx="1055843" cy="431738"/>
            </a:xfrm>
          </p:grpSpPr>
          <p:sp>
            <p:nvSpPr>
              <p:cNvPr id="1342" name="Google Shape;1342;p14"/>
              <p:cNvSpPr/>
              <p:nvPr/>
            </p:nvSpPr>
            <p:spPr>
              <a:xfrm rot="5400000">
                <a:off x="2758314" y="4029438"/>
                <a:ext cx="337994" cy="1055843"/>
              </a:xfrm>
              <a:custGeom>
                <a:avLst/>
                <a:gdLst/>
                <a:ahLst/>
                <a:cxnLst/>
                <a:rect l="l" t="t" r="r" b="b"/>
                <a:pathLst>
                  <a:path w="6104" h="19068" extrusionOk="0">
                    <a:moveTo>
                      <a:pt x="3599" y="0"/>
                    </a:moveTo>
                    <a:cubicBezTo>
                      <a:pt x="3026" y="0"/>
                      <a:pt x="2444" y="239"/>
                      <a:pt x="1937" y="630"/>
                    </a:cubicBezTo>
                    <a:cubicBezTo>
                      <a:pt x="1695" y="845"/>
                      <a:pt x="1480" y="1087"/>
                      <a:pt x="1211" y="1382"/>
                    </a:cubicBezTo>
                    <a:cubicBezTo>
                      <a:pt x="324" y="2538"/>
                      <a:pt x="1" y="4098"/>
                      <a:pt x="324" y="5496"/>
                    </a:cubicBezTo>
                    <a:cubicBezTo>
                      <a:pt x="619" y="6759"/>
                      <a:pt x="1372" y="7834"/>
                      <a:pt x="2017" y="8937"/>
                    </a:cubicBezTo>
                    <a:cubicBezTo>
                      <a:pt x="2931" y="10523"/>
                      <a:pt x="3523" y="12405"/>
                      <a:pt x="2555" y="14072"/>
                    </a:cubicBezTo>
                    <a:cubicBezTo>
                      <a:pt x="2179" y="14717"/>
                      <a:pt x="1668" y="15281"/>
                      <a:pt x="1264" y="15927"/>
                    </a:cubicBezTo>
                    <a:cubicBezTo>
                      <a:pt x="915" y="16518"/>
                      <a:pt x="646" y="17190"/>
                      <a:pt x="834" y="17862"/>
                    </a:cubicBezTo>
                    <a:cubicBezTo>
                      <a:pt x="915" y="18077"/>
                      <a:pt x="996" y="18239"/>
                      <a:pt x="1130" y="18400"/>
                    </a:cubicBezTo>
                    <a:cubicBezTo>
                      <a:pt x="1264" y="18561"/>
                      <a:pt x="1399" y="18696"/>
                      <a:pt x="1587" y="18776"/>
                    </a:cubicBezTo>
                    <a:cubicBezTo>
                      <a:pt x="1829" y="18830"/>
                      <a:pt x="2125" y="18911"/>
                      <a:pt x="2367" y="19045"/>
                    </a:cubicBezTo>
                    <a:cubicBezTo>
                      <a:pt x="2461" y="19061"/>
                      <a:pt x="2553" y="19067"/>
                      <a:pt x="2644" y="19067"/>
                    </a:cubicBezTo>
                    <a:cubicBezTo>
                      <a:pt x="2863" y="19067"/>
                      <a:pt x="3072" y="19029"/>
                      <a:pt x="3281" y="18991"/>
                    </a:cubicBezTo>
                    <a:cubicBezTo>
                      <a:pt x="5109" y="18481"/>
                      <a:pt x="6104" y="16249"/>
                      <a:pt x="6077" y="14529"/>
                    </a:cubicBezTo>
                    <a:cubicBezTo>
                      <a:pt x="6077" y="11894"/>
                      <a:pt x="4034" y="9448"/>
                      <a:pt x="4571" y="6840"/>
                    </a:cubicBezTo>
                    <a:cubicBezTo>
                      <a:pt x="4813" y="5711"/>
                      <a:pt x="5485" y="4743"/>
                      <a:pt x="5727" y="3614"/>
                    </a:cubicBezTo>
                    <a:cubicBezTo>
                      <a:pt x="5969" y="2727"/>
                      <a:pt x="5889" y="1678"/>
                      <a:pt x="5297" y="925"/>
                    </a:cubicBezTo>
                    <a:cubicBezTo>
                      <a:pt x="4811" y="273"/>
                      <a:pt x="4211" y="0"/>
                      <a:pt x="35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3" name="Google Shape;1343;p14"/>
              <p:cNvSpPr/>
              <p:nvPr/>
            </p:nvSpPr>
            <p:spPr>
              <a:xfrm rot="5400000">
                <a:off x="2785502" y="3943668"/>
                <a:ext cx="293308" cy="995210"/>
              </a:xfrm>
              <a:custGeom>
                <a:avLst/>
                <a:gdLst/>
                <a:ahLst/>
                <a:cxnLst/>
                <a:rect l="l" t="t" r="r" b="b"/>
                <a:pathLst>
                  <a:path w="5297" h="17973" extrusionOk="0">
                    <a:moveTo>
                      <a:pt x="3036" y="0"/>
                    </a:moveTo>
                    <a:cubicBezTo>
                      <a:pt x="2375" y="0"/>
                      <a:pt x="1677" y="421"/>
                      <a:pt x="1210" y="949"/>
                    </a:cubicBezTo>
                    <a:cubicBezTo>
                      <a:pt x="457" y="1836"/>
                      <a:pt x="0" y="3046"/>
                      <a:pt x="81" y="4202"/>
                    </a:cubicBezTo>
                    <a:cubicBezTo>
                      <a:pt x="135" y="5788"/>
                      <a:pt x="1022" y="7213"/>
                      <a:pt x="1801" y="8611"/>
                    </a:cubicBezTo>
                    <a:cubicBezTo>
                      <a:pt x="2554" y="10036"/>
                      <a:pt x="3280" y="11595"/>
                      <a:pt x="2904" y="13155"/>
                    </a:cubicBezTo>
                    <a:cubicBezTo>
                      <a:pt x="2662" y="14122"/>
                      <a:pt x="2043" y="14956"/>
                      <a:pt x="1801" y="15897"/>
                    </a:cubicBezTo>
                    <a:cubicBezTo>
                      <a:pt x="1667" y="16354"/>
                      <a:pt x="1613" y="16838"/>
                      <a:pt x="1801" y="17241"/>
                    </a:cubicBezTo>
                    <a:cubicBezTo>
                      <a:pt x="1951" y="17664"/>
                      <a:pt x="2331" y="17973"/>
                      <a:pt x="2729" y="17973"/>
                    </a:cubicBezTo>
                    <a:cubicBezTo>
                      <a:pt x="2760" y="17973"/>
                      <a:pt x="2792" y="17971"/>
                      <a:pt x="2823" y="17967"/>
                    </a:cubicBezTo>
                    <a:lnTo>
                      <a:pt x="2877" y="17913"/>
                    </a:lnTo>
                    <a:cubicBezTo>
                      <a:pt x="2742" y="17752"/>
                      <a:pt x="2635" y="17590"/>
                      <a:pt x="2554" y="17375"/>
                    </a:cubicBezTo>
                    <a:cubicBezTo>
                      <a:pt x="2366" y="16703"/>
                      <a:pt x="2635" y="16004"/>
                      <a:pt x="3011" y="15440"/>
                    </a:cubicBezTo>
                    <a:cubicBezTo>
                      <a:pt x="3388" y="14794"/>
                      <a:pt x="3898" y="14230"/>
                      <a:pt x="4275" y="13585"/>
                    </a:cubicBezTo>
                    <a:cubicBezTo>
                      <a:pt x="5296" y="11864"/>
                      <a:pt x="4651" y="10036"/>
                      <a:pt x="3737" y="8450"/>
                    </a:cubicBezTo>
                    <a:cubicBezTo>
                      <a:pt x="3092" y="7348"/>
                      <a:pt x="2366" y="6272"/>
                      <a:pt x="2097" y="4982"/>
                    </a:cubicBezTo>
                    <a:cubicBezTo>
                      <a:pt x="1748" y="3584"/>
                      <a:pt x="2097" y="1998"/>
                      <a:pt x="2957" y="842"/>
                    </a:cubicBezTo>
                    <a:cubicBezTo>
                      <a:pt x="3173" y="573"/>
                      <a:pt x="3388" y="358"/>
                      <a:pt x="3656" y="143"/>
                    </a:cubicBezTo>
                    <a:cubicBezTo>
                      <a:pt x="3459" y="44"/>
                      <a:pt x="3250" y="0"/>
                      <a:pt x="30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4" name="Google Shape;1344;p14"/>
              <p:cNvSpPr/>
              <p:nvPr/>
            </p:nvSpPr>
            <p:spPr>
              <a:xfrm rot="5400000">
                <a:off x="3208216" y="4409957"/>
                <a:ext cx="95296" cy="245688"/>
              </a:xfrm>
              <a:custGeom>
                <a:avLst/>
                <a:gdLst/>
                <a:ahLst/>
                <a:cxnLst/>
                <a:rect l="l" t="t" r="r" b="b"/>
                <a:pathLst>
                  <a:path w="1721" h="4437" fill="none" extrusionOk="0">
                    <a:moveTo>
                      <a:pt x="1721" y="0"/>
                    </a:moveTo>
                    <a:cubicBezTo>
                      <a:pt x="431" y="995"/>
                      <a:pt x="0" y="2984"/>
                      <a:pt x="780" y="4436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5" name="Google Shape;1345;p14"/>
              <p:cNvSpPr/>
              <p:nvPr/>
            </p:nvSpPr>
            <p:spPr>
              <a:xfrm rot="5400000">
                <a:off x="2560643" y="4500767"/>
                <a:ext cx="99837" cy="208477"/>
              </a:xfrm>
              <a:custGeom>
                <a:avLst/>
                <a:gdLst/>
                <a:ahLst/>
                <a:cxnLst/>
                <a:rect l="l" t="t" r="r" b="b"/>
                <a:pathLst>
                  <a:path w="1803" h="3765" fill="none" extrusionOk="0">
                    <a:moveTo>
                      <a:pt x="1587" y="1"/>
                    </a:moveTo>
                    <a:cubicBezTo>
                      <a:pt x="1802" y="1425"/>
                      <a:pt x="1184" y="2931"/>
                      <a:pt x="1" y="3764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46" name="Google Shape;1346;p14"/>
            <p:cNvGrpSpPr/>
            <p:nvPr/>
          </p:nvGrpSpPr>
          <p:grpSpPr>
            <a:xfrm>
              <a:off x="5122700" y="249545"/>
              <a:ext cx="791758" cy="323803"/>
              <a:chOff x="5701558" y="427183"/>
              <a:chExt cx="1055677" cy="431737"/>
            </a:xfrm>
          </p:grpSpPr>
          <p:sp>
            <p:nvSpPr>
              <p:cNvPr id="1347" name="Google Shape;1347;p14"/>
              <p:cNvSpPr/>
              <p:nvPr/>
            </p:nvSpPr>
            <p:spPr>
              <a:xfrm rot="5400000">
                <a:off x="6077427" y="214219"/>
                <a:ext cx="294803" cy="994601"/>
              </a:xfrm>
              <a:custGeom>
                <a:avLst/>
                <a:gdLst/>
                <a:ahLst/>
                <a:cxnLst/>
                <a:rect l="l" t="t" r="r" b="b"/>
                <a:pathLst>
                  <a:path w="5324" h="17962" extrusionOk="0">
                    <a:moveTo>
                      <a:pt x="2547" y="1"/>
                    </a:moveTo>
                    <a:cubicBezTo>
                      <a:pt x="2514" y="1"/>
                      <a:pt x="2481" y="3"/>
                      <a:pt x="2447" y="7"/>
                    </a:cubicBezTo>
                    <a:lnTo>
                      <a:pt x="2421" y="34"/>
                    </a:lnTo>
                    <a:cubicBezTo>
                      <a:pt x="2555" y="222"/>
                      <a:pt x="2662" y="383"/>
                      <a:pt x="2716" y="571"/>
                    </a:cubicBezTo>
                    <a:cubicBezTo>
                      <a:pt x="2931" y="1243"/>
                      <a:pt x="2662" y="1969"/>
                      <a:pt x="2286" y="2534"/>
                    </a:cubicBezTo>
                    <a:cubicBezTo>
                      <a:pt x="1883" y="3179"/>
                      <a:pt x="1372" y="3744"/>
                      <a:pt x="1023" y="4389"/>
                    </a:cubicBezTo>
                    <a:cubicBezTo>
                      <a:pt x="1" y="6109"/>
                      <a:pt x="646" y="7938"/>
                      <a:pt x="1560" y="9524"/>
                    </a:cubicBezTo>
                    <a:cubicBezTo>
                      <a:pt x="2179" y="10626"/>
                      <a:pt x="2931" y="11701"/>
                      <a:pt x="3227" y="12965"/>
                    </a:cubicBezTo>
                    <a:cubicBezTo>
                      <a:pt x="3577" y="14363"/>
                      <a:pt x="3227" y="15949"/>
                      <a:pt x="2367" y="17078"/>
                    </a:cubicBezTo>
                    <a:cubicBezTo>
                      <a:pt x="2152" y="17347"/>
                      <a:pt x="1910" y="17589"/>
                      <a:pt x="1641" y="17804"/>
                    </a:cubicBezTo>
                    <a:cubicBezTo>
                      <a:pt x="1846" y="17913"/>
                      <a:pt x="2067" y="17962"/>
                      <a:pt x="2293" y="17962"/>
                    </a:cubicBezTo>
                    <a:cubicBezTo>
                      <a:pt x="2953" y="17962"/>
                      <a:pt x="3653" y="17545"/>
                      <a:pt x="4114" y="17024"/>
                    </a:cubicBezTo>
                    <a:cubicBezTo>
                      <a:pt x="4867" y="16137"/>
                      <a:pt x="5324" y="14927"/>
                      <a:pt x="5243" y="13771"/>
                    </a:cubicBezTo>
                    <a:cubicBezTo>
                      <a:pt x="5190" y="12185"/>
                      <a:pt x="4276" y="10733"/>
                      <a:pt x="3496" y="9362"/>
                    </a:cubicBezTo>
                    <a:cubicBezTo>
                      <a:pt x="2716" y="7938"/>
                      <a:pt x="2017" y="6351"/>
                      <a:pt x="2394" y="4819"/>
                    </a:cubicBezTo>
                    <a:cubicBezTo>
                      <a:pt x="2636" y="3851"/>
                      <a:pt x="3227" y="3018"/>
                      <a:pt x="3496" y="2077"/>
                    </a:cubicBezTo>
                    <a:cubicBezTo>
                      <a:pt x="3630" y="1620"/>
                      <a:pt x="3657" y="1109"/>
                      <a:pt x="3496" y="706"/>
                    </a:cubicBezTo>
                    <a:cubicBezTo>
                      <a:pt x="3346" y="307"/>
                      <a:pt x="2966" y="1"/>
                      <a:pt x="25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8" name="Google Shape;1348;p14"/>
              <p:cNvSpPr/>
              <p:nvPr/>
            </p:nvSpPr>
            <p:spPr>
              <a:xfrm rot="5400000">
                <a:off x="6061147" y="67594"/>
                <a:ext cx="336499" cy="1055677"/>
              </a:xfrm>
              <a:custGeom>
                <a:avLst/>
                <a:gdLst/>
                <a:ahLst/>
                <a:cxnLst/>
                <a:rect l="l" t="t" r="r" b="b"/>
                <a:pathLst>
                  <a:path w="6077" h="19065" extrusionOk="0">
                    <a:moveTo>
                      <a:pt x="3310" y="1"/>
                    </a:moveTo>
                    <a:cubicBezTo>
                      <a:pt x="3136" y="1"/>
                      <a:pt x="2957" y="29"/>
                      <a:pt x="2770" y="76"/>
                    </a:cubicBezTo>
                    <a:cubicBezTo>
                      <a:pt x="995" y="587"/>
                      <a:pt x="1" y="2792"/>
                      <a:pt x="1" y="4539"/>
                    </a:cubicBezTo>
                    <a:cubicBezTo>
                      <a:pt x="1" y="7174"/>
                      <a:pt x="2044" y="9620"/>
                      <a:pt x="1506" y="12201"/>
                    </a:cubicBezTo>
                    <a:cubicBezTo>
                      <a:pt x="1264" y="13357"/>
                      <a:pt x="592" y="14325"/>
                      <a:pt x="323" y="15427"/>
                    </a:cubicBezTo>
                    <a:cubicBezTo>
                      <a:pt x="81" y="16341"/>
                      <a:pt x="189" y="17389"/>
                      <a:pt x="753" y="18115"/>
                    </a:cubicBezTo>
                    <a:cubicBezTo>
                      <a:pt x="1242" y="18786"/>
                      <a:pt x="1854" y="19064"/>
                      <a:pt x="2473" y="19064"/>
                    </a:cubicBezTo>
                    <a:cubicBezTo>
                      <a:pt x="3045" y="19064"/>
                      <a:pt x="3623" y="18826"/>
                      <a:pt x="4114" y="18438"/>
                    </a:cubicBezTo>
                    <a:cubicBezTo>
                      <a:pt x="4356" y="18223"/>
                      <a:pt x="4598" y="17981"/>
                      <a:pt x="4867" y="17712"/>
                    </a:cubicBezTo>
                    <a:cubicBezTo>
                      <a:pt x="5727" y="16556"/>
                      <a:pt x="6076" y="14997"/>
                      <a:pt x="5727" y="13599"/>
                    </a:cubicBezTo>
                    <a:cubicBezTo>
                      <a:pt x="5431" y="12335"/>
                      <a:pt x="4678" y="11260"/>
                      <a:pt x="4060" y="10158"/>
                    </a:cubicBezTo>
                    <a:cubicBezTo>
                      <a:pt x="3146" y="8572"/>
                      <a:pt x="2528" y="6690"/>
                      <a:pt x="3522" y="5023"/>
                    </a:cubicBezTo>
                    <a:cubicBezTo>
                      <a:pt x="3872" y="4378"/>
                      <a:pt x="4383" y="3813"/>
                      <a:pt x="4786" y="3168"/>
                    </a:cubicBezTo>
                    <a:cubicBezTo>
                      <a:pt x="5162" y="2576"/>
                      <a:pt x="5431" y="1877"/>
                      <a:pt x="5216" y="1205"/>
                    </a:cubicBezTo>
                    <a:cubicBezTo>
                      <a:pt x="5162" y="1017"/>
                      <a:pt x="5055" y="856"/>
                      <a:pt x="4920" y="668"/>
                    </a:cubicBezTo>
                    <a:cubicBezTo>
                      <a:pt x="4786" y="533"/>
                      <a:pt x="4625" y="426"/>
                      <a:pt x="4463" y="318"/>
                    </a:cubicBezTo>
                    <a:cubicBezTo>
                      <a:pt x="4195" y="238"/>
                      <a:pt x="3926" y="184"/>
                      <a:pt x="3684" y="49"/>
                    </a:cubicBezTo>
                    <a:cubicBezTo>
                      <a:pt x="3560" y="16"/>
                      <a:pt x="3436" y="1"/>
                      <a:pt x="33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9" name="Google Shape;1349;p14"/>
              <p:cNvSpPr/>
              <p:nvPr/>
            </p:nvSpPr>
            <p:spPr>
              <a:xfrm rot="5400000">
                <a:off x="5888089" y="479314"/>
                <a:ext cx="95351" cy="297738"/>
              </a:xfrm>
              <a:custGeom>
                <a:avLst/>
                <a:gdLst/>
                <a:ahLst/>
                <a:cxnLst/>
                <a:rect l="l" t="t" r="r" b="b"/>
                <a:pathLst>
                  <a:path w="1722" h="5377" fill="none" extrusionOk="0">
                    <a:moveTo>
                      <a:pt x="753" y="0"/>
                    </a:moveTo>
                    <a:cubicBezTo>
                      <a:pt x="1721" y="1667"/>
                      <a:pt x="1426" y="4033"/>
                      <a:pt x="1" y="5377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0" name="Google Shape;1350;p14"/>
              <p:cNvSpPr/>
              <p:nvPr/>
            </p:nvSpPr>
            <p:spPr>
              <a:xfrm rot="5400000">
                <a:off x="6520795" y="442078"/>
                <a:ext cx="93801" cy="206982"/>
              </a:xfrm>
              <a:custGeom>
                <a:avLst/>
                <a:gdLst/>
                <a:ahLst/>
                <a:cxnLst/>
                <a:rect l="l" t="t" r="r" b="b"/>
                <a:pathLst>
                  <a:path w="1694" h="3738" fill="none" extrusionOk="0">
                    <a:moveTo>
                      <a:pt x="188" y="3738"/>
                    </a:moveTo>
                    <a:cubicBezTo>
                      <a:pt x="0" y="2313"/>
                      <a:pt x="565" y="888"/>
                      <a:pt x="1694" y="1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51" name="Google Shape;1351;p14"/>
            <p:cNvGrpSpPr/>
            <p:nvPr/>
          </p:nvGrpSpPr>
          <p:grpSpPr>
            <a:xfrm>
              <a:off x="4152980" y="146512"/>
              <a:ext cx="834484" cy="529868"/>
              <a:chOff x="4472884" y="290249"/>
              <a:chExt cx="1112646" cy="706490"/>
            </a:xfrm>
          </p:grpSpPr>
          <p:sp>
            <p:nvSpPr>
              <p:cNvPr id="1352" name="Google Shape;1352;p14"/>
              <p:cNvSpPr/>
              <p:nvPr/>
            </p:nvSpPr>
            <p:spPr>
              <a:xfrm rot="5400000">
                <a:off x="5298230" y="709439"/>
                <a:ext cx="194413" cy="380188"/>
              </a:xfrm>
              <a:custGeom>
                <a:avLst/>
                <a:gdLst/>
                <a:ahLst/>
                <a:cxnLst/>
                <a:rect l="l" t="t" r="r" b="b"/>
                <a:pathLst>
                  <a:path w="3511" h="6866" extrusionOk="0">
                    <a:moveTo>
                      <a:pt x="1667" y="0"/>
                    </a:moveTo>
                    <a:cubicBezTo>
                      <a:pt x="1272" y="0"/>
                      <a:pt x="861" y="168"/>
                      <a:pt x="592" y="452"/>
                    </a:cubicBezTo>
                    <a:cubicBezTo>
                      <a:pt x="108" y="963"/>
                      <a:pt x="0" y="1743"/>
                      <a:pt x="27" y="2442"/>
                    </a:cubicBezTo>
                    <a:cubicBezTo>
                      <a:pt x="108" y="3786"/>
                      <a:pt x="565" y="5049"/>
                      <a:pt x="1425" y="6098"/>
                    </a:cubicBezTo>
                    <a:cubicBezTo>
                      <a:pt x="1686" y="6451"/>
                      <a:pt x="2395" y="6866"/>
                      <a:pt x="2889" y="6866"/>
                    </a:cubicBezTo>
                    <a:cubicBezTo>
                      <a:pt x="3260" y="6866"/>
                      <a:pt x="3511" y="6632"/>
                      <a:pt x="3361" y="5963"/>
                    </a:cubicBezTo>
                    <a:cubicBezTo>
                      <a:pt x="3334" y="5695"/>
                      <a:pt x="3200" y="5453"/>
                      <a:pt x="3119" y="5238"/>
                    </a:cubicBezTo>
                    <a:cubicBezTo>
                      <a:pt x="2689" y="4297"/>
                      <a:pt x="2527" y="3248"/>
                      <a:pt x="2662" y="2227"/>
                    </a:cubicBezTo>
                    <a:cubicBezTo>
                      <a:pt x="2716" y="1608"/>
                      <a:pt x="2904" y="855"/>
                      <a:pt x="2501" y="345"/>
                    </a:cubicBezTo>
                    <a:cubicBezTo>
                      <a:pt x="2286" y="106"/>
                      <a:pt x="1982" y="0"/>
                      <a:pt x="166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3" name="Google Shape;1353;p14"/>
              <p:cNvSpPr/>
              <p:nvPr/>
            </p:nvSpPr>
            <p:spPr>
              <a:xfrm rot="5400000">
                <a:off x="4564138" y="708083"/>
                <a:ext cx="197403" cy="379911"/>
              </a:xfrm>
              <a:custGeom>
                <a:avLst/>
                <a:gdLst/>
                <a:ahLst/>
                <a:cxnLst/>
                <a:rect l="l" t="t" r="r" b="b"/>
                <a:pathLst>
                  <a:path w="3565" h="6861" extrusionOk="0">
                    <a:moveTo>
                      <a:pt x="2943" y="1"/>
                    </a:moveTo>
                    <a:cubicBezTo>
                      <a:pt x="2449" y="1"/>
                      <a:pt x="1740" y="416"/>
                      <a:pt x="1479" y="769"/>
                    </a:cubicBezTo>
                    <a:cubicBezTo>
                      <a:pt x="619" y="1817"/>
                      <a:pt x="162" y="3108"/>
                      <a:pt x="28" y="4425"/>
                    </a:cubicBezTo>
                    <a:cubicBezTo>
                      <a:pt x="1" y="5124"/>
                      <a:pt x="135" y="5904"/>
                      <a:pt x="592" y="6414"/>
                    </a:cubicBezTo>
                    <a:cubicBezTo>
                      <a:pt x="852" y="6703"/>
                      <a:pt x="1252" y="6860"/>
                      <a:pt x="1633" y="6860"/>
                    </a:cubicBezTo>
                    <a:cubicBezTo>
                      <a:pt x="1961" y="6860"/>
                      <a:pt x="2275" y="6744"/>
                      <a:pt x="2474" y="6495"/>
                    </a:cubicBezTo>
                    <a:cubicBezTo>
                      <a:pt x="2904" y="6011"/>
                      <a:pt x="2716" y="5258"/>
                      <a:pt x="2635" y="4613"/>
                    </a:cubicBezTo>
                    <a:cubicBezTo>
                      <a:pt x="2555" y="3618"/>
                      <a:pt x="2689" y="2570"/>
                      <a:pt x="3119" y="1629"/>
                    </a:cubicBezTo>
                    <a:cubicBezTo>
                      <a:pt x="3254" y="1387"/>
                      <a:pt x="3361" y="1172"/>
                      <a:pt x="3415" y="903"/>
                    </a:cubicBezTo>
                    <a:cubicBezTo>
                      <a:pt x="3565" y="235"/>
                      <a:pt x="3314" y="1"/>
                      <a:pt x="294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4" name="Google Shape;1354;p14"/>
              <p:cNvSpPr/>
              <p:nvPr/>
            </p:nvSpPr>
            <p:spPr>
              <a:xfrm rot="5400000">
                <a:off x="4966355" y="373253"/>
                <a:ext cx="684792" cy="518785"/>
              </a:xfrm>
              <a:custGeom>
                <a:avLst/>
                <a:gdLst/>
                <a:ahLst/>
                <a:cxnLst/>
                <a:rect l="l" t="t" r="r" b="b"/>
                <a:pathLst>
                  <a:path w="12367" h="9369" extrusionOk="0">
                    <a:moveTo>
                      <a:pt x="3655" y="0"/>
                    </a:moveTo>
                    <a:cubicBezTo>
                      <a:pt x="3602" y="0"/>
                      <a:pt x="3548" y="1"/>
                      <a:pt x="3495" y="4"/>
                    </a:cubicBezTo>
                    <a:cubicBezTo>
                      <a:pt x="2501" y="84"/>
                      <a:pt x="1506" y="568"/>
                      <a:pt x="887" y="1375"/>
                    </a:cubicBezTo>
                    <a:cubicBezTo>
                      <a:pt x="269" y="2181"/>
                      <a:pt x="0" y="3257"/>
                      <a:pt x="215" y="4278"/>
                    </a:cubicBezTo>
                    <a:cubicBezTo>
                      <a:pt x="404" y="5246"/>
                      <a:pt x="1129" y="6187"/>
                      <a:pt x="2097" y="6322"/>
                    </a:cubicBezTo>
                    <a:cubicBezTo>
                      <a:pt x="2193" y="6336"/>
                      <a:pt x="2289" y="6342"/>
                      <a:pt x="2385" y="6342"/>
                    </a:cubicBezTo>
                    <a:cubicBezTo>
                      <a:pt x="3244" y="6342"/>
                      <a:pt x="4118" y="5839"/>
                      <a:pt x="4994" y="5839"/>
                    </a:cubicBezTo>
                    <a:cubicBezTo>
                      <a:pt x="5149" y="5839"/>
                      <a:pt x="5303" y="5855"/>
                      <a:pt x="5458" y="5891"/>
                    </a:cubicBezTo>
                    <a:cubicBezTo>
                      <a:pt x="6479" y="6160"/>
                      <a:pt x="7017" y="7289"/>
                      <a:pt x="7770" y="8096"/>
                    </a:cubicBezTo>
                    <a:cubicBezTo>
                      <a:pt x="8540" y="8916"/>
                      <a:pt x="9655" y="9369"/>
                      <a:pt x="10796" y="9369"/>
                    </a:cubicBezTo>
                    <a:cubicBezTo>
                      <a:pt x="10890" y="9369"/>
                      <a:pt x="10983" y="9365"/>
                      <a:pt x="11077" y="9359"/>
                    </a:cubicBezTo>
                    <a:cubicBezTo>
                      <a:pt x="11775" y="9279"/>
                      <a:pt x="12367" y="8768"/>
                      <a:pt x="11775" y="8177"/>
                    </a:cubicBezTo>
                    <a:cubicBezTo>
                      <a:pt x="11534" y="7961"/>
                      <a:pt x="11023" y="7908"/>
                      <a:pt x="10727" y="7746"/>
                    </a:cubicBezTo>
                    <a:cubicBezTo>
                      <a:pt x="10351" y="7478"/>
                      <a:pt x="10028" y="7128"/>
                      <a:pt x="9759" y="6752"/>
                    </a:cubicBezTo>
                    <a:cubicBezTo>
                      <a:pt x="9248" y="6026"/>
                      <a:pt x="8980" y="5192"/>
                      <a:pt x="8657" y="4386"/>
                    </a:cubicBezTo>
                    <a:cubicBezTo>
                      <a:pt x="8173" y="3257"/>
                      <a:pt x="7608" y="2181"/>
                      <a:pt x="6721" y="1348"/>
                    </a:cubicBezTo>
                    <a:cubicBezTo>
                      <a:pt x="5899" y="551"/>
                      <a:pt x="4806" y="0"/>
                      <a:pt x="365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5" name="Google Shape;1355;p14"/>
              <p:cNvSpPr/>
              <p:nvPr/>
            </p:nvSpPr>
            <p:spPr>
              <a:xfrm rot="5400000">
                <a:off x="4407764" y="374083"/>
                <a:ext cx="683297" cy="518619"/>
              </a:xfrm>
              <a:custGeom>
                <a:avLst/>
                <a:gdLst/>
                <a:ahLst/>
                <a:cxnLst/>
                <a:rect l="l" t="t" r="r" b="b"/>
                <a:pathLst>
                  <a:path w="12340" h="9366" extrusionOk="0">
                    <a:moveTo>
                      <a:pt x="10774" y="0"/>
                    </a:moveTo>
                    <a:cubicBezTo>
                      <a:pt x="9648" y="0"/>
                      <a:pt x="8490" y="453"/>
                      <a:pt x="7770" y="1273"/>
                    </a:cubicBezTo>
                    <a:cubicBezTo>
                      <a:pt x="7044" y="2079"/>
                      <a:pt x="6506" y="3208"/>
                      <a:pt x="5458" y="3477"/>
                    </a:cubicBezTo>
                    <a:cubicBezTo>
                      <a:pt x="5302" y="3519"/>
                      <a:pt x="5146" y="3537"/>
                      <a:pt x="4990" y="3537"/>
                    </a:cubicBezTo>
                    <a:cubicBezTo>
                      <a:pt x="4147" y="3537"/>
                      <a:pt x="3300" y="3021"/>
                      <a:pt x="2424" y="3021"/>
                    </a:cubicBezTo>
                    <a:cubicBezTo>
                      <a:pt x="2316" y="3021"/>
                      <a:pt x="2207" y="3029"/>
                      <a:pt x="2097" y="3047"/>
                    </a:cubicBezTo>
                    <a:cubicBezTo>
                      <a:pt x="1129" y="3181"/>
                      <a:pt x="430" y="4122"/>
                      <a:pt x="215" y="5090"/>
                    </a:cubicBezTo>
                    <a:cubicBezTo>
                      <a:pt x="0" y="6112"/>
                      <a:pt x="242" y="7187"/>
                      <a:pt x="887" y="7994"/>
                    </a:cubicBezTo>
                    <a:cubicBezTo>
                      <a:pt x="1506" y="8800"/>
                      <a:pt x="2500" y="9338"/>
                      <a:pt x="3522" y="9365"/>
                    </a:cubicBezTo>
                    <a:cubicBezTo>
                      <a:pt x="3551" y="9365"/>
                      <a:pt x="3580" y="9366"/>
                      <a:pt x="3609" y="9366"/>
                    </a:cubicBezTo>
                    <a:cubicBezTo>
                      <a:pt x="4786" y="9366"/>
                      <a:pt x="5882" y="8834"/>
                      <a:pt x="6748" y="8021"/>
                    </a:cubicBezTo>
                    <a:cubicBezTo>
                      <a:pt x="7608" y="7187"/>
                      <a:pt x="8173" y="6112"/>
                      <a:pt x="8657" y="4983"/>
                    </a:cubicBezTo>
                    <a:cubicBezTo>
                      <a:pt x="8979" y="4176"/>
                      <a:pt x="9248" y="3316"/>
                      <a:pt x="9759" y="2617"/>
                    </a:cubicBezTo>
                    <a:cubicBezTo>
                      <a:pt x="10001" y="2214"/>
                      <a:pt x="10324" y="1864"/>
                      <a:pt x="10727" y="1622"/>
                    </a:cubicBezTo>
                    <a:cubicBezTo>
                      <a:pt x="10996" y="1461"/>
                      <a:pt x="11533" y="1407"/>
                      <a:pt x="11748" y="1192"/>
                    </a:cubicBezTo>
                    <a:cubicBezTo>
                      <a:pt x="12340" y="627"/>
                      <a:pt x="11748" y="90"/>
                      <a:pt x="11050" y="9"/>
                    </a:cubicBezTo>
                    <a:cubicBezTo>
                      <a:pt x="10958" y="3"/>
                      <a:pt x="10866" y="0"/>
                      <a:pt x="1077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6" name="Google Shape;1356;p14"/>
              <p:cNvSpPr/>
              <p:nvPr/>
            </p:nvSpPr>
            <p:spPr>
              <a:xfrm rot="5400000">
                <a:off x="5317085" y="457694"/>
                <a:ext cx="241203" cy="108752"/>
              </a:xfrm>
              <a:custGeom>
                <a:avLst/>
                <a:gdLst/>
                <a:ahLst/>
                <a:cxnLst/>
                <a:rect l="l" t="t" r="r" b="b"/>
                <a:pathLst>
                  <a:path w="4356" h="1964" fill="none" extrusionOk="0">
                    <a:moveTo>
                      <a:pt x="0" y="807"/>
                    </a:moveTo>
                    <a:cubicBezTo>
                      <a:pt x="1452" y="1"/>
                      <a:pt x="3522" y="539"/>
                      <a:pt x="4356" y="1963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7" name="Google Shape;1357;p14"/>
              <p:cNvSpPr/>
              <p:nvPr/>
            </p:nvSpPr>
            <p:spPr>
              <a:xfrm rot="5400000">
                <a:off x="4502040" y="458442"/>
                <a:ext cx="285888" cy="89371"/>
              </a:xfrm>
              <a:custGeom>
                <a:avLst/>
                <a:gdLst/>
                <a:ahLst/>
                <a:cxnLst/>
                <a:rect l="l" t="t" r="r" b="b"/>
                <a:pathLst>
                  <a:path w="5163" h="1614" fill="none" extrusionOk="0">
                    <a:moveTo>
                      <a:pt x="1" y="0"/>
                    </a:moveTo>
                    <a:cubicBezTo>
                      <a:pt x="458" y="941"/>
                      <a:pt x="1506" y="1560"/>
                      <a:pt x="2555" y="1586"/>
                    </a:cubicBezTo>
                    <a:cubicBezTo>
                      <a:pt x="3576" y="1613"/>
                      <a:pt x="4625" y="1049"/>
                      <a:pt x="5163" y="135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58" name="Google Shape;1358;p14"/>
            <p:cNvGrpSpPr/>
            <p:nvPr/>
          </p:nvGrpSpPr>
          <p:grpSpPr>
            <a:xfrm>
              <a:off x="3229510" y="247863"/>
              <a:ext cx="790636" cy="327167"/>
              <a:chOff x="2401216" y="422698"/>
              <a:chExt cx="1054182" cy="436222"/>
            </a:xfrm>
          </p:grpSpPr>
          <p:sp>
            <p:nvSpPr>
              <p:cNvPr id="1359" name="Google Shape;1359;p14"/>
              <p:cNvSpPr/>
              <p:nvPr/>
            </p:nvSpPr>
            <p:spPr>
              <a:xfrm rot="5400000">
                <a:off x="2785862" y="215852"/>
                <a:ext cx="291813" cy="994324"/>
              </a:xfrm>
              <a:custGeom>
                <a:avLst/>
                <a:gdLst/>
                <a:ahLst/>
                <a:cxnLst/>
                <a:rect l="l" t="t" r="r" b="b"/>
                <a:pathLst>
                  <a:path w="5270" h="17957" extrusionOk="0">
                    <a:moveTo>
                      <a:pt x="2235" y="0"/>
                    </a:moveTo>
                    <a:cubicBezTo>
                      <a:pt x="2019" y="0"/>
                      <a:pt x="1808" y="48"/>
                      <a:pt x="1614" y="155"/>
                    </a:cubicBezTo>
                    <a:cubicBezTo>
                      <a:pt x="1883" y="370"/>
                      <a:pt x="2125" y="585"/>
                      <a:pt x="2340" y="854"/>
                    </a:cubicBezTo>
                    <a:cubicBezTo>
                      <a:pt x="3200" y="2036"/>
                      <a:pt x="3549" y="3596"/>
                      <a:pt x="3200" y="4994"/>
                    </a:cubicBezTo>
                    <a:cubicBezTo>
                      <a:pt x="2904" y="6230"/>
                      <a:pt x="2151" y="7306"/>
                      <a:pt x="1533" y="8435"/>
                    </a:cubicBezTo>
                    <a:cubicBezTo>
                      <a:pt x="619" y="9994"/>
                      <a:pt x="1" y="11876"/>
                      <a:pt x="995" y="13570"/>
                    </a:cubicBezTo>
                    <a:cubicBezTo>
                      <a:pt x="1345" y="14215"/>
                      <a:pt x="1856" y="14779"/>
                      <a:pt x="2259" y="15425"/>
                    </a:cubicBezTo>
                    <a:cubicBezTo>
                      <a:pt x="2635" y="16016"/>
                      <a:pt x="2904" y="16688"/>
                      <a:pt x="2689" y="17360"/>
                    </a:cubicBezTo>
                    <a:cubicBezTo>
                      <a:pt x="2635" y="17575"/>
                      <a:pt x="2528" y="17737"/>
                      <a:pt x="2393" y="17898"/>
                    </a:cubicBezTo>
                    <a:lnTo>
                      <a:pt x="2420" y="17952"/>
                    </a:lnTo>
                    <a:cubicBezTo>
                      <a:pt x="2450" y="17955"/>
                      <a:pt x="2479" y="17957"/>
                      <a:pt x="2508" y="17957"/>
                    </a:cubicBezTo>
                    <a:cubicBezTo>
                      <a:pt x="2932" y="17957"/>
                      <a:pt x="3318" y="17603"/>
                      <a:pt x="3469" y="17226"/>
                    </a:cubicBezTo>
                    <a:cubicBezTo>
                      <a:pt x="3630" y="16796"/>
                      <a:pt x="3603" y="16339"/>
                      <a:pt x="3469" y="15882"/>
                    </a:cubicBezTo>
                    <a:cubicBezTo>
                      <a:pt x="3200" y="14941"/>
                      <a:pt x="2608" y="14107"/>
                      <a:pt x="2367" y="13140"/>
                    </a:cubicBezTo>
                    <a:cubicBezTo>
                      <a:pt x="2017" y="11580"/>
                      <a:pt x="2689" y="10021"/>
                      <a:pt x="3469" y="8596"/>
                    </a:cubicBezTo>
                    <a:cubicBezTo>
                      <a:pt x="4222" y="7225"/>
                      <a:pt x="5136" y="5773"/>
                      <a:pt x="5189" y="4187"/>
                    </a:cubicBezTo>
                    <a:cubicBezTo>
                      <a:pt x="5270" y="3004"/>
                      <a:pt x="4813" y="1821"/>
                      <a:pt x="4033" y="934"/>
                    </a:cubicBezTo>
                    <a:cubicBezTo>
                      <a:pt x="3589" y="429"/>
                      <a:pt x="2887" y="0"/>
                      <a:pt x="22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0" name="Google Shape;1360;p14"/>
              <p:cNvSpPr/>
              <p:nvPr/>
            </p:nvSpPr>
            <p:spPr>
              <a:xfrm rot="5400000">
                <a:off x="2758563" y="65352"/>
                <a:ext cx="339489" cy="1054182"/>
              </a:xfrm>
              <a:custGeom>
                <a:avLst/>
                <a:gdLst/>
                <a:ahLst/>
                <a:cxnLst/>
                <a:rect l="l" t="t" r="r" b="b"/>
                <a:pathLst>
                  <a:path w="6131" h="19038" extrusionOk="0">
                    <a:moveTo>
                      <a:pt x="2528" y="0"/>
                    </a:moveTo>
                    <a:cubicBezTo>
                      <a:pt x="1914" y="0"/>
                      <a:pt x="1304" y="267"/>
                      <a:pt x="807" y="901"/>
                    </a:cubicBezTo>
                    <a:cubicBezTo>
                      <a:pt x="270" y="1654"/>
                      <a:pt x="162" y="2703"/>
                      <a:pt x="377" y="3590"/>
                    </a:cubicBezTo>
                    <a:cubicBezTo>
                      <a:pt x="646" y="4746"/>
                      <a:pt x="1318" y="5714"/>
                      <a:pt x="1560" y="6816"/>
                    </a:cubicBezTo>
                    <a:cubicBezTo>
                      <a:pt x="2098" y="9424"/>
                      <a:pt x="82" y="11870"/>
                      <a:pt x="28" y="14478"/>
                    </a:cubicBezTo>
                    <a:cubicBezTo>
                      <a:pt x="1" y="16198"/>
                      <a:pt x="1023" y="18457"/>
                      <a:pt x="2824" y="18967"/>
                    </a:cubicBezTo>
                    <a:cubicBezTo>
                      <a:pt x="3011" y="19019"/>
                      <a:pt x="3210" y="19037"/>
                      <a:pt x="3405" y="19037"/>
                    </a:cubicBezTo>
                    <a:cubicBezTo>
                      <a:pt x="3518" y="19037"/>
                      <a:pt x="3630" y="19031"/>
                      <a:pt x="3738" y="19021"/>
                    </a:cubicBezTo>
                    <a:cubicBezTo>
                      <a:pt x="4007" y="18887"/>
                      <a:pt x="4276" y="18833"/>
                      <a:pt x="4544" y="18752"/>
                    </a:cubicBezTo>
                    <a:cubicBezTo>
                      <a:pt x="4706" y="18645"/>
                      <a:pt x="4840" y="18510"/>
                      <a:pt x="4975" y="18376"/>
                    </a:cubicBezTo>
                    <a:cubicBezTo>
                      <a:pt x="5109" y="18215"/>
                      <a:pt x="5216" y="18053"/>
                      <a:pt x="5270" y="17838"/>
                    </a:cubicBezTo>
                    <a:cubicBezTo>
                      <a:pt x="5485" y="17166"/>
                      <a:pt x="5216" y="16467"/>
                      <a:pt x="4840" y="15903"/>
                    </a:cubicBezTo>
                    <a:cubicBezTo>
                      <a:pt x="4437" y="15257"/>
                      <a:pt x="3926" y="14693"/>
                      <a:pt x="3577" y="14048"/>
                    </a:cubicBezTo>
                    <a:cubicBezTo>
                      <a:pt x="2555" y="12327"/>
                      <a:pt x="3200" y="10499"/>
                      <a:pt x="4114" y="8913"/>
                    </a:cubicBezTo>
                    <a:cubicBezTo>
                      <a:pt x="4733" y="7811"/>
                      <a:pt x="5485" y="6735"/>
                      <a:pt x="5781" y="5472"/>
                    </a:cubicBezTo>
                    <a:cubicBezTo>
                      <a:pt x="6131" y="4074"/>
                      <a:pt x="5781" y="2488"/>
                      <a:pt x="4921" y="1358"/>
                    </a:cubicBezTo>
                    <a:cubicBezTo>
                      <a:pt x="4706" y="1090"/>
                      <a:pt x="4464" y="848"/>
                      <a:pt x="4195" y="633"/>
                    </a:cubicBezTo>
                    <a:cubicBezTo>
                      <a:pt x="3698" y="240"/>
                      <a:pt x="3111" y="0"/>
                      <a:pt x="252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1" name="Google Shape;1361;p14"/>
              <p:cNvSpPr/>
              <p:nvPr/>
            </p:nvSpPr>
            <p:spPr>
              <a:xfrm rot="5400000">
                <a:off x="3229064" y="493435"/>
                <a:ext cx="104266" cy="224812"/>
              </a:xfrm>
              <a:custGeom>
                <a:avLst/>
                <a:gdLst/>
                <a:ahLst/>
                <a:cxnLst/>
                <a:rect l="l" t="t" r="r" b="b"/>
                <a:pathLst>
                  <a:path w="1883" h="4060" fill="none" extrusionOk="0">
                    <a:moveTo>
                      <a:pt x="1" y="0"/>
                    </a:moveTo>
                    <a:cubicBezTo>
                      <a:pt x="1264" y="861"/>
                      <a:pt x="1883" y="2608"/>
                      <a:pt x="1399" y="4060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2" name="Google Shape;1362;p14"/>
              <p:cNvSpPr/>
              <p:nvPr/>
            </p:nvSpPr>
            <p:spPr>
              <a:xfrm rot="5400000">
                <a:off x="2550289" y="423473"/>
                <a:ext cx="107201" cy="206982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3738" fill="none" extrusionOk="0">
                    <a:moveTo>
                      <a:pt x="350" y="1"/>
                    </a:moveTo>
                    <a:cubicBezTo>
                      <a:pt x="0" y="1399"/>
                      <a:pt x="672" y="3039"/>
                      <a:pt x="1936" y="3738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63" name="Google Shape;1363;p14"/>
            <p:cNvGrpSpPr/>
            <p:nvPr/>
          </p:nvGrpSpPr>
          <p:grpSpPr>
            <a:xfrm>
              <a:off x="5994801" y="249545"/>
              <a:ext cx="791758" cy="323803"/>
              <a:chOff x="5701558" y="427183"/>
              <a:chExt cx="1055677" cy="431737"/>
            </a:xfrm>
          </p:grpSpPr>
          <p:sp>
            <p:nvSpPr>
              <p:cNvPr id="1364" name="Google Shape;1364;p14"/>
              <p:cNvSpPr/>
              <p:nvPr/>
            </p:nvSpPr>
            <p:spPr>
              <a:xfrm rot="5400000">
                <a:off x="6077427" y="214219"/>
                <a:ext cx="294803" cy="994601"/>
              </a:xfrm>
              <a:custGeom>
                <a:avLst/>
                <a:gdLst/>
                <a:ahLst/>
                <a:cxnLst/>
                <a:rect l="l" t="t" r="r" b="b"/>
                <a:pathLst>
                  <a:path w="5324" h="17962" extrusionOk="0">
                    <a:moveTo>
                      <a:pt x="2547" y="1"/>
                    </a:moveTo>
                    <a:cubicBezTo>
                      <a:pt x="2514" y="1"/>
                      <a:pt x="2481" y="3"/>
                      <a:pt x="2447" y="7"/>
                    </a:cubicBezTo>
                    <a:lnTo>
                      <a:pt x="2421" y="34"/>
                    </a:lnTo>
                    <a:cubicBezTo>
                      <a:pt x="2555" y="222"/>
                      <a:pt x="2662" y="383"/>
                      <a:pt x="2716" y="571"/>
                    </a:cubicBezTo>
                    <a:cubicBezTo>
                      <a:pt x="2931" y="1243"/>
                      <a:pt x="2662" y="1969"/>
                      <a:pt x="2286" y="2534"/>
                    </a:cubicBezTo>
                    <a:cubicBezTo>
                      <a:pt x="1883" y="3179"/>
                      <a:pt x="1372" y="3744"/>
                      <a:pt x="1023" y="4389"/>
                    </a:cubicBezTo>
                    <a:cubicBezTo>
                      <a:pt x="1" y="6109"/>
                      <a:pt x="646" y="7938"/>
                      <a:pt x="1560" y="9524"/>
                    </a:cubicBezTo>
                    <a:cubicBezTo>
                      <a:pt x="2179" y="10626"/>
                      <a:pt x="2931" y="11701"/>
                      <a:pt x="3227" y="12965"/>
                    </a:cubicBezTo>
                    <a:cubicBezTo>
                      <a:pt x="3577" y="14363"/>
                      <a:pt x="3227" y="15949"/>
                      <a:pt x="2367" y="17078"/>
                    </a:cubicBezTo>
                    <a:cubicBezTo>
                      <a:pt x="2152" y="17347"/>
                      <a:pt x="1910" y="17589"/>
                      <a:pt x="1641" y="17804"/>
                    </a:cubicBezTo>
                    <a:cubicBezTo>
                      <a:pt x="1846" y="17913"/>
                      <a:pt x="2067" y="17962"/>
                      <a:pt x="2293" y="17962"/>
                    </a:cubicBezTo>
                    <a:cubicBezTo>
                      <a:pt x="2953" y="17962"/>
                      <a:pt x="3653" y="17545"/>
                      <a:pt x="4114" y="17024"/>
                    </a:cubicBezTo>
                    <a:cubicBezTo>
                      <a:pt x="4867" y="16137"/>
                      <a:pt x="5324" y="14927"/>
                      <a:pt x="5243" y="13771"/>
                    </a:cubicBezTo>
                    <a:cubicBezTo>
                      <a:pt x="5190" y="12185"/>
                      <a:pt x="4276" y="10733"/>
                      <a:pt x="3496" y="9362"/>
                    </a:cubicBezTo>
                    <a:cubicBezTo>
                      <a:pt x="2716" y="7938"/>
                      <a:pt x="2017" y="6351"/>
                      <a:pt x="2394" y="4819"/>
                    </a:cubicBezTo>
                    <a:cubicBezTo>
                      <a:pt x="2636" y="3851"/>
                      <a:pt x="3227" y="3018"/>
                      <a:pt x="3496" y="2077"/>
                    </a:cubicBezTo>
                    <a:cubicBezTo>
                      <a:pt x="3630" y="1620"/>
                      <a:pt x="3657" y="1109"/>
                      <a:pt x="3496" y="706"/>
                    </a:cubicBezTo>
                    <a:cubicBezTo>
                      <a:pt x="3346" y="307"/>
                      <a:pt x="2966" y="1"/>
                      <a:pt x="25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5" name="Google Shape;1365;p14"/>
              <p:cNvSpPr/>
              <p:nvPr/>
            </p:nvSpPr>
            <p:spPr>
              <a:xfrm rot="5400000">
                <a:off x="6061147" y="67594"/>
                <a:ext cx="336499" cy="1055677"/>
              </a:xfrm>
              <a:custGeom>
                <a:avLst/>
                <a:gdLst/>
                <a:ahLst/>
                <a:cxnLst/>
                <a:rect l="l" t="t" r="r" b="b"/>
                <a:pathLst>
                  <a:path w="6077" h="19065" extrusionOk="0">
                    <a:moveTo>
                      <a:pt x="3310" y="1"/>
                    </a:moveTo>
                    <a:cubicBezTo>
                      <a:pt x="3136" y="1"/>
                      <a:pt x="2957" y="29"/>
                      <a:pt x="2770" y="76"/>
                    </a:cubicBezTo>
                    <a:cubicBezTo>
                      <a:pt x="995" y="587"/>
                      <a:pt x="1" y="2792"/>
                      <a:pt x="1" y="4539"/>
                    </a:cubicBezTo>
                    <a:cubicBezTo>
                      <a:pt x="1" y="7174"/>
                      <a:pt x="2044" y="9620"/>
                      <a:pt x="1506" y="12201"/>
                    </a:cubicBezTo>
                    <a:cubicBezTo>
                      <a:pt x="1264" y="13357"/>
                      <a:pt x="592" y="14325"/>
                      <a:pt x="323" y="15427"/>
                    </a:cubicBezTo>
                    <a:cubicBezTo>
                      <a:pt x="81" y="16341"/>
                      <a:pt x="189" y="17389"/>
                      <a:pt x="753" y="18115"/>
                    </a:cubicBezTo>
                    <a:cubicBezTo>
                      <a:pt x="1242" y="18786"/>
                      <a:pt x="1854" y="19064"/>
                      <a:pt x="2473" y="19064"/>
                    </a:cubicBezTo>
                    <a:cubicBezTo>
                      <a:pt x="3045" y="19064"/>
                      <a:pt x="3623" y="18826"/>
                      <a:pt x="4114" y="18438"/>
                    </a:cubicBezTo>
                    <a:cubicBezTo>
                      <a:pt x="4356" y="18223"/>
                      <a:pt x="4598" y="17981"/>
                      <a:pt x="4867" y="17712"/>
                    </a:cubicBezTo>
                    <a:cubicBezTo>
                      <a:pt x="5727" y="16556"/>
                      <a:pt x="6076" y="14997"/>
                      <a:pt x="5727" y="13599"/>
                    </a:cubicBezTo>
                    <a:cubicBezTo>
                      <a:pt x="5431" y="12335"/>
                      <a:pt x="4678" y="11260"/>
                      <a:pt x="4060" y="10158"/>
                    </a:cubicBezTo>
                    <a:cubicBezTo>
                      <a:pt x="3146" y="8572"/>
                      <a:pt x="2528" y="6690"/>
                      <a:pt x="3522" y="5023"/>
                    </a:cubicBezTo>
                    <a:cubicBezTo>
                      <a:pt x="3872" y="4378"/>
                      <a:pt x="4383" y="3813"/>
                      <a:pt x="4786" y="3168"/>
                    </a:cubicBezTo>
                    <a:cubicBezTo>
                      <a:pt x="5162" y="2576"/>
                      <a:pt x="5431" y="1877"/>
                      <a:pt x="5216" y="1205"/>
                    </a:cubicBezTo>
                    <a:cubicBezTo>
                      <a:pt x="5162" y="1017"/>
                      <a:pt x="5055" y="856"/>
                      <a:pt x="4920" y="668"/>
                    </a:cubicBezTo>
                    <a:cubicBezTo>
                      <a:pt x="4786" y="533"/>
                      <a:pt x="4625" y="426"/>
                      <a:pt x="4463" y="318"/>
                    </a:cubicBezTo>
                    <a:cubicBezTo>
                      <a:pt x="4195" y="238"/>
                      <a:pt x="3926" y="184"/>
                      <a:pt x="3684" y="49"/>
                    </a:cubicBezTo>
                    <a:cubicBezTo>
                      <a:pt x="3560" y="16"/>
                      <a:pt x="3436" y="1"/>
                      <a:pt x="33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6" name="Google Shape;1366;p14"/>
              <p:cNvSpPr/>
              <p:nvPr/>
            </p:nvSpPr>
            <p:spPr>
              <a:xfrm rot="5400000">
                <a:off x="5888089" y="479314"/>
                <a:ext cx="95351" cy="297738"/>
              </a:xfrm>
              <a:custGeom>
                <a:avLst/>
                <a:gdLst/>
                <a:ahLst/>
                <a:cxnLst/>
                <a:rect l="l" t="t" r="r" b="b"/>
                <a:pathLst>
                  <a:path w="1722" h="5377" fill="none" extrusionOk="0">
                    <a:moveTo>
                      <a:pt x="753" y="0"/>
                    </a:moveTo>
                    <a:cubicBezTo>
                      <a:pt x="1721" y="1667"/>
                      <a:pt x="1426" y="4033"/>
                      <a:pt x="1" y="5377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7" name="Google Shape;1367;p14"/>
              <p:cNvSpPr/>
              <p:nvPr/>
            </p:nvSpPr>
            <p:spPr>
              <a:xfrm rot="5400000">
                <a:off x="6520795" y="442078"/>
                <a:ext cx="93801" cy="206982"/>
              </a:xfrm>
              <a:custGeom>
                <a:avLst/>
                <a:gdLst/>
                <a:ahLst/>
                <a:cxnLst/>
                <a:rect l="l" t="t" r="r" b="b"/>
                <a:pathLst>
                  <a:path w="1694" h="3738" fill="none" extrusionOk="0">
                    <a:moveTo>
                      <a:pt x="188" y="3738"/>
                    </a:moveTo>
                    <a:cubicBezTo>
                      <a:pt x="0" y="2313"/>
                      <a:pt x="565" y="888"/>
                      <a:pt x="1694" y="1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68" name="Google Shape;1368;p14"/>
            <p:cNvGrpSpPr/>
            <p:nvPr/>
          </p:nvGrpSpPr>
          <p:grpSpPr>
            <a:xfrm>
              <a:off x="2358341" y="247863"/>
              <a:ext cx="790636" cy="327167"/>
              <a:chOff x="2401216" y="422698"/>
              <a:chExt cx="1054182" cy="436222"/>
            </a:xfrm>
          </p:grpSpPr>
          <p:sp>
            <p:nvSpPr>
              <p:cNvPr id="1369" name="Google Shape;1369;p14"/>
              <p:cNvSpPr/>
              <p:nvPr/>
            </p:nvSpPr>
            <p:spPr>
              <a:xfrm rot="5400000">
                <a:off x="2785862" y="215852"/>
                <a:ext cx="291813" cy="994324"/>
              </a:xfrm>
              <a:custGeom>
                <a:avLst/>
                <a:gdLst/>
                <a:ahLst/>
                <a:cxnLst/>
                <a:rect l="l" t="t" r="r" b="b"/>
                <a:pathLst>
                  <a:path w="5270" h="17957" extrusionOk="0">
                    <a:moveTo>
                      <a:pt x="2235" y="0"/>
                    </a:moveTo>
                    <a:cubicBezTo>
                      <a:pt x="2019" y="0"/>
                      <a:pt x="1808" y="48"/>
                      <a:pt x="1614" y="155"/>
                    </a:cubicBezTo>
                    <a:cubicBezTo>
                      <a:pt x="1883" y="370"/>
                      <a:pt x="2125" y="585"/>
                      <a:pt x="2340" y="854"/>
                    </a:cubicBezTo>
                    <a:cubicBezTo>
                      <a:pt x="3200" y="2036"/>
                      <a:pt x="3549" y="3596"/>
                      <a:pt x="3200" y="4994"/>
                    </a:cubicBezTo>
                    <a:cubicBezTo>
                      <a:pt x="2904" y="6230"/>
                      <a:pt x="2151" y="7306"/>
                      <a:pt x="1533" y="8435"/>
                    </a:cubicBezTo>
                    <a:cubicBezTo>
                      <a:pt x="619" y="9994"/>
                      <a:pt x="1" y="11876"/>
                      <a:pt x="995" y="13570"/>
                    </a:cubicBezTo>
                    <a:cubicBezTo>
                      <a:pt x="1345" y="14215"/>
                      <a:pt x="1856" y="14779"/>
                      <a:pt x="2259" y="15425"/>
                    </a:cubicBezTo>
                    <a:cubicBezTo>
                      <a:pt x="2635" y="16016"/>
                      <a:pt x="2904" y="16688"/>
                      <a:pt x="2689" y="17360"/>
                    </a:cubicBezTo>
                    <a:cubicBezTo>
                      <a:pt x="2635" y="17575"/>
                      <a:pt x="2528" y="17737"/>
                      <a:pt x="2393" y="17898"/>
                    </a:cubicBezTo>
                    <a:lnTo>
                      <a:pt x="2420" y="17952"/>
                    </a:lnTo>
                    <a:cubicBezTo>
                      <a:pt x="2450" y="17955"/>
                      <a:pt x="2479" y="17957"/>
                      <a:pt x="2508" y="17957"/>
                    </a:cubicBezTo>
                    <a:cubicBezTo>
                      <a:pt x="2932" y="17957"/>
                      <a:pt x="3318" y="17603"/>
                      <a:pt x="3469" y="17226"/>
                    </a:cubicBezTo>
                    <a:cubicBezTo>
                      <a:pt x="3630" y="16796"/>
                      <a:pt x="3603" y="16339"/>
                      <a:pt x="3469" y="15882"/>
                    </a:cubicBezTo>
                    <a:cubicBezTo>
                      <a:pt x="3200" y="14941"/>
                      <a:pt x="2608" y="14107"/>
                      <a:pt x="2367" y="13140"/>
                    </a:cubicBezTo>
                    <a:cubicBezTo>
                      <a:pt x="2017" y="11580"/>
                      <a:pt x="2689" y="10021"/>
                      <a:pt x="3469" y="8596"/>
                    </a:cubicBezTo>
                    <a:cubicBezTo>
                      <a:pt x="4222" y="7225"/>
                      <a:pt x="5136" y="5773"/>
                      <a:pt x="5189" y="4187"/>
                    </a:cubicBezTo>
                    <a:cubicBezTo>
                      <a:pt x="5270" y="3004"/>
                      <a:pt x="4813" y="1821"/>
                      <a:pt x="4033" y="934"/>
                    </a:cubicBezTo>
                    <a:cubicBezTo>
                      <a:pt x="3589" y="429"/>
                      <a:pt x="2887" y="0"/>
                      <a:pt x="22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0" name="Google Shape;1370;p14"/>
              <p:cNvSpPr/>
              <p:nvPr/>
            </p:nvSpPr>
            <p:spPr>
              <a:xfrm rot="5400000">
                <a:off x="2758563" y="65352"/>
                <a:ext cx="339489" cy="1054182"/>
              </a:xfrm>
              <a:custGeom>
                <a:avLst/>
                <a:gdLst/>
                <a:ahLst/>
                <a:cxnLst/>
                <a:rect l="l" t="t" r="r" b="b"/>
                <a:pathLst>
                  <a:path w="6131" h="19038" extrusionOk="0">
                    <a:moveTo>
                      <a:pt x="2528" y="0"/>
                    </a:moveTo>
                    <a:cubicBezTo>
                      <a:pt x="1914" y="0"/>
                      <a:pt x="1304" y="267"/>
                      <a:pt x="807" y="901"/>
                    </a:cubicBezTo>
                    <a:cubicBezTo>
                      <a:pt x="270" y="1654"/>
                      <a:pt x="162" y="2703"/>
                      <a:pt x="377" y="3590"/>
                    </a:cubicBezTo>
                    <a:cubicBezTo>
                      <a:pt x="646" y="4746"/>
                      <a:pt x="1318" y="5714"/>
                      <a:pt x="1560" y="6816"/>
                    </a:cubicBezTo>
                    <a:cubicBezTo>
                      <a:pt x="2098" y="9424"/>
                      <a:pt x="82" y="11870"/>
                      <a:pt x="28" y="14478"/>
                    </a:cubicBezTo>
                    <a:cubicBezTo>
                      <a:pt x="1" y="16198"/>
                      <a:pt x="1023" y="18457"/>
                      <a:pt x="2824" y="18967"/>
                    </a:cubicBezTo>
                    <a:cubicBezTo>
                      <a:pt x="3011" y="19019"/>
                      <a:pt x="3210" y="19037"/>
                      <a:pt x="3405" y="19037"/>
                    </a:cubicBezTo>
                    <a:cubicBezTo>
                      <a:pt x="3518" y="19037"/>
                      <a:pt x="3630" y="19031"/>
                      <a:pt x="3738" y="19021"/>
                    </a:cubicBezTo>
                    <a:cubicBezTo>
                      <a:pt x="4007" y="18887"/>
                      <a:pt x="4276" y="18833"/>
                      <a:pt x="4544" y="18752"/>
                    </a:cubicBezTo>
                    <a:cubicBezTo>
                      <a:pt x="4706" y="18645"/>
                      <a:pt x="4840" y="18510"/>
                      <a:pt x="4975" y="18376"/>
                    </a:cubicBezTo>
                    <a:cubicBezTo>
                      <a:pt x="5109" y="18215"/>
                      <a:pt x="5216" y="18053"/>
                      <a:pt x="5270" y="17838"/>
                    </a:cubicBezTo>
                    <a:cubicBezTo>
                      <a:pt x="5485" y="17166"/>
                      <a:pt x="5216" y="16467"/>
                      <a:pt x="4840" y="15903"/>
                    </a:cubicBezTo>
                    <a:cubicBezTo>
                      <a:pt x="4437" y="15257"/>
                      <a:pt x="3926" y="14693"/>
                      <a:pt x="3577" y="14048"/>
                    </a:cubicBezTo>
                    <a:cubicBezTo>
                      <a:pt x="2555" y="12327"/>
                      <a:pt x="3200" y="10499"/>
                      <a:pt x="4114" y="8913"/>
                    </a:cubicBezTo>
                    <a:cubicBezTo>
                      <a:pt x="4733" y="7811"/>
                      <a:pt x="5485" y="6735"/>
                      <a:pt x="5781" y="5472"/>
                    </a:cubicBezTo>
                    <a:cubicBezTo>
                      <a:pt x="6131" y="4074"/>
                      <a:pt x="5781" y="2488"/>
                      <a:pt x="4921" y="1358"/>
                    </a:cubicBezTo>
                    <a:cubicBezTo>
                      <a:pt x="4706" y="1090"/>
                      <a:pt x="4464" y="848"/>
                      <a:pt x="4195" y="633"/>
                    </a:cubicBezTo>
                    <a:cubicBezTo>
                      <a:pt x="3698" y="240"/>
                      <a:pt x="3111" y="0"/>
                      <a:pt x="252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1" name="Google Shape;1371;p14"/>
              <p:cNvSpPr/>
              <p:nvPr/>
            </p:nvSpPr>
            <p:spPr>
              <a:xfrm rot="5400000">
                <a:off x="3229064" y="493435"/>
                <a:ext cx="104266" cy="224812"/>
              </a:xfrm>
              <a:custGeom>
                <a:avLst/>
                <a:gdLst/>
                <a:ahLst/>
                <a:cxnLst/>
                <a:rect l="l" t="t" r="r" b="b"/>
                <a:pathLst>
                  <a:path w="1883" h="4060" fill="none" extrusionOk="0">
                    <a:moveTo>
                      <a:pt x="1" y="0"/>
                    </a:moveTo>
                    <a:cubicBezTo>
                      <a:pt x="1264" y="861"/>
                      <a:pt x="1883" y="2608"/>
                      <a:pt x="1399" y="4060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2" name="Google Shape;1372;p14"/>
              <p:cNvSpPr/>
              <p:nvPr/>
            </p:nvSpPr>
            <p:spPr>
              <a:xfrm rot="5400000">
                <a:off x="2550289" y="423473"/>
                <a:ext cx="107201" cy="206982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3738" fill="none" extrusionOk="0">
                    <a:moveTo>
                      <a:pt x="350" y="1"/>
                    </a:moveTo>
                    <a:cubicBezTo>
                      <a:pt x="0" y="1399"/>
                      <a:pt x="672" y="3039"/>
                      <a:pt x="1936" y="3738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73" name="Google Shape;1373;p14"/>
            <p:cNvGrpSpPr/>
            <p:nvPr/>
          </p:nvGrpSpPr>
          <p:grpSpPr>
            <a:xfrm>
              <a:off x="1487172" y="247863"/>
              <a:ext cx="790636" cy="327167"/>
              <a:chOff x="2401216" y="422698"/>
              <a:chExt cx="1054182" cy="436222"/>
            </a:xfrm>
          </p:grpSpPr>
          <p:sp>
            <p:nvSpPr>
              <p:cNvPr id="1374" name="Google Shape;1374;p14"/>
              <p:cNvSpPr/>
              <p:nvPr/>
            </p:nvSpPr>
            <p:spPr>
              <a:xfrm rot="5400000">
                <a:off x="2785862" y="215852"/>
                <a:ext cx="291813" cy="994324"/>
              </a:xfrm>
              <a:custGeom>
                <a:avLst/>
                <a:gdLst/>
                <a:ahLst/>
                <a:cxnLst/>
                <a:rect l="l" t="t" r="r" b="b"/>
                <a:pathLst>
                  <a:path w="5270" h="17957" extrusionOk="0">
                    <a:moveTo>
                      <a:pt x="2235" y="0"/>
                    </a:moveTo>
                    <a:cubicBezTo>
                      <a:pt x="2019" y="0"/>
                      <a:pt x="1808" y="48"/>
                      <a:pt x="1614" y="155"/>
                    </a:cubicBezTo>
                    <a:cubicBezTo>
                      <a:pt x="1883" y="370"/>
                      <a:pt x="2125" y="585"/>
                      <a:pt x="2340" y="854"/>
                    </a:cubicBezTo>
                    <a:cubicBezTo>
                      <a:pt x="3200" y="2036"/>
                      <a:pt x="3549" y="3596"/>
                      <a:pt x="3200" y="4994"/>
                    </a:cubicBezTo>
                    <a:cubicBezTo>
                      <a:pt x="2904" y="6230"/>
                      <a:pt x="2151" y="7306"/>
                      <a:pt x="1533" y="8435"/>
                    </a:cubicBezTo>
                    <a:cubicBezTo>
                      <a:pt x="619" y="9994"/>
                      <a:pt x="1" y="11876"/>
                      <a:pt x="995" y="13570"/>
                    </a:cubicBezTo>
                    <a:cubicBezTo>
                      <a:pt x="1345" y="14215"/>
                      <a:pt x="1856" y="14779"/>
                      <a:pt x="2259" y="15425"/>
                    </a:cubicBezTo>
                    <a:cubicBezTo>
                      <a:pt x="2635" y="16016"/>
                      <a:pt x="2904" y="16688"/>
                      <a:pt x="2689" y="17360"/>
                    </a:cubicBezTo>
                    <a:cubicBezTo>
                      <a:pt x="2635" y="17575"/>
                      <a:pt x="2528" y="17737"/>
                      <a:pt x="2393" y="17898"/>
                    </a:cubicBezTo>
                    <a:lnTo>
                      <a:pt x="2420" y="17952"/>
                    </a:lnTo>
                    <a:cubicBezTo>
                      <a:pt x="2450" y="17955"/>
                      <a:pt x="2479" y="17957"/>
                      <a:pt x="2508" y="17957"/>
                    </a:cubicBezTo>
                    <a:cubicBezTo>
                      <a:pt x="2932" y="17957"/>
                      <a:pt x="3318" y="17603"/>
                      <a:pt x="3469" y="17226"/>
                    </a:cubicBezTo>
                    <a:cubicBezTo>
                      <a:pt x="3630" y="16796"/>
                      <a:pt x="3603" y="16339"/>
                      <a:pt x="3469" y="15882"/>
                    </a:cubicBezTo>
                    <a:cubicBezTo>
                      <a:pt x="3200" y="14941"/>
                      <a:pt x="2608" y="14107"/>
                      <a:pt x="2367" y="13140"/>
                    </a:cubicBezTo>
                    <a:cubicBezTo>
                      <a:pt x="2017" y="11580"/>
                      <a:pt x="2689" y="10021"/>
                      <a:pt x="3469" y="8596"/>
                    </a:cubicBezTo>
                    <a:cubicBezTo>
                      <a:pt x="4222" y="7225"/>
                      <a:pt x="5136" y="5773"/>
                      <a:pt x="5189" y="4187"/>
                    </a:cubicBezTo>
                    <a:cubicBezTo>
                      <a:pt x="5270" y="3004"/>
                      <a:pt x="4813" y="1821"/>
                      <a:pt x="4033" y="934"/>
                    </a:cubicBezTo>
                    <a:cubicBezTo>
                      <a:pt x="3589" y="429"/>
                      <a:pt x="2887" y="0"/>
                      <a:pt x="22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5" name="Google Shape;1375;p14"/>
              <p:cNvSpPr/>
              <p:nvPr/>
            </p:nvSpPr>
            <p:spPr>
              <a:xfrm rot="5400000">
                <a:off x="2758563" y="65352"/>
                <a:ext cx="339489" cy="1054182"/>
              </a:xfrm>
              <a:custGeom>
                <a:avLst/>
                <a:gdLst/>
                <a:ahLst/>
                <a:cxnLst/>
                <a:rect l="l" t="t" r="r" b="b"/>
                <a:pathLst>
                  <a:path w="6131" h="19038" extrusionOk="0">
                    <a:moveTo>
                      <a:pt x="2528" y="0"/>
                    </a:moveTo>
                    <a:cubicBezTo>
                      <a:pt x="1914" y="0"/>
                      <a:pt x="1304" y="267"/>
                      <a:pt x="807" y="901"/>
                    </a:cubicBezTo>
                    <a:cubicBezTo>
                      <a:pt x="270" y="1654"/>
                      <a:pt x="162" y="2703"/>
                      <a:pt x="377" y="3590"/>
                    </a:cubicBezTo>
                    <a:cubicBezTo>
                      <a:pt x="646" y="4746"/>
                      <a:pt x="1318" y="5714"/>
                      <a:pt x="1560" y="6816"/>
                    </a:cubicBezTo>
                    <a:cubicBezTo>
                      <a:pt x="2098" y="9424"/>
                      <a:pt x="82" y="11870"/>
                      <a:pt x="28" y="14478"/>
                    </a:cubicBezTo>
                    <a:cubicBezTo>
                      <a:pt x="1" y="16198"/>
                      <a:pt x="1023" y="18457"/>
                      <a:pt x="2824" y="18967"/>
                    </a:cubicBezTo>
                    <a:cubicBezTo>
                      <a:pt x="3011" y="19019"/>
                      <a:pt x="3210" y="19037"/>
                      <a:pt x="3405" y="19037"/>
                    </a:cubicBezTo>
                    <a:cubicBezTo>
                      <a:pt x="3518" y="19037"/>
                      <a:pt x="3630" y="19031"/>
                      <a:pt x="3738" y="19021"/>
                    </a:cubicBezTo>
                    <a:cubicBezTo>
                      <a:pt x="4007" y="18887"/>
                      <a:pt x="4276" y="18833"/>
                      <a:pt x="4544" y="18752"/>
                    </a:cubicBezTo>
                    <a:cubicBezTo>
                      <a:pt x="4706" y="18645"/>
                      <a:pt x="4840" y="18510"/>
                      <a:pt x="4975" y="18376"/>
                    </a:cubicBezTo>
                    <a:cubicBezTo>
                      <a:pt x="5109" y="18215"/>
                      <a:pt x="5216" y="18053"/>
                      <a:pt x="5270" y="17838"/>
                    </a:cubicBezTo>
                    <a:cubicBezTo>
                      <a:pt x="5485" y="17166"/>
                      <a:pt x="5216" y="16467"/>
                      <a:pt x="4840" y="15903"/>
                    </a:cubicBezTo>
                    <a:cubicBezTo>
                      <a:pt x="4437" y="15257"/>
                      <a:pt x="3926" y="14693"/>
                      <a:pt x="3577" y="14048"/>
                    </a:cubicBezTo>
                    <a:cubicBezTo>
                      <a:pt x="2555" y="12327"/>
                      <a:pt x="3200" y="10499"/>
                      <a:pt x="4114" y="8913"/>
                    </a:cubicBezTo>
                    <a:cubicBezTo>
                      <a:pt x="4733" y="7811"/>
                      <a:pt x="5485" y="6735"/>
                      <a:pt x="5781" y="5472"/>
                    </a:cubicBezTo>
                    <a:cubicBezTo>
                      <a:pt x="6131" y="4074"/>
                      <a:pt x="5781" y="2488"/>
                      <a:pt x="4921" y="1358"/>
                    </a:cubicBezTo>
                    <a:cubicBezTo>
                      <a:pt x="4706" y="1090"/>
                      <a:pt x="4464" y="848"/>
                      <a:pt x="4195" y="633"/>
                    </a:cubicBezTo>
                    <a:cubicBezTo>
                      <a:pt x="3698" y="240"/>
                      <a:pt x="3111" y="0"/>
                      <a:pt x="252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6" name="Google Shape;1376;p14"/>
              <p:cNvSpPr/>
              <p:nvPr/>
            </p:nvSpPr>
            <p:spPr>
              <a:xfrm rot="5400000">
                <a:off x="3229064" y="493435"/>
                <a:ext cx="104266" cy="224812"/>
              </a:xfrm>
              <a:custGeom>
                <a:avLst/>
                <a:gdLst/>
                <a:ahLst/>
                <a:cxnLst/>
                <a:rect l="l" t="t" r="r" b="b"/>
                <a:pathLst>
                  <a:path w="1883" h="4060" fill="none" extrusionOk="0">
                    <a:moveTo>
                      <a:pt x="1" y="0"/>
                    </a:moveTo>
                    <a:cubicBezTo>
                      <a:pt x="1264" y="861"/>
                      <a:pt x="1883" y="2608"/>
                      <a:pt x="1399" y="4060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7" name="Google Shape;1377;p14"/>
              <p:cNvSpPr/>
              <p:nvPr/>
            </p:nvSpPr>
            <p:spPr>
              <a:xfrm rot="5400000">
                <a:off x="2550289" y="423473"/>
                <a:ext cx="107201" cy="206982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3738" fill="none" extrusionOk="0">
                    <a:moveTo>
                      <a:pt x="350" y="1"/>
                    </a:moveTo>
                    <a:cubicBezTo>
                      <a:pt x="0" y="1399"/>
                      <a:pt x="672" y="3039"/>
                      <a:pt x="1936" y="3738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78" name="Google Shape;1378;p14"/>
            <p:cNvGrpSpPr/>
            <p:nvPr/>
          </p:nvGrpSpPr>
          <p:grpSpPr>
            <a:xfrm>
              <a:off x="6866901" y="249545"/>
              <a:ext cx="791758" cy="323803"/>
              <a:chOff x="5701558" y="427183"/>
              <a:chExt cx="1055677" cy="431737"/>
            </a:xfrm>
          </p:grpSpPr>
          <p:sp>
            <p:nvSpPr>
              <p:cNvPr id="1379" name="Google Shape;1379;p14"/>
              <p:cNvSpPr/>
              <p:nvPr/>
            </p:nvSpPr>
            <p:spPr>
              <a:xfrm rot="5400000">
                <a:off x="6077427" y="214219"/>
                <a:ext cx="294803" cy="994601"/>
              </a:xfrm>
              <a:custGeom>
                <a:avLst/>
                <a:gdLst/>
                <a:ahLst/>
                <a:cxnLst/>
                <a:rect l="l" t="t" r="r" b="b"/>
                <a:pathLst>
                  <a:path w="5324" h="17962" extrusionOk="0">
                    <a:moveTo>
                      <a:pt x="2547" y="1"/>
                    </a:moveTo>
                    <a:cubicBezTo>
                      <a:pt x="2514" y="1"/>
                      <a:pt x="2481" y="3"/>
                      <a:pt x="2447" y="7"/>
                    </a:cubicBezTo>
                    <a:lnTo>
                      <a:pt x="2421" y="34"/>
                    </a:lnTo>
                    <a:cubicBezTo>
                      <a:pt x="2555" y="222"/>
                      <a:pt x="2662" y="383"/>
                      <a:pt x="2716" y="571"/>
                    </a:cubicBezTo>
                    <a:cubicBezTo>
                      <a:pt x="2931" y="1243"/>
                      <a:pt x="2662" y="1969"/>
                      <a:pt x="2286" y="2534"/>
                    </a:cubicBezTo>
                    <a:cubicBezTo>
                      <a:pt x="1883" y="3179"/>
                      <a:pt x="1372" y="3744"/>
                      <a:pt x="1023" y="4389"/>
                    </a:cubicBezTo>
                    <a:cubicBezTo>
                      <a:pt x="1" y="6109"/>
                      <a:pt x="646" y="7938"/>
                      <a:pt x="1560" y="9524"/>
                    </a:cubicBezTo>
                    <a:cubicBezTo>
                      <a:pt x="2179" y="10626"/>
                      <a:pt x="2931" y="11701"/>
                      <a:pt x="3227" y="12965"/>
                    </a:cubicBezTo>
                    <a:cubicBezTo>
                      <a:pt x="3577" y="14363"/>
                      <a:pt x="3227" y="15949"/>
                      <a:pt x="2367" y="17078"/>
                    </a:cubicBezTo>
                    <a:cubicBezTo>
                      <a:pt x="2152" y="17347"/>
                      <a:pt x="1910" y="17589"/>
                      <a:pt x="1641" y="17804"/>
                    </a:cubicBezTo>
                    <a:cubicBezTo>
                      <a:pt x="1846" y="17913"/>
                      <a:pt x="2067" y="17962"/>
                      <a:pt x="2293" y="17962"/>
                    </a:cubicBezTo>
                    <a:cubicBezTo>
                      <a:pt x="2953" y="17962"/>
                      <a:pt x="3653" y="17545"/>
                      <a:pt x="4114" y="17024"/>
                    </a:cubicBezTo>
                    <a:cubicBezTo>
                      <a:pt x="4867" y="16137"/>
                      <a:pt x="5324" y="14927"/>
                      <a:pt x="5243" y="13771"/>
                    </a:cubicBezTo>
                    <a:cubicBezTo>
                      <a:pt x="5190" y="12185"/>
                      <a:pt x="4276" y="10733"/>
                      <a:pt x="3496" y="9362"/>
                    </a:cubicBezTo>
                    <a:cubicBezTo>
                      <a:pt x="2716" y="7938"/>
                      <a:pt x="2017" y="6351"/>
                      <a:pt x="2394" y="4819"/>
                    </a:cubicBezTo>
                    <a:cubicBezTo>
                      <a:pt x="2636" y="3851"/>
                      <a:pt x="3227" y="3018"/>
                      <a:pt x="3496" y="2077"/>
                    </a:cubicBezTo>
                    <a:cubicBezTo>
                      <a:pt x="3630" y="1620"/>
                      <a:pt x="3657" y="1109"/>
                      <a:pt x="3496" y="706"/>
                    </a:cubicBezTo>
                    <a:cubicBezTo>
                      <a:pt x="3346" y="307"/>
                      <a:pt x="2966" y="1"/>
                      <a:pt x="25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0" name="Google Shape;1380;p14"/>
              <p:cNvSpPr/>
              <p:nvPr/>
            </p:nvSpPr>
            <p:spPr>
              <a:xfrm rot="5400000">
                <a:off x="6061147" y="67594"/>
                <a:ext cx="336499" cy="1055677"/>
              </a:xfrm>
              <a:custGeom>
                <a:avLst/>
                <a:gdLst/>
                <a:ahLst/>
                <a:cxnLst/>
                <a:rect l="l" t="t" r="r" b="b"/>
                <a:pathLst>
                  <a:path w="6077" h="19065" extrusionOk="0">
                    <a:moveTo>
                      <a:pt x="3310" y="1"/>
                    </a:moveTo>
                    <a:cubicBezTo>
                      <a:pt x="3136" y="1"/>
                      <a:pt x="2957" y="29"/>
                      <a:pt x="2770" y="76"/>
                    </a:cubicBezTo>
                    <a:cubicBezTo>
                      <a:pt x="995" y="587"/>
                      <a:pt x="1" y="2792"/>
                      <a:pt x="1" y="4539"/>
                    </a:cubicBezTo>
                    <a:cubicBezTo>
                      <a:pt x="1" y="7174"/>
                      <a:pt x="2044" y="9620"/>
                      <a:pt x="1506" y="12201"/>
                    </a:cubicBezTo>
                    <a:cubicBezTo>
                      <a:pt x="1264" y="13357"/>
                      <a:pt x="592" y="14325"/>
                      <a:pt x="323" y="15427"/>
                    </a:cubicBezTo>
                    <a:cubicBezTo>
                      <a:pt x="81" y="16341"/>
                      <a:pt x="189" y="17389"/>
                      <a:pt x="753" y="18115"/>
                    </a:cubicBezTo>
                    <a:cubicBezTo>
                      <a:pt x="1242" y="18786"/>
                      <a:pt x="1854" y="19064"/>
                      <a:pt x="2473" y="19064"/>
                    </a:cubicBezTo>
                    <a:cubicBezTo>
                      <a:pt x="3045" y="19064"/>
                      <a:pt x="3623" y="18826"/>
                      <a:pt x="4114" y="18438"/>
                    </a:cubicBezTo>
                    <a:cubicBezTo>
                      <a:pt x="4356" y="18223"/>
                      <a:pt x="4598" y="17981"/>
                      <a:pt x="4867" y="17712"/>
                    </a:cubicBezTo>
                    <a:cubicBezTo>
                      <a:pt x="5727" y="16556"/>
                      <a:pt x="6076" y="14997"/>
                      <a:pt x="5727" y="13599"/>
                    </a:cubicBezTo>
                    <a:cubicBezTo>
                      <a:pt x="5431" y="12335"/>
                      <a:pt x="4678" y="11260"/>
                      <a:pt x="4060" y="10158"/>
                    </a:cubicBezTo>
                    <a:cubicBezTo>
                      <a:pt x="3146" y="8572"/>
                      <a:pt x="2528" y="6690"/>
                      <a:pt x="3522" y="5023"/>
                    </a:cubicBezTo>
                    <a:cubicBezTo>
                      <a:pt x="3872" y="4378"/>
                      <a:pt x="4383" y="3813"/>
                      <a:pt x="4786" y="3168"/>
                    </a:cubicBezTo>
                    <a:cubicBezTo>
                      <a:pt x="5162" y="2576"/>
                      <a:pt x="5431" y="1877"/>
                      <a:pt x="5216" y="1205"/>
                    </a:cubicBezTo>
                    <a:cubicBezTo>
                      <a:pt x="5162" y="1017"/>
                      <a:pt x="5055" y="856"/>
                      <a:pt x="4920" y="668"/>
                    </a:cubicBezTo>
                    <a:cubicBezTo>
                      <a:pt x="4786" y="533"/>
                      <a:pt x="4625" y="426"/>
                      <a:pt x="4463" y="318"/>
                    </a:cubicBezTo>
                    <a:cubicBezTo>
                      <a:pt x="4195" y="238"/>
                      <a:pt x="3926" y="184"/>
                      <a:pt x="3684" y="49"/>
                    </a:cubicBezTo>
                    <a:cubicBezTo>
                      <a:pt x="3560" y="16"/>
                      <a:pt x="3436" y="1"/>
                      <a:pt x="33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1" name="Google Shape;1381;p14"/>
              <p:cNvSpPr/>
              <p:nvPr/>
            </p:nvSpPr>
            <p:spPr>
              <a:xfrm rot="5400000">
                <a:off x="5888089" y="479314"/>
                <a:ext cx="95351" cy="297738"/>
              </a:xfrm>
              <a:custGeom>
                <a:avLst/>
                <a:gdLst/>
                <a:ahLst/>
                <a:cxnLst/>
                <a:rect l="l" t="t" r="r" b="b"/>
                <a:pathLst>
                  <a:path w="1722" h="5377" fill="none" extrusionOk="0">
                    <a:moveTo>
                      <a:pt x="753" y="0"/>
                    </a:moveTo>
                    <a:cubicBezTo>
                      <a:pt x="1721" y="1667"/>
                      <a:pt x="1426" y="4033"/>
                      <a:pt x="1" y="5377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2" name="Google Shape;1382;p14"/>
              <p:cNvSpPr/>
              <p:nvPr/>
            </p:nvSpPr>
            <p:spPr>
              <a:xfrm rot="5400000">
                <a:off x="6520795" y="442078"/>
                <a:ext cx="93801" cy="206982"/>
              </a:xfrm>
              <a:custGeom>
                <a:avLst/>
                <a:gdLst/>
                <a:ahLst/>
                <a:cxnLst/>
                <a:rect l="l" t="t" r="r" b="b"/>
                <a:pathLst>
                  <a:path w="1694" h="3738" fill="none" extrusionOk="0">
                    <a:moveTo>
                      <a:pt x="188" y="3738"/>
                    </a:moveTo>
                    <a:cubicBezTo>
                      <a:pt x="0" y="2313"/>
                      <a:pt x="565" y="888"/>
                      <a:pt x="1694" y="1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83" name="Google Shape;1383;p14"/>
            <p:cNvGrpSpPr/>
            <p:nvPr/>
          </p:nvGrpSpPr>
          <p:grpSpPr>
            <a:xfrm flipH="1">
              <a:off x="8535067" y="2190942"/>
              <a:ext cx="442067" cy="762477"/>
              <a:chOff x="126008" y="2204268"/>
              <a:chExt cx="433399" cy="747526"/>
            </a:xfrm>
          </p:grpSpPr>
          <p:sp>
            <p:nvSpPr>
              <p:cNvPr id="1384" name="Google Shape;1384;p14"/>
              <p:cNvSpPr/>
              <p:nvPr/>
            </p:nvSpPr>
            <p:spPr>
              <a:xfrm rot="5400000">
                <a:off x="164296" y="2556683"/>
                <a:ext cx="357882" cy="432340"/>
              </a:xfrm>
              <a:custGeom>
                <a:avLst/>
                <a:gdLst/>
                <a:ahLst/>
                <a:cxnLst/>
                <a:rect l="l" t="t" r="r" b="b"/>
                <a:pathLst>
                  <a:path w="8791" h="10620" extrusionOk="0">
                    <a:moveTo>
                      <a:pt x="433" y="1"/>
                    </a:moveTo>
                    <a:cubicBezTo>
                      <a:pt x="166" y="1"/>
                      <a:pt x="0" y="321"/>
                      <a:pt x="27" y="1107"/>
                    </a:cubicBezTo>
                    <a:cubicBezTo>
                      <a:pt x="54" y="2639"/>
                      <a:pt x="376" y="4253"/>
                      <a:pt x="860" y="5704"/>
                    </a:cubicBezTo>
                    <a:cubicBezTo>
                      <a:pt x="1398" y="7371"/>
                      <a:pt x="2097" y="8903"/>
                      <a:pt x="3548" y="9871"/>
                    </a:cubicBezTo>
                    <a:cubicBezTo>
                      <a:pt x="4244" y="10335"/>
                      <a:pt x="5060" y="10619"/>
                      <a:pt x="5876" y="10619"/>
                    </a:cubicBezTo>
                    <a:cubicBezTo>
                      <a:pt x="6005" y="10619"/>
                      <a:pt x="6135" y="10612"/>
                      <a:pt x="6264" y="10597"/>
                    </a:cubicBezTo>
                    <a:cubicBezTo>
                      <a:pt x="6963" y="10516"/>
                      <a:pt x="7689" y="10167"/>
                      <a:pt x="8092" y="9576"/>
                    </a:cubicBezTo>
                    <a:cubicBezTo>
                      <a:pt x="8361" y="9172"/>
                      <a:pt x="8441" y="8661"/>
                      <a:pt x="8495" y="8151"/>
                    </a:cubicBezTo>
                    <a:cubicBezTo>
                      <a:pt x="8791" y="4817"/>
                      <a:pt x="5995" y="4118"/>
                      <a:pt x="3790" y="2935"/>
                    </a:cubicBezTo>
                    <a:cubicBezTo>
                      <a:pt x="2876" y="2478"/>
                      <a:pt x="2097" y="1779"/>
                      <a:pt x="1505" y="892"/>
                    </a:cubicBezTo>
                    <a:cubicBezTo>
                      <a:pt x="1106" y="355"/>
                      <a:pt x="713" y="1"/>
                      <a:pt x="43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5" name="Google Shape;1385;p14"/>
              <p:cNvSpPr/>
              <p:nvPr/>
            </p:nvSpPr>
            <p:spPr>
              <a:xfrm rot="5400000">
                <a:off x="162932" y="2167344"/>
                <a:ext cx="358452" cy="432299"/>
              </a:xfrm>
              <a:custGeom>
                <a:avLst/>
                <a:gdLst/>
                <a:ahLst/>
                <a:cxnLst/>
                <a:rect l="l" t="t" r="r" b="b"/>
                <a:pathLst>
                  <a:path w="8805" h="10619" extrusionOk="0">
                    <a:moveTo>
                      <a:pt x="8355" y="1"/>
                    </a:moveTo>
                    <a:cubicBezTo>
                      <a:pt x="8071" y="1"/>
                      <a:pt x="7685" y="355"/>
                      <a:pt x="7312" y="892"/>
                    </a:cubicBezTo>
                    <a:cubicBezTo>
                      <a:pt x="6694" y="1752"/>
                      <a:pt x="5888" y="2451"/>
                      <a:pt x="5027" y="2935"/>
                    </a:cubicBezTo>
                    <a:cubicBezTo>
                      <a:pt x="2796" y="4118"/>
                      <a:pt x="0" y="4790"/>
                      <a:pt x="323" y="8151"/>
                    </a:cubicBezTo>
                    <a:cubicBezTo>
                      <a:pt x="350" y="8661"/>
                      <a:pt x="457" y="9172"/>
                      <a:pt x="726" y="9575"/>
                    </a:cubicBezTo>
                    <a:cubicBezTo>
                      <a:pt x="1129" y="10221"/>
                      <a:pt x="1828" y="10543"/>
                      <a:pt x="2527" y="10597"/>
                    </a:cubicBezTo>
                    <a:cubicBezTo>
                      <a:pt x="2656" y="10612"/>
                      <a:pt x="2786" y="10619"/>
                      <a:pt x="2915" y="10619"/>
                    </a:cubicBezTo>
                    <a:cubicBezTo>
                      <a:pt x="3730" y="10619"/>
                      <a:pt x="4546" y="10335"/>
                      <a:pt x="5242" y="9871"/>
                    </a:cubicBezTo>
                    <a:cubicBezTo>
                      <a:pt x="6694" y="8903"/>
                      <a:pt x="7393" y="7344"/>
                      <a:pt x="7931" y="5704"/>
                    </a:cubicBezTo>
                    <a:cubicBezTo>
                      <a:pt x="8415" y="4252"/>
                      <a:pt x="8737" y="2639"/>
                      <a:pt x="8791" y="1107"/>
                    </a:cubicBezTo>
                    <a:cubicBezTo>
                      <a:pt x="8804" y="321"/>
                      <a:pt x="8626" y="1"/>
                      <a:pt x="835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6" name="Google Shape;1386;p14"/>
              <p:cNvSpPr/>
              <p:nvPr/>
            </p:nvSpPr>
            <p:spPr>
              <a:xfrm rot="5400000">
                <a:off x="216075" y="2313149"/>
                <a:ext cx="167481" cy="201392"/>
              </a:xfrm>
              <a:custGeom>
                <a:avLst/>
                <a:gdLst/>
                <a:ahLst/>
                <a:cxnLst/>
                <a:rect l="l" t="t" r="r" b="b"/>
                <a:pathLst>
                  <a:path w="4114" h="4947" fill="none" extrusionOk="0">
                    <a:moveTo>
                      <a:pt x="1" y="4947"/>
                    </a:moveTo>
                    <a:cubicBezTo>
                      <a:pt x="673" y="4920"/>
                      <a:pt x="1291" y="4543"/>
                      <a:pt x="1748" y="4086"/>
                    </a:cubicBezTo>
                    <a:cubicBezTo>
                      <a:pt x="2232" y="3576"/>
                      <a:pt x="2555" y="3011"/>
                      <a:pt x="2877" y="2393"/>
                    </a:cubicBezTo>
                    <a:cubicBezTo>
                      <a:pt x="3307" y="1640"/>
                      <a:pt x="3711" y="833"/>
                      <a:pt x="4114" y="0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7" name="Google Shape;1387;p14"/>
              <p:cNvSpPr/>
              <p:nvPr/>
            </p:nvSpPr>
            <p:spPr>
              <a:xfrm rot="5400000">
                <a:off x="217724" y="2649687"/>
                <a:ext cx="174076" cy="209087"/>
              </a:xfrm>
              <a:custGeom>
                <a:avLst/>
                <a:gdLst/>
                <a:ahLst/>
                <a:cxnLst/>
                <a:rect l="l" t="t" r="r" b="b"/>
                <a:pathLst>
                  <a:path w="4276" h="5136" fill="none" extrusionOk="0">
                    <a:moveTo>
                      <a:pt x="1" y="1"/>
                    </a:moveTo>
                    <a:cubicBezTo>
                      <a:pt x="28" y="1130"/>
                      <a:pt x="700" y="2125"/>
                      <a:pt x="1372" y="3012"/>
                    </a:cubicBezTo>
                    <a:cubicBezTo>
                      <a:pt x="2125" y="4034"/>
                      <a:pt x="3012" y="5109"/>
                      <a:pt x="4276" y="5136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88" name="Google Shape;1388;p14"/>
            <p:cNvGrpSpPr/>
            <p:nvPr/>
          </p:nvGrpSpPr>
          <p:grpSpPr>
            <a:xfrm flipH="1">
              <a:off x="8559171" y="1558402"/>
              <a:ext cx="393857" cy="521341"/>
              <a:chOff x="150169" y="1487750"/>
              <a:chExt cx="386134" cy="511119"/>
            </a:xfrm>
          </p:grpSpPr>
          <p:grpSp>
            <p:nvGrpSpPr>
              <p:cNvPr id="1389" name="Google Shape;1389;p14"/>
              <p:cNvGrpSpPr/>
              <p:nvPr/>
            </p:nvGrpSpPr>
            <p:grpSpPr>
              <a:xfrm>
                <a:off x="150169" y="1688047"/>
                <a:ext cx="386134" cy="310821"/>
                <a:chOff x="150169" y="1688047"/>
                <a:chExt cx="386134" cy="310821"/>
              </a:xfrm>
            </p:grpSpPr>
            <p:sp>
              <p:nvSpPr>
                <p:cNvPr id="1390" name="Google Shape;1390;p14"/>
                <p:cNvSpPr/>
                <p:nvPr/>
              </p:nvSpPr>
              <p:spPr>
                <a:xfrm rot="5400000">
                  <a:off x="187825" y="1650391"/>
                  <a:ext cx="310821" cy="3861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35" h="9485" extrusionOk="0">
                      <a:moveTo>
                        <a:pt x="7018" y="0"/>
                      </a:moveTo>
                      <a:cubicBezTo>
                        <a:pt x="6992" y="0"/>
                        <a:pt x="6965" y="2"/>
                        <a:pt x="6936" y="7"/>
                      </a:cubicBezTo>
                      <a:cubicBezTo>
                        <a:pt x="6345" y="87"/>
                        <a:pt x="6372" y="1593"/>
                        <a:pt x="6264" y="1996"/>
                      </a:cubicBezTo>
                      <a:cubicBezTo>
                        <a:pt x="6076" y="3233"/>
                        <a:pt x="5242" y="4335"/>
                        <a:pt x="4113" y="4953"/>
                      </a:cubicBezTo>
                      <a:cubicBezTo>
                        <a:pt x="3307" y="5383"/>
                        <a:pt x="2339" y="5518"/>
                        <a:pt x="1532" y="5948"/>
                      </a:cubicBezTo>
                      <a:cubicBezTo>
                        <a:pt x="699" y="6378"/>
                        <a:pt x="0" y="7265"/>
                        <a:pt x="188" y="8179"/>
                      </a:cubicBezTo>
                      <a:cubicBezTo>
                        <a:pt x="323" y="8771"/>
                        <a:pt x="860" y="9228"/>
                        <a:pt x="1425" y="9389"/>
                      </a:cubicBezTo>
                      <a:cubicBezTo>
                        <a:pt x="1665" y="9455"/>
                        <a:pt x="1909" y="9485"/>
                        <a:pt x="2155" y="9485"/>
                      </a:cubicBezTo>
                      <a:cubicBezTo>
                        <a:pt x="2514" y="9485"/>
                        <a:pt x="2875" y="9420"/>
                        <a:pt x="3226" y="9308"/>
                      </a:cubicBezTo>
                      <a:cubicBezTo>
                        <a:pt x="4732" y="8878"/>
                        <a:pt x="5995" y="7749"/>
                        <a:pt x="6640" y="6297"/>
                      </a:cubicBezTo>
                      <a:cubicBezTo>
                        <a:pt x="7286" y="4819"/>
                        <a:pt x="7205" y="3206"/>
                        <a:pt x="7286" y="1620"/>
                      </a:cubicBezTo>
                      <a:cubicBezTo>
                        <a:pt x="7311" y="1207"/>
                        <a:pt x="7635" y="0"/>
                        <a:pt x="701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91" name="Google Shape;1391;p14"/>
                <p:cNvSpPr/>
                <p:nvPr/>
              </p:nvSpPr>
              <p:spPr>
                <a:xfrm rot="5400000">
                  <a:off x="177580" y="1798027"/>
                  <a:ext cx="142322" cy="799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96" h="1963" fill="none" extrusionOk="0">
                      <a:moveTo>
                        <a:pt x="1" y="1963"/>
                      </a:moveTo>
                      <a:cubicBezTo>
                        <a:pt x="1372" y="1936"/>
                        <a:pt x="2716" y="1183"/>
                        <a:pt x="3496" y="0"/>
                      </a:cubicBezTo>
                    </a:path>
                  </a:pathLst>
                </a:custGeom>
                <a:solidFill>
                  <a:schemeClr val="dk2"/>
                </a:solidFill>
                <a:ln w="8725" cap="flat" cmpd="sng">
                  <a:solidFill>
                    <a:schemeClr val="lt1"/>
                  </a:solidFill>
                  <a:prstDash val="solid"/>
                  <a:miter lim="2688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92" name="Google Shape;1392;p14"/>
              <p:cNvGrpSpPr/>
              <p:nvPr/>
            </p:nvGrpSpPr>
            <p:grpSpPr>
              <a:xfrm>
                <a:off x="163277" y="1487750"/>
                <a:ext cx="362360" cy="403884"/>
                <a:chOff x="163277" y="1487750"/>
                <a:chExt cx="362360" cy="403884"/>
              </a:xfrm>
            </p:grpSpPr>
            <p:sp>
              <p:nvSpPr>
                <p:cNvPr id="1393" name="Google Shape;1393;p14"/>
                <p:cNvSpPr/>
                <p:nvPr/>
              </p:nvSpPr>
              <p:spPr>
                <a:xfrm rot="5400000">
                  <a:off x="142515" y="1508512"/>
                  <a:ext cx="403884" cy="3623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21" h="8901" extrusionOk="0">
                      <a:moveTo>
                        <a:pt x="9324" y="0"/>
                      </a:moveTo>
                      <a:cubicBezTo>
                        <a:pt x="8928" y="0"/>
                        <a:pt x="8393" y="824"/>
                        <a:pt x="8065" y="1169"/>
                      </a:cubicBezTo>
                      <a:cubicBezTo>
                        <a:pt x="7528" y="1895"/>
                        <a:pt x="6479" y="2003"/>
                        <a:pt x="5592" y="2137"/>
                      </a:cubicBezTo>
                      <a:cubicBezTo>
                        <a:pt x="4167" y="2326"/>
                        <a:pt x="2769" y="2809"/>
                        <a:pt x="1694" y="3777"/>
                      </a:cubicBezTo>
                      <a:cubicBezTo>
                        <a:pt x="646" y="4745"/>
                        <a:pt x="0" y="6277"/>
                        <a:pt x="350" y="7649"/>
                      </a:cubicBezTo>
                      <a:cubicBezTo>
                        <a:pt x="511" y="8213"/>
                        <a:pt x="834" y="8778"/>
                        <a:pt x="1425" y="8885"/>
                      </a:cubicBezTo>
                      <a:cubicBezTo>
                        <a:pt x="1485" y="8896"/>
                        <a:pt x="1544" y="8901"/>
                        <a:pt x="1604" y="8901"/>
                      </a:cubicBezTo>
                      <a:cubicBezTo>
                        <a:pt x="2005" y="8901"/>
                        <a:pt x="2405" y="8675"/>
                        <a:pt x="2662" y="8348"/>
                      </a:cubicBezTo>
                      <a:cubicBezTo>
                        <a:pt x="2958" y="7971"/>
                        <a:pt x="3119" y="7541"/>
                        <a:pt x="3334" y="7111"/>
                      </a:cubicBezTo>
                      <a:cubicBezTo>
                        <a:pt x="3764" y="6170"/>
                        <a:pt x="4275" y="5175"/>
                        <a:pt x="5108" y="4557"/>
                      </a:cubicBezTo>
                      <a:cubicBezTo>
                        <a:pt x="6022" y="3858"/>
                        <a:pt x="7205" y="3589"/>
                        <a:pt x="8200" y="2971"/>
                      </a:cubicBezTo>
                      <a:cubicBezTo>
                        <a:pt x="8872" y="2567"/>
                        <a:pt x="9920" y="1627"/>
                        <a:pt x="9759" y="712"/>
                      </a:cubicBezTo>
                      <a:cubicBezTo>
                        <a:pt x="9672" y="190"/>
                        <a:pt x="9514" y="0"/>
                        <a:pt x="932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94" name="Google Shape;1394;p14"/>
                <p:cNvSpPr/>
                <p:nvPr/>
              </p:nvSpPr>
              <p:spPr>
                <a:xfrm rot="5400000">
                  <a:off x="256926" y="1509633"/>
                  <a:ext cx="52557" cy="135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1" h="3334" fill="none" extrusionOk="0">
                      <a:moveTo>
                        <a:pt x="1291" y="0"/>
                      </a:moveTo>
                      <a:cubicBezTo>
                        <a:pt x="431" y="833"/>
                        <a:pt x="1" y="2124"/>
                        <a:pt x="189" y="3334"/>
                      </a:cubicBezTo>
                    </a:path>
                  </a:pathLst>
                </a:custGeom>
                <a:solidFill>
                  <a:schemeClr val="dk2"/>
                </a:solidFill>
                <a:ln w="8725" cap="flat" cmpd="sng">
                  <a:solidFill>
                    <a:schemeClr val="lt1"/>
                  </a:solidFill>
                  <a:prstDash val="solid"/>
                  <a:miter lim="2688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395" name="Google Shape;1395;p14"/>
            <p:cNvGrpSpPr/>
            <p:nvPr/>
          </p:nvGrpSpPr>
          <p:grpSpPr>
            <a:xfrm flipH="1">
              <a:off x="8559171" y="3064617"/>
              <a:ext cx="393857" cy="520467"/>
              <a:chOff x="149088" y="3036924"/>
              <a:chExt cx="386134" cy="510262"/>
            </a:xfrm>
          </p:grpSpPr>
          <p:grpSp>
            <p:nvGrpSpPr>
              <p:cNvPr id="1396" name="Google Shape;1396;p14"/>
              <p:cNvGrpSpPr/>
              <p:nvPr/>
            </p:nvGrpSpPr>
            <p:grpSpPr>
              <a:xfrm>
                <a:off x="149088" y="3036924"/>
                <a:ext cx="386134" cy="311106"/>
                <a:chOff x="149088" y="3036924"/>
                <a:chExt cx="386134" cy="311106"/>
              </a:xfrm>
            </p:grpSpPr>
            <p:sp>
              <p:nvSpPr>
                <p:cNvPr id="1397" name="Google Shape;1397;p14"/>
                <p:cNvSpPr/>
                <p:nvPr/>
              </p:nvSpPr>
              <p:spPr>
                <a:xfrm rot="5400000">
                  <a:off x="186602" y="2999410"/>
                  <a:ext cx="311106" cy="3861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42" h="9485" extrusionOk="0">
                      <a:moveTo>
                        <a:pt x="641" y="1"/>
                      </a:moveTo>
                      <a:cubicBezTo>
                        <a:pt x="0" y="1"/>
                        <a:pt x="329" y="1201"/>
                        <a:pt x="355" y="1618"/>
                      </a:cubicBezTo>
                      <a:cubicBezTo>
                        <a:pt x="436" y="3204"/>
                        <a:pt x="355" y="4817"/>
                        <a:pt x="1001" y="6295"/>
                      </a:cubicBezTo>
                      <a:cubicBezTo>
                        <a:pt x="1646" y="7747"/>
                        <a:pt x="2909" y="8876"/>
                        <a:pt x="4415" y="9333"/>
                      </a:cubicBezTo>
                      <a:cubicBezTo>
                        <a:pt x="4759" y="9427"/>
                        <a:pt x="5111" y="9484"/>
                        <a:pt x="5463" y="9484"/>
                      </a:cubicBezTo>
                      <a:cubicBezTo>
                        <a:pt x="5716" y="9484"/>
                        <a:pt x="5968" y="9455"/>
                        <a:pt x="6216" y="9387"/>
                      </a:cubicBezTo>
                      <a:cubicBezTo>
                        <a:pt x="6781" y="9226"/>
                        <a:pt x="7318" y="8796"/>
                        <a:pt x="7453" y="8177"/>
                      </a:cubicBezTo>
                      <a:cubicBezTo>
                        <a:pt x="7641" y="7263"/>
                        <a:pt x="6915" y="6403"/>
                        <a:pt x="6109" y="5973"/>
                      </a:cubicBezTo>
                      <a:cubicBezTo>
                        <a:pt x="5275" y="5516"/>
                        <a:pt x="4334" y="5381"/>
                        <a:pt x="3474" y="4951"/>
                      </a:cubicBezTo>
                      <a:cubicBezTo>
                        <a:pt x="2372" y="4387"/>
                        <a:pt x="1565" y="3231"/>
                        <a:pt x="1323" y="1994"/>
                      </a:cubicBezTo>
                      <a:cubicBezTo>
                        <a:pt x="1270" y="1591"/>
                        <a:pt x="1296" y="85"/>
                        <a:pt x="705" y="5"/>
                      </a:cubicBezTo>
                      <a:cubicBezTo>
                        <a:pt x="683" y="2"/>
                        <a:pt x="661" y="1"/>
                        <a:pt x="64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98" name="Google Shape;1398;p14"/>
                <p:cNvSpPr/>
                <p:nvPr/>
              </p:nvSpPr>
              <p:spPr>
                <a:xfrm rot="5400000">
                  <a:off x="190260" y="3141124"/>
                  <a:ext cx="121519" cy="711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5" h="1748" fill="none" extrusionOk="0">
                      <a:moveTo>
                        <a:pt x="1" y="0"/>
                      </a:moveTo>
                      <a:cubicBezTo>
                        <a:pt x="646" y="1022"/>
                        <a:pt x="1775" y="1694"/>
                        <a:pt x="2985" y="1748"/>
                      </a:cubicBezTo>
                    </a:path>
                  </a:pathLst>
                </a:custGeom>
                <a:solidFill>
                  <a:schemeClr val="dk2"/>
                </a:solidFill>
                <a:ln w="8725" cap="flat" cmpd="sng">
                  <a:solidFill>
                    <a:schemeClr val="lt1"/>
                  </a:solidFill>
                  <a:prstDash val="solid"/>
                  <a:miter lim="2688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99" name="Google Shape;1399;p14"/>
              <p:cNvGrpSpPr/>
              <p:nvPr/>
            </p:nvGrpSpPr>
            <p:grpSpPr>
              <a:xfrm>
                <a:off x="163377" y="3143302"/>
                <a:ext cx="362360" cy="403884"/>
                <a:chOff x="163377" y="3143302"/>
                <a:chExt cx="362360" cy="403884"/>
              </a:xfrm>
            </p:grpSpPr>
            <p:sp>
              <p:nvSpPr>
                <p:cNvPr id="1400" name="Google Shape;1400;p14"/>
                <p:cNvSpPr/>
                <p:nvPr/>
              </p:nvSpPr>
              <p:spPr>
                <a:xfrm rot="5400000">
                  <a:off x="142615" y="3164064"/>
                  <a:ext cx="403884" cy="3623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21" h="8901" extrusionOk="0">
                      <a:moveTo>
                        <a:pt x="567" y="0"/>
                      </a:moveTo>
                      <a:cubicBezTo>
                        <a:pt x="380" y="0"/>
                        <a:pt x="222" y="190"/>
                        <a:pt x="135" y="712"/>
                      </a:cubicBezTo>
                      <a:cubicBezTo>
                        <a:pt x="1" y="1627"/>
                        <a:pt x="995" y="2567"/>
                        <a:pt x="1668" y="2971"/>
                      </a:cubicBezTo>
                      <a:cubicBezTo>
                        <a:pt x="2689" y="3589"/>
                        <a:pt x="3872" y="3831"/>
                        <a:pt x="4759" y="4557"/>
                      </a:cubicBezTo>
                      <a:cubicBezTo>
                        <a:pt x="5620" y="5202"/>
                        <a:pt x="6103" y="6143"/>
                        <a:pt x="6560" y="7111"/>
                      </a:cubicBezTo>
                      <a:cubicBezTo>
                        <a:pt x="6749" y="7541"/>
                        <a:pt x="6910" y="7971"/>
                        <a:pt x="7233" y="8348"/>
                      </a:cubicBezTo>
                      <a:cubicBezTo>
                        <a:pt x="7490" y="8675"/>
                        <a:pt x="7869" y="8901"/>
                        <a:pt x="8282" y="8901"/>
                      </a:cubicBezTo>
                      <a:cubicBezTo>
                        <a:pt x="8344" y="8901"/>
                        <a:pt x="8406" y="8896"/>
                        <a:pt x="8469" y="8885"/>
                      </a:cubicBezTo>
                      <a:cubicBezTo>
                        <a:pt x="9034" y="8778"/>
                        <a:pt x="9410" y="8213"/>
                        <a:pt x="9545" y="7649"/>
                      </a:cubicBezTo>
                      <a:cubicBezTo>
                        <a:pt x="9921" y="6224"/>
                        <a:pt x="9276" y="4745"/>
                        <a:pt x="8200" y="3777"/>
                      </a:cubicBezTo>
                      <a:cubicBezTo>
                        <a:pt x="7125" y="2836"/>
                        <a:pt x="5700" y="2326"/>
                        <a:pt x="4222" y="2137"/>
                      </a:cubicBezTo>
                      <a:cubicBezTo>
                        <a:pt x="3334" y="2003"/>
                        <a:pt x="2313" y="1895"/>
                        <a:pt x="1748" y="1169"/>
                      </a:cubicBezTo>
                      <a:cubicBezTo>
                        <a:pt x="1476" y="824"/>
                        <a:pt x="957" y="0"/>
                        <a:pt x="56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01" name="Google Shape;1401;p14"/>
                <p:cNvSpPr/>
                <p:nvPr/>
              </p:nvSpPr>
              <p:spPr>
                <a:xfrm rot="5400000">
                  <a:off x="263580" y="3400494"/>
                  <a:ext cx="58052" cy="125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6" h="3093" fill="none" extrusionOk="0">
                      <a:moveTo>
                        <a:pt x="1" y="0"/>
                      </a:moveTo>
                      <a:cubicBezTo>
                        <a:pt x="915" y="753"/>
                        <a:pt x="1426" y="1909"/>
                        <a:pt x="1372" y="3092"/>
                      </a:cubicBezTo>
                    </a:path>
                  </a:pathLst>
                </a:custGeom>
                <a:solidFill>
                  <a:schemeClr val="dk2"/>
                </a:solidFill>
                <a:ln w="8725" cap="flat" cmpd="sng">
                  <a:solidFill>
                    <a:schemeClr val="lt1"/>
                  </a:solidFill>
                  <a:prstDash val="solid"/>
                  <a:miter lim="2688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402" name="Google Shape;1402;p14"/>
            <p:cNvGrpSpPr/>
            <p:nvPr/>
          </p:nvGrpSpPr>
          <p:grpSpPr>
            <a:xfrm rot="10532123">
              <a:off x="587012" y="4074081"/>
              <a:ext cx="424176" cy="491025"/>
              <a:chOff x="8161487" y="589836"/>
              <a:chExt cx="415861" cy="481399"/>
            </a:xfrm>
          </p:grpSpPr>
          <p:sp>
            <p:nvSpPr>
              <p:cNvPr id="1403" name="Google Shape;1403;p14"/>
              <p:cNvSpPr/>
              <p:nvPr/>
            </p:nvSpPr>
            <p:spPr>
              <a:xfrm rot="5400000">
                <a:off x="8331928" y="825815"/>
                <a:ext cx="339318" cy="151523"/>
              </a:xfrm>
              <a:custGeom>
                <a:avLst/>
                <a:gdLst/>
                <a:ahLst/>
                <a:cxnLst/>
                <a:rect l="l" t="t" r="r" b="b"/>
                <a:pathLst>
                  <a:path w="8335" h="3722" extrusionOk="0">
                    <a:moveTo>
                      <a:pt x="6772" y="1"/>
                    </a:moveTo>
                    <a:cubicBezTo>
                      <a:pt x="6552" y="1"/>
                      <a:pt x="6333" y="27"/>
                      <a:pt x="6130" y="71"/>
                    </a:cubicBezTo>
                    <a:cubicBezTo>
                      <a:pt x="5189" y="233"/>
                      <a:pt x="4329" y="663"/>
                      <a:pt x="3442" y="958"/>
                    </a:cubicBezTo>
                    <a:cubicBezTo>
                      <a:pt x="2850" y="1156"/>
                      <a:pt x="2187" y="1371"/>
                      <a:pt x="1540" y="1371"/>
                    </a:cubicBezTo>
                    <a:cubicBezTo>
                      <a:pt x="1393" y="1371"/>
                      <a:pt x="1247" y="1360"/>
                      <a:pt x="1103" y="1335"/>
                    </a:cubicBezTo>
                    <a:cubicBezTo>
                      <a:pt x="927" y="1300"/>
                      <a:pt x="752" y="1207"/>
                      <a:pt x="591" y="1207"/>
                    </a:cubicBezTo>
                    <a:cubicBezTo>
                      <a:pt x="506" y="1207"/>
                      <a:pt x="425" y="1233"/>
                      <a:pt x="350" y="1308"/>
                    </a:cubicBezTo>
                    <a:cubicBezTo>
                      <a:pt x="1" y="1550"/>
                      <a:pt x="216" y="1980"/>
                      <a:pt x="404" y="2222"/>
                    </a:cubicBezTo>
                    <a:cubicBezTo>
                      <a:pt x="834" y="2706"/>
                      <a:pt x="1453" y="3055"/>
                      <a:pt x="2044" y="3297"/>
                    </a:cubicBezTo>
                    <a:cubicBezTo>
                      <a:pt x="2808" y="3569"/>
                      <a:pt x="3624" y="3721"/>
                      <a:pt x="4425" y="3721"/>
                    </a:cubicBezTo>
                    <a:cubicBezTo>
                      <a:pt x="5371" y="3721"/>
                      <a:pt x="6298" y="3509"/>
                      <a:pt x="7098" y="3029"/>
                    </a:cubicBezTo>
                    <a:cubicBezTo>
                      <a:pt x="7528" y="2760"/>
                      <a:pt x="7932" y="2383"/>
                      <a:pt x="8147" y="1899"/>
                    </a:cubicBezTo>
                    <a:cubicBezTo>
                      <a:pt x="8335" y="1442"/>
                      <a:pt x="8308" y="824"/>
                      <a:pt x="7958" y="421"/>
                    </a:cubicBezTo>
                    <a:cubicBezTo>
                      <a:pt x="7669" y="113"/>
                      <a:pt x="7222" y="1"/>
                      <a:pt x="67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4" name="Google Shape;1404;p14"/>
              <p:cNvSpPr/>
              <p:nvPr/>
            </p:nvSpPr>
            <p:spPr>
              <a:xfrm rot="5400000">
                <a:off x="8235559" y="515764"/>
                <a:ext cx="178432" cy="326576"/>
              </a:xfrm>
              <a:custGeom>
                <a:avLst/>
                <a:gdLst/>
                <a:ahLst/>
                <a:cxnLst/>
                <a:rect l="l" t="t" r="r" b="b"/>
                <a:pathLst>
                  <a:path w="4383" h="8022" extrusionOk="0">
                    <a:moveTo>
                      <a:pt x="2441" y="1"/>
                    </a:moveTo>
                    <a:cubicBezTo>
                      <a:pt x="2337" y="1"/>
                      <a:pt x="2237" y="37"/>
                      <a:pt x="2151" y="132"/>
                    </a:cubicBezTo>
                    <a:cubicBezTo>
                      <a:pt x="1936" y="374"/>
                      <a:pt x="2097" y="643"/>
                      <a:pt x="2097" y="912"/>
                    </a:cubicBezTo>
                    <a:cubicBezTo>
                      <a:pt x="2151" y="1691"/>
                      <a:pt x="1828" y="2525"/>
                      <a:pt x="1479" y="3197"/>
                    </a:cubicBezTo>
                    <a:cubicBezTo>
                      <a:pt x="1049" y="4030"/>
                      <a:pt x="592" y="4837"/>
                      <a:pt x="269" y="5751"/>
                    </a:cubicBezTo>
                    <a:cubicBezTo>
                      <a:pt x="81" y="6396"/>
                      <a:pt x="0" y="7149"/>
                      <a:pt x="457" y="7633"/>
                    </a:cubicBezTo>
                    <a:cubicBezTo>
                      <a:pt x="678" y="7909"/>
                      <a:pt x="1038" y="8021"/>
                      <a:pt x="1399" y="8021"/>
                    </a:cubicBezTo>
                    <a:cubicBezTo>
                      <a:pt x="1564" y="8021"/>
                      <a:pt x="1730" y="7998"/>
                      <a:pt x="1882" y="7955"/>
                    </a:cubicBezTo>
                    <a:cubicBezTo>
                      <a:pt x="2393" y="7821"/>
                      <a:pt x="2796" y="7472"/>
                      <a:pt x="3146" y="7068"/>
                    </a:cubicBezTo>
                    <a:cubicBezTo>
                      <a:pt x="4221" y="5670"/>
                      <a:pt x="4382" y="3762"/>
                      <a:pt x="3952" y="2095"/>
                    </a:cubicBezTo>
                    <a:cubicBezTo>
                      <a:pt x="3764" y="1450"/>
                      <a:pt x="3495" y="804"/>
                      <a:pt x="3065" y="294"/>
                    </a:cubicBezTo>
                    <a:cubicBezTo>
                      <a:pt x="2901" y="166"/>
                      <a:pt x="2662" y="1"/>
                      <a:pt x="24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5" name="Google Shape;1405;p14"/>
              <p:cNvSpPr/>
              <p:nvPr/>
            </p:nvSpPr>
            <p:spPr>
              <a:xfrm rot="5400000">
                <a:off x="8425580" y="924561"/>
                <a:ext cx="136826" cy="47101"/>
              </a:xfrm>
              <a:custGeom>
                <a:avLst/>
                <a:gdLst/>
                <a:ahLst/>
                <a:cxnLst/>
                <a:rect l="l" t="t" r="r" b="b"/>
                <a:pathLst>
                  <a:path w="3361" h="1157" fill="none" extrusionOk="0">
                    <a:moveTo>
                      <a:pt x="0" y="807"/>
                    </a:moveTo>
                    <a:cubicBezTo>
                      <a:pt x="1129" y="1156"/>
                      <a:pt x="2447" y="807"/>
                      <a:pt x="3361" y="0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6" name="Google Shape;1406;p14"/>
              <p:cNvSpPr/>
              <p:nvPr/>
            </p:nvSpPr>
            <p:spPr>
              <a:xfrm rot="5400000">
                <a:off x="8268144" y="629245"/>
                <a:ext cx="49300" cy="121519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2985" fill="none" extrusionOk="0">
                    <a:moveTo>
                      <a:pt x="1156" y="1"/>
                    </a:moveTo>
                    <a:cubicBezTo>
                      <a:pt x="1210" y="1103"/>
                      <a:pt x="780" y="2205"/>
                      <a:pt x="0" y="2985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07" name="Google Shape;1407;p14"/>
            <p:cNvGrpSpPr/>
            <p:nvPr/>
          </p:nvGrpSpPr>
          <p:grpSpPr>
            <a:xfrm rot="10532123">
              <a:off x="178400" y="3732259"/>
              <a:ext cx="1150594" cy="1300582"/>
              <a:chOff x="7854581" y="142982"/>
              <a:chExt cx="1128039" cy="1275086"/>
            </a:xfrm>
          </p:grpSpPr>
          <p:sp>
            <p:nvSpPr>
              <p:cNvPr id="1408" name="Google Shape;1408;p14"/>
              <p:cNvSpPr/>
              <p:nvPr/>
            </p:nvSpPr>
            <p:spPr>
              <a:xfrm rot="5400000">
                <a:off x="8314629" y="756388"/>
                <a:ext cx="927048" cy="396312"/>
              </a:xfrm>
              <a:custGeom>
                <a:avLst/>
                <a:gdLst/>
                <a:ahLst/>
                <a:cxnLst/>
                <a:rect l="l" t="t" r="r" b="b"/>
                <a:pathLst>
                  <a:path w="22772" h="9735" extrusionOk="0">
                    <a:moveTo>
                      <a:pt x="3017" y="1"/>
                    </a:moveTo>
                    <a:cubicBezTo>
                      <a:pt x="1923" y="1"/>
                      <a:pt x="870" y="848"/>
                      <a:pt x="485" y="1868"/>
                    </a:cubicBezTo>
                    <a:cubicBezTo>
                      <a:pt x="1" y="3051"/>
                      <a:pt x="216" y="4368"/>
                      <a:pt x="727" y="5497"/>
                    </a:cubicBezTo>
                    <a:cubicBezTo>
                      <a:pt x="1452" y="7191"/>
                      <a:pt x="2877" y="8535"/>
                      <a:pt x="4544" y="9207"/>
                    </a:cubicBezTo>
                    <a:cubicBezTo>
                      <a:pt x="5399" y="9560"/>
                      <a:pt x="6316" y="9735"/>
                      <a:pt x="7232" y="9735"/>
                    </a:cubicBezTo>
                    <a:cubicBezTo>
                      <a:pt x="8131" y="9735"/>
                      <a:pt x="9029" y="9567"/>
                      <a:pt x="9867" y="9234"/>
                    </a:cubicBezTo>
                    <a:cubicBezTo>
                      <a:pt x="11400" y="8616"/>
                      <a:pt x="12690" y="7514"/>
                      <a:pt x="14115" y="6788"/>
                    </a:cubicBezTo>
                    <a:cubicBezTo>
                      <a:pt x="14936" y="6362"/>
                      <a:pt x="15894" y="6074"/>
                      <a:pt x="16815" y="6074"/>
                    </a:cubicBezTo>
                    <a:cubicBezTo>
                      <a:pt x="17523" y="6074"/>
                      <a:pt x="18208" y="6244"/>
                      <a:pt x="18793" y="6653"/>
                    </a:cubicBezTo>
                    <a:cubicBezTo>
                      <a:pt x="19587" y="7191"/>
                      <a:pt x="20235" y="8193"/>
                      <a:pt x="21201" y="8193"/>
                    </a:cubicBezTo>
                    <a:cubicBezTo>
                      <a:pt x="21249" y="8193"/>
                      <a:pt x="21297" y="8191"/>
                      <a:pt x="21347" y="8186"/>
                    </a:cubicBezTo>
                    <a:cubicBezTo>
                      <a:pt x="21992" y="8132"/>
                      <a:pt x="22503" y="7540"/>
                      <a:pt x="22637" y="6922"/>
                    </a:cubicBezTo>
                    <a:cubicBezTo>
                      <a:pt x="22772" y="6304"/>
                      <a:pt x="22556" y="5632"/>
                      <a:pt x="22288" y="5067"/>
                    </a:cubicBezTo>
                    <a:cubicBezTo>
                      <a:pt x="21911" y="4368"/>
                      <a:pt x="21374" y="3723"/>
                      <a:pt x="20675" y="3158"/>
                    </a:cubicBezTo>
                    <a:cubicBezTo>
                      <a:pt x="19730" y="2465"/>
                      <a:pt x="18588" y="2068"/>
                      <a:pt x="17441" y="2068"/>
                    </a:cubicBezTo>
                    <a:cubicBezTo>
                      <a:pt x="17120" y="2068"/>
                      <a:pt x="16798" y="2099"/>
                      <a:pt x="16481" y="2164"/>
                    </a:cubicBezTo>
                    <a:cubicBezTo>
                      <a:pt x="14921" y="2513"/>
                      <a:pt x="13631" y="3481"/>
                      <a:pt x="12287" y="4368"/>
                    </a:cubicBezTo>
                    <a:cubicBezTo>
                      <a:pt x="11195" y="5087"/>
                      <a:pt x="9457" y="5791"/>
                      <a:pt x="7978" y="5791"/>
                    </a:cubicBezTo>
                    <a:cubicBezTo>
                      <a:pt x="6580" y="5791"/>
                      <a:pt x="5413" y="5162"/>
                      <a:pt x="5243" y="3320"/>
                    </a:cubicBezTo>
                    <a:lnTo>
                      <a:pt x="5243" y="3212"/>
                    </a:lnTo>
                    <a:cubicBezTo>
                      <a:pt x="5189" y="1975"/>
                      <a:pt x="5082" y="524"/>
                      <a:pt x="3630" y="94"/>
                    </a:cubicBezTo>
                    <a:cubicBezTo>
                      <a:pt x="3427" y="30"/>
                      <a:pt x="3222" y="1"/>
                      <a:pt x="301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9" name="Google Shape;1409;p14"/>
              <p:cNvSpPr/>
              <p:nvPr/>
            </p:nvSpPr>
            <p:spPr>
              <a:xfrm rot="5400000">
                <a:off x="8117038" y="-17698"/>
                <a:ext cx="397330" cy="922244"/>
              </a:xfrm>
              <a:custGeom>
                <a:avLst/>
                <a:gdLst/>
                <a:ahLst/>
                <a:cxnLst/>
                <a:rect l="l" t="t" r="r" b="b"/>
                <a:pathLst>
                  <a:path w="9760" h="22654" extrusionOk="0">
                    <a:moveTo>
                      <a:pt x="3371" y="1"/>
                    </a:moveTo>
                    <a:cubicBezTo>
                      <a:pt x="3035" y="1"/>
                      <a:pt x="2699" y="44"/>
                      <a:pt x="2367" y="140"/>
                    </a:cubicBezTo>
                    <a:cubicBezTo>
                      <a:pt x="1103" y="490"/>
                      <a:pt x="1" y="1780"/>
                      <a:pt x="270" y="3124"/>
                    </a:cubicBezTo>
                    <a:cubicBezTo>
                      <a:pt x="565" y="4603"/>
                      <a:pt x="1990" y="4845"/>
                      <a:pt x="3227" y="5033"/>
                    </a:cubicBezTo>
                    <a:cubicBezTo>
                      <a:pt x="3308" y="5033"/>
                      <a:pt x="3334" y="5033"/>
                      <a:pt x="3388" y="5060"/>
                    </a:cubicBezTo>
                    <a:cubicBezTo>
                      <a:pt x="7071" y="5813"/>
                      <a:pt x="5243" y="10168"/>
                      <a:pt x="3657" y="12157"/>
                    </a:cubicBezTo>
                    <a:cubicBezTo>
                      <a:pt x="2662" y="13394"/>
                      <a:pt x="1560" y="14604"/>
                      <a:pt x="1076" y="16136"/>
                    </a:cubicBezTo>
                    <a:cubicBezTo>
                      <a:pt x="565" y="17803"/>
                      <a:pt x="1022" y="19685"/>
                      <a:pt x="2098" y="21029"/>
                    </a:cubicBezTo>
                    <a:cubicBezTo>
                      <a:pt x="2474" y="21459"/>
                      <a:pt x="2877" y="21836"/>
                      <a:pt x="3334" y="22131"/>
                    </a:cubicBezTo>
                    <a:lnTo>
                      <a:pt x="3738" y="22346"/>
                    </a:lnTo>
                    <a:cubicBezTo>
                      <a:pt x="4007" y="22373"/>
                      <a:pt x="4275" y="22481"/>
                      <a:pt x="4517" y="22615"/>
                    </a:cubicBezTo>
                    <a:cubicBezTo>
                      <a:pt x="4669" y="22634"/>
                      <a:pt x="4822" y="22653"/>
                      <a:pt x="4983" y="22653"/>
                    </a:cubicBezTo>
                    <a:cubicBezTo>
                      <a:pt x="5050" y="22653"/>
                      <a:pt x="5119" y="22650"/>
                      <a:pt x="5189" y="22642"/>
                    </a:cubicBezTo>
                    <a:cubicBezTo>
                      <a:pt x="5808" y="22588"/>
                      <a:pt x="6453" y="22131"/>
                      <a:pt x="6587" y="21513"/>
                    </a:cubicBezTo>
                    <a:cubicBezTo>
                      <a:pt x="6803" y="20491"/>
                      <a:pt x="5781" y="19712"/>
                      <a:pt x="5270" y="18825"/>
                    </a:cubicBezTo>
                    <a:cubicBezTo>
                      <a:pt x="4464" y="17400"/>
                      <a:pt x="4974" y="15545"/>
                      <a:pt x="5888" y="14174"/>
                    </a:cubicBezTo>
                    <a:cubicBezTo>
                      <a:pt x="6749" y="12803"/>
                      <a:pt x="8012" y="11620"/>
                      <a:pt x="8738" y="10168"/>
                    </a:cubicBezTo>
                    <a:cubicBezTo>
                      <a:pt x="9572" y="8555"/>
                      <a:pt x="9760" y="6646"/>
                      <a:pt x="9249" y="4899"/>
                    </a:cubicBezTo>
                    <a:cubicBezTo>
                      <a:pt x="8738" y="3151"/>
                      <a:pt x="7528" y="1646"/>
                      <a:pt x="5942" y="732"/>
                    </a:cubicBezTo>
                    <a:cubicBezTo>
                      <a:pt x="5143" y="303"/>
                      <a:pt x="4258" y="1"/>
                      <a:pt x="33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0" name="Google Shape;1410;p14"/>
              <p:cNvSpPr/>
              <p:nvPr/>
            </p:nvSpPr>
            <p:spPr>
              <a:xfrm rot="5400000">
                <a:off x="8537170" y="908058"/>
                <a:ext cx="645783" cy="245115"/>
              </a:xfrm>
              <a:custGeom>
                <a:avLst/>
                <a:gdLst/>
                <a:ahLst/>
                <a:cxnLst/>
                <a:rect l="l" t="t" r="r" b="b"/>
                <a:pathLst>
                  <a:path w="15863" h="6021" extrusionOk="0">
                    <a:moveTo>
                      <a:pt x="11936" y="0"/>
                    </a:moveTo>
                    <a:cubicBezTo>
                      <a:pt x="11820" y="0"/>
                      <a:pt x="11703" y="3"/>
                      <a:pt x="11588" y="7"/>
                    </a:cubicBezTo>
                    <a:cubicBezTo>
                      <a:pt x="10351" y="87"/>
                      <a:pt x="9114" y="383"/>
                      <a:pt x="7958" y="921"/>
                    </a:cubicBezTo>
                    <a:cubicBezTo>
                      <a:pt x="6416" y="1649"/>
                      <a:pt x="3712" y="4068"/>
                      <a:pt x="1549" y="4068"/>
                    </a:cubicBezTo>
                    <a:cubicBezTo>
                      <a:pt x="997" y="4068"/>
                      <a:pt x="481" y="3911"/>
                      <a:pt x="28" y="3528"/>
                    </a:cubicBezTo>
                    <a:lnTo>
                      <a:pt x="1" y="3528"/>
                    </a:lnTo>
                    <a:cubicBezTo>
                      <a:pt x="158" y="5384"/>
                      <a:pt x="1312" y="6020"/>
                      <a:pt x="2704" y="6020"/>
                    </a:cubicBezTo>
                    <a:cubicBezTo>
                      <a:pt x="4175" y="6020"/>
                      <a:pt x="5912" y="5309"/>
                      <a:pt x="7018" y="4577"/>
                    </a:cubicBezTo>
                    <a:cubicBezTo>
                      <a:pt x="8335" y="3717"/>
                      <a:pt x="9679" y="2695"/>
                      <a:pt x="11211" y="2399"/>
                    </a:cubicBezTo>
                    <a:cubicBezTo>
                      <a:pt x="11537" y="2334"/>
                      <a:pt x="11866" y="2303"/>
                      <a:pt x="12194" y="2303"/>
                    </a:cubicBezTo>
                    <a:cubicBezTo>
                      <a:pt x="13358" y="2303"/>
                      <a:pt x="14509" y="2696"/>
                      <a:pt x="15432" y="3367"/>
                    </a:cubicBezTo>
                    <a:lnTo>
                      <a:pt x="15459" y="3340"/>
                    </a:lnTo>
                    <a:cubicBezTo>
                      <a:pt x="15755" y="3071"/>
                      <a:pt x="15862" y="2641"/>
                      <a:pt x="15755" y="2238"/>
                    </a:cubicBezTo>
                    <a:cubicBezTo>
                      <a:pt x="15567" y="1351"/>
                      <a:pt x="14706" y="652"/>
                      <a:pt x="13873" y="302"/>
                    </a:cubicBezTo>
                    <a:cubicBezTo>
                      <a:pt x="13278" y="73"/>
                      <a:pt x="12604" y="0"/>
                      <a:pt x="119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1" name="Google Shape;1411;p14"/>
              <p:cNvSpPr/>
              <p:nvPr/>
            </p:nvSpPr>
            <p:spPr>
              <a:xfrm rot="5400000">
                <a:off x="8025476" y="-10535"/>
                <a:ext cx="389676" cy="696711"/>
              </a:xfrm>
              <a:custGeom>
                <a:avLst/>
                <a:gdLst/>
                <a:ahLst/>
                <a:cxnLst/>
                <a:rect l="l" t="t" r="r" b="b"/>
                <a:pathLst>
                  <a:path w="9572" h="17114" extrusionOk="0">
                    <a:moveTo>
                      <a:pt x="5915" y="1"/>
                    </a:moveTo>
                    <a:cubicBezTo>
                      <a:pt x="6533" y="377"/>
                      <a:pt x="6668" y="1345"/>
                      <a:pt x="6480" y="2044"/>
                    </a:cubicBezTo>
                    <a:cubicBezTo>
                      <a:pt x="6211" y="3039"/>
                      <a:pt x="5082" y="3791"/>
                      <a:pt x="4329" y="4517"/>
                    </a:cubicBezTo>
                    <a:cubicBezTo>
                      <a:pt x="2501" y="6345"/>
                      <a:pt x="942" y="8496"/>
                      <a:pt x="323" y="10969"/>
                    </a:cubicBezTo>
                    <a:cubicBezTo>
                      <a:pt x="81" y="11991"/>
                      <a:pt x="1" y="13093"/>
                      <a:pt x="269" y="14115"/>
                    </a:cubicBezTo>
                    <a:cubicBezTo>
                      <a:pt x="566" y="15352"/>
                      <a:pt x="1865" y="17113"/>
                      <a:pt x="3328" y="17113"/>
                    </a:cubicBezTo>
                    <a:cubicBezTo>
                      <a:pt x="3455" y="17113"/>
                      <a:pt x="3582" y="17100"/>
                      <a:pt x="3711" y="17072"/>
                    </a:cubicBezTo>
                    <a:cubicBezTo>
                      <a:pt x="4221" y="16965"/>
                      <a:pt x="4652" y="16454"/>
                      <a:pt x="4598" y="15943"/>
                    </a:cubicBezTo>
                    <a:cubicBezTo>
                      <a:pt x="3522" y="14599"/>
                      <a:pt x="3092" y="12717"/>
                      <a:pt x="3576" y="11050"/>
                    </a:cubicBezTo>
                    <a:cubicBezTo>
                      <a:pt x="4060" y="9545"/>
                      <a:pt x="5162" y="8308"/>
                      <a:pt x="6184" y="7071"/>
                    </a:cubicBezTo>
                    <a:cubicBezTo>
                      <a:pt x="7797" y="5109"/>
                      <a:pt x="9571" y="727"/>
                      <a:pt x="59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2" name="Google Shape;1412;p14"/>
              <p:cNvSpPr/>
              <p:nvPr/>
            </p:nvSpPr>
            <p:spPr>
              <a:xfrm rot="5400000">
                <a:off x="8783118" y="476793"/>
                <a:ext cx="53696" cy="211285"/>
              </a:xfrm>
              <a:custGeom>
                <a:avLst/>
                <a:gdLst/>
                <a:ahLst/>
                <a:cxnLst/>
                <a:rect l="l" t="t" r="r" b="b"/>
                <a:pathLst>
                  <a:path w="1319" h="5190" fill="none" extrusionOk="0">
                    <a:moveTo>
                      <a:pt x="539" y="1"/>
                    </a:moveTo>
                    <a:cubicBezTo>
                      <a:pt x="28" y="780"/>
                      <a:pt x="1" y="1802"/>
                      <a:pt x="216" y="2662"/>
                    </a:cubicBezTo>
                    <a:cubicBezTo>
                      <a:pt x="404" y="3576"/>
                      <a:pt x="834" y="4383"/>
                      <a:pt x="1318" y="5189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3" name="Google Shape;1413;p14"/>
              <p:cNvSpPr/>
              <p:nvPr/>
            </p:nvSpPr>
            <p:spPr>
              <a:xfrm rot="5400000">
                <a:off x="8583410" y="356958"/>
                <a:ext cx="182788" cy="83211"/>
              </a:xfrm>
              <a:custGeom>
                <a:avLst/>
                <a:gdLst/>
                <a:ahLst/>
                <a:cxnLst/>
                <a:rect l="l" t="t" r="r" b="b"/>
                <a:pathLst>
                  <a:path w="4490" h="2044" fill="none" extrusionOk="0">
                    <a:moveTo>
                      <a:pt x="0" y="431"/>
                    </a:moveTo>
                    <a:cubicBezTo>
                      <a:pt x="780" y="54"/>
                      <a:pt x="1721" y="0"/>
                      <a:pt x="2581" y="296"/>
                    </a:cubicBezTo>
                    <a:cubicBezTo>
                      <a:pt x="3415" y="592"/>
                      <a:pt x="4113" y="1237"/>
                      <a:pt x="4490" y="2044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4" name="Google Shape;1414;p14"/>
              <p:cNvSpPr/>
              <p:nvPr/>
            </p:nvSpPr>
            <p:spPr>
              <a:xfrm rot="5400000">
                <a:off x="7976837" y="138606"/>
                <a:ext cx="62449" cy="143421"/>
              </a:xfrm>
              <a:custGeom>
                <a:avLst/>
                <a:gdLst/>
                <a:ahLst/>
                <a:cxnLst/>
                <a:rect l="l" t="t" r="r" b="b"/>
                <a:pathLst>
                  <a:path w="1534" h="3523" fill="none" extrusionOk="0">
                    <a:moveTo>
                      <a:pt x="323" y="1"/>
                    </a:moveTo>
                    <a:cubicBezTo>
                      <a:pt x="1" y="1265"/>
                      <a:pt x="512" y="2716"/>
                      <a:pt x="1533" y="3523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5" name="Google Shape;1415;p14"/>
              <p:cNvSpPr/>
              <p:nvPr/>
            </p:nvSpPr>
            <p:spPr>
              <a:xfrm rot="5400000">
                <a:off x="7958232" y="300595"/>
                <a:ext cx="77715" cy="149976"/>
              </a:xfrm>
              <a:custGeom>
                <a:avLst/>
                <a:gdLst/>
                <a:ahLst/>
                <a:cxnLst/>
                <a:rect l="l" t="t" r="r" b="b"/>
                <a:pathLst>
                  <a:path w="1909" h="3684" fill="none" extrusionOk="0">
                    <a:moveTo>
                      <a:pt x="27" y="0"/>
                    </a:moveTo>
                    <a:cubicBezTo>
                      <a:pt x="0" y="1425"/>
                      <a:pt x="753" y="2877"/>
                      <a:pt x="1909" y="3683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6" name="Google Shape;1416;p14"/>
              <p:cNvSpPr/>
              <p:nvPr/>
            </p:nvSpPr>
            <p:spPr>
              <a:xfrm rot="5400000">
                <a:off x="8723496" y="1242381"/>
                <a:ext cx="101816" cy="109469"/>
              </a:xfrm>
              <a:custGeom>
                <a:avLst/>
                <a:gdLst/>
                <a:ahLst/>
                <a:cxnLst/>
                <a:rect l="l" t="t" r="r" b="b"/>
                <a:pathLst>
                  <a:path w="2501" h="2689" fill="none" extrusionOk="0">
                    <a:moveTo>
                      <a:pt x="1" y="0"/>
                    </a:moveTo>
                    <a:cubicBezTo>
                      <a:pt x="1210" y="404"/>
                      <a:pt x="2151" y="1452"/>
                      <a:pt x="2501" y="2689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17" name="Google Shape;1417;p14"/>
            <p:cNvGrpSpPr/>
            <p:nvPr/>
          </p:nvGrpSpPr>
          <p:grpSpPr>
            <a:xfrm rot="-10532123" flipH="1">
              <a:off x="8132812" y="4074081"/>
              <a:ext cx="424176" cy="491025"/>
              <a:chOff x="8161487" y="589836"/>
              <a:chExt cx="415861" cy="481399"/>
            </a:xfrm>
          </p:grpSpPr>
          <p:sp>
            <p:nvSpPr>
              <p:cNvPr id="1418" name="Google Shape;1418;p14"/>
              <p:cNvSpPr/>
              <p:nvPr/>
            </p:nvSpPr>
            <p:spPr>
              <a:xfrm rot="5400000">
                <a:off x="8331928" y="825815"/>
                <a:ext cx="339318" cy="151523"/>
              </a:xfrm>
              <a:custGeom>
                <a:avLst/>
                <a:gdLst/>
                <a:ahLst/>
                <a:cxnLst/>
                <a:rect l="l" t="t" r="r" b="b"/>
                <a:pathLst>
                  <a:path w="8335" h="3722" extrusionOk="0">
                    <a:moveTo>
                      <a:pt x="6772" y="1"/>
                    </a:moveTo>
                    <a:cubicBezTo>
                      <a:pt x="6552" y="1"/>
                      <a:pt x="6333" y="27"/>
                      <a:pt x="6130" y="71"/>
                    </a:cubicBezTo>
                    <a:cubicBezTo>
                      <a:pt x="5189" y="233"/>
                      <a:pt x="4329" y="663"/>
                      <a:pt x="3442" y="958"/>
                    </a:cubicBezTo>
                    <a:cubicBezTo>
                      <a:pt x="2850" y="1156"/>
                      <a:pt x="2187" y="1371"/>
                      <a:pt x="1540" y="1371"/>
                    </a:cubicBezTo>
                    <a:cubicBezTo>
                      <a:pt x="1393" y="1371"/>
                      <a:pt x="1247" y="1360"/>
                      <a:pt x="1103" y="1335"/>
                    </a:cubicBezTo>
                    <a:cubicBezTo>
                      <a:pt x="927" y="1300"/>
                      <a:pt x="752" y="1207"/>
                      <a:pt x="591" y="1207"/>
                    </a:cubicBezTo>
                    <a:cubicBezTo>
                      <a:pt x="506" y="1207"/>
                      <a:pt x="425" y="1233"/>
                      <a:pt x="350" y="1308"/>
                    </a:cubicBezTo>
                    <a:cubicBezTo>
                      <a:pt x="1" y="1550"/>
                      <a:pt x="216" y="1980"/>
                      <a:pt x="404" y="2222"/>
                    </a:cubicBezTo>
                    <a:cubicBezTo>
                      <a:pt x="834" y="2706"/>
                      <a:pt x="1453" y="3055"/>
                      <a:pt x="2044" y="3297"/>
                    </a:cubicBezTo>
                    <a:cubicBezTo>
                      <a:pt x="2808" y="3569"/>
                      <a:pt x="3624" y="3721"/>
                      <a:pt x="4425" y="3721"/>
                    </a:cubicBezTo>
                    <a:cubicBezTo>
                      <a:pt x="5371" y="3721"/>
                      <a:pt x="6298" y="3509"/>
                      <a:pt x="7098" y="3029"/>
                    </a:cubicBezTo>
                    <a:cubicBezTo>
                      <a:pt x="7528" y="2760"/>
                      <a:pt x="7932" y="2383"/>
                      <a:pt x="8147" y="1899"/>
                    </a:cubicBezTo>
                    <a:cubicBezTo>
                      <a:pt x="8335" y="1442"/>
                      <a:pt x="8308" y="824"/>
                      <a:pt x="7958" y="421"/>
                    </a:cubicBezTo>
                    <a:cubicBezTo>
                      <a:pt x="7669" y="113"/>
                      <a:pt x="7222" y="1"/>
                      <a:pt x="67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9" name="Google Shape;1419;p14"/>
              <p:cNvSpPr/>
              <p:nvPr/>
            </p:nvSpPr>
            <p:spPr>
              <a:xfrm rot="5400000">
                <a:off x="8235559" y="515764"/>
                <a:ext cx="178432" cy="326576"/>
              </a:xfrm>
              <a:custGeom>
                <a:avLst/>
                <a:gdLst/>
                <a:ahLst/>
                <a:cxnLst/>
                <a:rect l="l" t="t" r="r" b="b"/>
                <a:pathLst>
                  <a:path w="4383" h="8022" extrusionOk="0">
                    <a:moveTo>
                      <a:pt x="2441" y="1"/>
                    </a:moveTo>
                    <a:cubicBezTo>
                      <a:pt x="2337" y="1"/>
                      <a:pt x="2237" y="37"/>
                      <a:pt x="2151" y="132"/>
                    </a:cubicBezTo>
                    <a:cubicBezTo>
                      <a:pt x="1936" y="374"/>
                      <a:pt x="2097" y="643"/>
                      <a:pt x="2097" y="912"/>
                    </a:cubicBezTo>
                    <a:cubicBezTo>
                      <a:pt x="2151" y="1691"/>
                      <a:pt x="1828" y="2525"/>
                      <a:pt x="1479" y="3197"/>
                    </a:cubicBezTo>
                    <a:cubicBezTo>
                      <a:pt x="1049" y="4030"/>
                      <a:pt x="592" y="4837"/>
                      <a:pt x="269" y="5751"/>
                    </a:cubicBezTo>
                    <a:cubicBezTo>
                      <a:pt x="81" y="6396"/>
                      <a:pt x="0" y="7149"/>
                      <a:pt x="457" y="7633"/>
                    </a:cubicBezTo>
                    <a:cubicBezTo>
                      <a:pt x="678" y="7909"/>
                      <a:pt x="1038" y="8021"/>
                      <a:pt x="1399" y="8021"/>
                    </a:cubicBezTo>
                    <a:cubicBezTo>
                      <a:pt x="1564" y="8021"/>
                      <a:pt x="1730" y="7998"/>
                      <a:pt x="1882" y="7955"/>
                    </a:cubicBezTo>
                    <a:cubicBezTo>
                      <a:pt x="2393" y="7821"/>
                      <a:pt x="2796" y="7472"/>
                      <a:pt x="3146" y="7068"/>
                    </a:cubicBezTo>
                    <a:cubicBezTo>
                      <a:pt x="4221" y="5670"/>
                      <a:pt x="4382" y="3762"/>
                      <a:pt x="3952" y="2095"/>
                    </a:cubicBezTo>
                    <a:cubicBezTo>
                      <a:pt x="3764" y="1450"/>
                      <a:pt x="3495" y="804"/>
                      <a:pt x="3065" y="294"/>
                    </a:cubicBezTo>
                    <a:cubicBezTo>
                      <a:pt x="2901" y="166"/>
                      <a:pt x="2662" y="1"/>
                      <a:pt x="24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0" name="Google Shape;1420;p14"/>
              <p:cNvSpPr/>
              <p:nvPr/>
            </p:nvSpPr>
            <p:spPr>
              <a:xfrm rot="5400000">
                <a:off x="8425580" y="924561"/>
                <a:ext cx="136826" cy="47101"/>
              </a:xfrm>
              <a:custGeom>
                <a:avLst/>
                <a:gdLst/>
                <a:ahLst/>
                <a:cxnLst/>
                <a:rect l="l" t="t" r="r" b="b"/>
                <a:pathLst>
                  <a:path w="3361" h="1157" fill="none" extrusionOk="0">
                    <a:moveTo>
                      <a:pt x="0" y="807"/>
                    </a:moveTo>
                    <a:cubicBezTo>
                      <a:pt x="1129" y="1156"/>
                      <a:pt x="2447" y="807"/>
                      <a:pt x="3361" y="0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1" name="Google Shape;1421;p14"/>
              <p:cNvSpPr/>
              <p:nvPr/>
            </p:nvSpPr>
            <p:spPr>
              <a:xfrm rot="5400000">
                <a:off x="8268144" y="629245"/>
                <a:ext cx="49300" cy="121519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2985" fill="none" extrusionOk="0">
                    <a:moveTo>
                      <a:pt x="1156" y="1"/>
                    </a:moveTo>
                    <a:cubicBezTo>
                      <a:pt x="1210" y="1103"/>
                      <a:pt x="780" y="2205"/>
                      <a:pt x="0" y="2985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22" name="Google Shape;1422;p14"/>
            <p:cNvGrpSpPr/>
            <p:nvPr/>
          </p:nvGrpSpPr>
          <p:grpSpPr>
            <a:xfrm rot="-10532123" flipH="1">
              <a:off x="7815006" y="3732259"/>
              <a:ext cx="1150594" cy="1300582"/>
              <a:chOff x="7854581" y="142982"/>
              <a:chExt cx="1128039" cy="1275086"/>
            </a:xfrm>
          </p:grpSpPr>
          <p:sp>
            <p:nvSpPr>
              <p:cNvPr id="1423" name="Google Shape;1423;p14"/>
              <p:cNvSpPr/>
              <p:nvPr/>
            </p:nvSpPr>
            <p:spPr>
              <a:xfrm rot="5400000">
                <a:off x="8314629" y="756388"/>
                <a:ext cx="927048" cy="396312"/>
              </a:xfrm>
              <a:custGeom>
                <a:avLst/>
                <a:gdLst/>
                <a:ahLst/>
                <a:cxnLst/>
                <a:rect l="l" t="t" r="r" b="b"/>
                <a:pathLst>
                  <a:path w="22772" h="9735" extrusionOk="0">
                    <a:moveTo>
                      <a:pt x="3017" y="1"/>
                    </a:moveTo>
                    <a:cubicBezTo>
                      <a:pt x="1923" y="1"/>
                      <a:pt x="870" y="848"/>
                      <a:pt x="485" y="1868"/>
                    </a:cubicBezTo>
                    <a:cubicBezTo>
                      <a:pt x="1" y="3051"/>
                      <a:pt x="216" y="4368"/>
                      <a:pt x="727" y="5497"/>
                    </a:cubicBezTo>
                    <a:cubicBezTo>
                      <a:pt x="1452" y="7191"/>
                      <a:pt x="2877" y="8535"/>
                      <a:pt x="4544" y="9207"/>
                    </a:cubicBezTo>
                    <a:cubicBezTo>
                      <a:pt x="5399" y="9560"/>
                      <a:pt x="6316" y="9735"/>
                      <a:pt x="7232" y="9735"/>
                    </a:cubicBezTo>
                    <a:cubicBezTo>
                      <a:pt x="8131" y="9735"/>
                      <a:pt x="9029" y="9567"/>
                      <a:pt x="9867" y="9234"/>
                    </a:cubicBezTo>
                    <a:cubicBezTo>
                      <a:pt x="11400" y="8616"/>
                      <a:pt x="12690" y="7514"/>
                      <a:pt x="14115" y="6788"/>
                    </a:cubicBezTo>
                    <a:cubicBezTo>
                      <a:pt x="14936" y="6362"/>
                      <a:pt x="15894" y="6074"/>
                      <a:pt x="16815" y="6074"/>
                    </a:cubicBezTo>
                    <a:cubicBezTo>
                      <a:pt x="17523" y="6074"/>
                      <a:pt x="18208" y="6244"/>
                      <a:pt x="18793" y="6653"/>
                    </a:cubicBezTo>
                    <a:cubicBezTo>
                      <a:pt x="19587" y="7191"/>
                      <a:pt x="20235" y="8193"/>
                      <a:pt x="21201" y="8193"/>
                    </a:cubicBezTo>
                    <a:cubicBezTo>
                      <a:pt x="21249" y="8193"/>
                      <a:pt x="21297" y="8191"/>
                      <a:pt x="21347" y="8186"/>
                    </a:cubicBezTo>
                    <a:cubicBezTo>
                      <a:pt x="21992" y="8132"/>
                      <a:pt x="22503" y="7540"/>
                      <a:pt x="22637" y="6922"/>
                    </a:cubicBezTo>
                    <a:cubicBezTo>
                      <a:pt x="22772" y="6304"/>
                      <a:pt x="22556" y="5632"/>
                      <a:pt x="22288" y="5067"/>
                    </a:cubicBezTo>
                    <a:cubicBezTo>
                      <a:pt x="21911" y="4368"/>
                      <a:pt x="21374" y="3723"/>
                      <a:pt x="20675" y="3158"/>
                    </a:cubicBezTo>
                    <a:cubicBezTo>
                      <a:pt x="19730" y="2465"/>
                      <a:pt x="18588" y="2068"/>
                      <a:pt x="17441" y="2068"/>
                    </a:cubicBezTo>
                    <a:cubicBezTo>
                      <a:pt x="17120" y="2068"/>
                      <a:pt x="16798" y="2099"/>
                      <a:pt x="16481" y="2164"/>
                    </a:cubicBezTo>
                    <a:cubicBezTo>
                      <a:pt x="14921" y="2513"/>
                      <a:pt x="13631" y="3481"/>
                      <a:pt x="12287" y="4368"/>
                    </a:cubicBezTo>
                    <a:cubicBezTo>
                      <a:pt x="11195" y="5087"/>
                      <a:pt x="9457" y="5791"/>
                      <a:pt x="7978" y="5791"/>
                    </a:cubicBezTo>
                    <a:cubicBezTo>
                      <a:pt x="6580" y="5791"/>
                      <a:pt x="5413" y="5162"/>
                      <a:pt x="5243" y="3320"/>
                    </a:cubicBezTo>
                    <a:lnTo>
                      <a:pt x="5243" y="3212"/>
                    </a:lnTo>
                    <a:cubicBezTo>
                      <a:pt x="5189" y="1975"/>
                      <a:pt x="5082" y="524"/>
                      <a:pt x="3630" y="94"/>
                    </a:cubicBezTo>
                    <a:cubicBezTo>
                      <a:pt x="3427" y="30"/>
                      <a:pt x="3222" y="1"/>
                      <a:pt x="301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4" name="Google Shape;1424;p14"/>
              <p:cNvSpPr/>
              <p:nvPr/>
            </p:nvSpPr>
            <p:spPr>
              <a:xfrm rot="5400000">
                <a:off x="8117038" y="-17698"/>
                <a:ext cx="397330" cy="922244"/>
              </a:xfrm>
              <a:custGeom>
                <a:avLst/>
                <a:gdLst/>
                <a:ahLst/>
                <a:cxnLst/>
                <a:rect l="l" t="t" r="r" b="b"/>
                <a:pathLst>
                  <a:path w="9760" h="22654" extrusionOk="0">
                    <a:moveTo>
                      <a:pt x="3371" y="1"/>
                    </a:moveTo>
                    <a:cubicBezTo>
                      <a:pt x="3035" y="1"/>
                      <a:pt x="2699" y="44"/>
                      <a:pt x="2367" y="140"/>
                    </a:cubicBezTo>
                    <a:cubicBezTo>
                      <a:pt x="1103" y="490"/>
                      <a:pt x="1" y="1780"/>
                      <a:pt x="270" y="3124"/>
                    </a:cubicBezTo>
                    <a:cubicBezTo>
                      <a:pt x="565" y="4603"/>
                      <a:pt x="1990" y="4845"/>
                      <a:pt x="3227" y="5033"/>
                    </a:cubicBezTo>
                    <a:cubicBezTo>
                      <a:pt x="3308" y="5033"/>
                      <a:pt x="3334" y="5033"/>
                      <a:pt x="3388" y="5060"/>
                    </a:cubicBezTo>
                    <a:cubicBezTo>
                      <a:pt x="7071" y="5813"/>
                      <a:pt x="5243" y="10168"/>
                      <a:pt x="3657" y="12157"/>
                    </a:cubicBezTo>
                    <a:cubicBezTo>
                      <a:pt x="2662" y="13394"/>
                      <a:pt x="1560" y="14604"/>
                      <a:pt x="1076" y="16136"/>
                    </a:cubicBezTo>
                    <a:cubicBezTo>
                      <a:pt x="565" y="17803"/>
                      <a:pt x="1022" y="19685"/>
                      <a:pt x="2098" y="21029"/>
                    </a:cubicBezTo>
                    <a:cubicBezTo>
                      <a:pt x="2474" y="21459"/>
                      <a:pt x="2877" y="21836"/>
                      <a:pt x="3334" y="22131"/>
                    </a:cubicBezTo>
                    <a:lnTo>
                      <a:pt x="3738" y="22346"/>
                    </a:lnTo>
                    <a:cubicBezTo>
                      <a:pt x="4007" y="22373"/>
                      <a:pt x="4275" y="22481"/>
                      <a:pt x="4517" y="22615"/>
                    </a:cubicBezTo>
                    <a:cubicBezTo>
                      <a:pt x="4669" y="22634"/>
                      <a:pt x="4822" y="22653"/>
                      <a:pt x="4983" y="22653"/>
                    </a:cubicBezTo>
                    <a:cubicBezTo>
                      <a:pt x="5050" y="22653"/>
                      <a:pt x="5119" y="22650"/>
                      <a:pt x="5189" y="22642"/>
                    </a:cubicBezTo>
                    <a:cubicBezTo>
                      <a:pt x="5808" y="22588"/>
                      <a:pt x="6453" y="22131"/>
                      <a:pt x="6587" y="21513"/>
                    </a:cubicBezTo>
                    <a:cubicBezTo>
                      <a:pt x="6803" y="20491"/>
                      <a:pt x="5781" y="19712"/>
                      <a:pt x="5270" y="18825"/>
                    </a:cubicBezTo>
                    <a:cubicBezTo>
                      <a:pt x="4464" y="17400"/>
                      <a:pt x="4974" y="15545"/>
                      <a:pt x="5888" y="14174"/>
                    </a:cubicBezTo>
                    <a:cubicBezTo>
                      <a:pt x="6749" y="12803"/>
                      <a:pt x="8012" y="11620"/>
                      <a:pt x="8738" y="10168"/>
                    </a:cubicBezTo>
                    <a:cubicBezTo>
                      <a:pt x="9572" y="8555"/>
                      <a:pt x="9760" y="6646"/>
                      <a:pt x="9249" y="4899"/>
                    </a:cubicBezTo>
                    <a:cubicBezTo>
                      <a:pt x="8738" y="3151"/>
                      <a:pt x="7528" y="1646"/>
                      <a:pt x="5942" y="732"/>
                    </a:cubicBezTo>
                    <a:cubicBezTo>
                      <a:pt x="5143" y="303"/>
                      <a:pt x="4258" y="1"/>
                      <a:pt x="33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5" name="Google Shape;1425;p14"/>
              <p:cNvSpPr/>
              <p:nvPr/>
            </p:nvSpPr>
            <p:spPr>
              <a:xfrm rot="5400000">
                <a:off x="8537170" y="908058"/>
                <a:ext cx="645783" cy="245115"/>
              </a:xfrm>
              <a:custGeom>
                <a:avLst/>
                <a:gdLst/>
                <a:ahLst/>
                <a:cxnLst/>
                <a:rect l="l" t="t" r="r" b="b"/>
                <a:pathLst>
                  <a:path w="15863" h="6021" extrusionOk="0">
                    <a:moveTo>
                      <a:pt x="11936" y="0"/>
                    </a:moveTo>
                    <a:cubicBezTo>
                      <a:pt x="11820" y="0"/>
                      <a:pt x="11703" y="3"/>
                      <a:pt x="11588" y="7"/>
                    </a:cubicBezTo>
                    <a:cubicBezTo>
                      <a:pt x="10351" y="87"/>
                      <a:pt x="9114" y="383"/>
                      <a:pt x="7958" y="921"/>
                    </a:cubicBezTo>
                    <a:cubicBezTo>
                      <a:pt x="6416" y="1649"/>
                      <a:pt x="3712" y="4068"/>
                      <a:pt x="1549" y="4068"/>
                    </a:cubicBezTo>
                    <a:cubicBezTo>
                      <a:pt x="997" y="4068"/>
                      <a:pt x="481" y="3911"/>
                      <a:pt x="28" y="3528"/>
                    </a:cubicBezTo>
                    <a:lnTo>
                      <a:pt x="1" y="3528"/>
                    </a:lnTo>
                    <a:cubicBezTo>
                      <a:pt x="158" y="5384"/>
                      <a:pt x="1312" y="6020"/>
                      <a:pt x="2704" y="6020"/>
                    </a:cubicBezTo>
                    <a:cubicBezTo>
                      <a:pt x="4175" y="6020"/>
                      <a:pt x="5912" y="5309"/>
                      <a:pt x="7018" y="4577"/>
                    </a:cubicBezTo>
                    <a:cubicBezTo>
                      <a:pt x="8335" y="3717"/>
                      <a:pt x="9679" y="2695"/>
                      <a:pt x="11211" y="2399"/>
                    </a:cubicBezTo>
                    <a:cubicBezTo>
                      <a:pt x="11537" y="2334"/>
                      <a:pt x="11866" y="2303"/>
                      <a:pt x="12194" y="2303"/>
                    </a:cubicBezTo>
                    <a:cubicBezTo>
                      <a:pt x="13358" y="2303"/>
                      <a:pt x="14509" y="2696"/>
                      <a:pt x="15432" y="3367"/>
                    </a:cubicBezTo>
                    <a:lnTo>
                      <a:pt x="15459" y="3340"/>
                    </a:lnTo>
                    <a:cubicBezTo>
                      <a:pt x="15755" y="3071"/>
                      <a:pt x="15862" y="2641"/>
                      <a:pt x="15755" y="2238"/>
                    </a:cubicBezTo>
                    <a:cubicBezTo>
                      <a:pt x="15567" y="1351"/>
                      <a:pt x="14706" y="652"/>
                      <a:pt x="13873" y="302"/>
                    </a:cubicBezTo>
                    <a:cubicBezTo>
                      <a:pt x="13278" y="73"/>
                      <a:pt x="12604" y="0"/>
                      <a:pt x="119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6" name="Google Shape;1426;p14"/>
              <p:cNvSpPr/>
              <p:nvPr/>
            </p:nvSpPr>
            <p:spPr>
              <a:xfrm rot="5400000">
                <a:off x="8025476" y="-10535"/>
                <a:ext cx="389676" cy="696711"/>
              </a:xfrm>
              <a:custGeom>
                <a:avLst/>
                <a:gdLst/>
                <a:ahLst/>
                <a:cxnLst/>
                <a:rect l="l" t="t" r="r" b="b"/>
                <a:pathLst>
                  <a:path w="9572" h="17114" extrusionOk="0">
                    <a:moveTo>
                      <a:pt x="5915" y="1"/>
                    </a:moveTo>
                    <a:cubicBezTo>
                      <a:pt x="6533" y="377"/>
                      <a:pt x="6668" y="1345"/>
                      <a:pt x="6480" y="2044"/>
                    </a:cubicBezTo>
                    <a:cubicBezTo>
                      <a:pt x="6211" y="3039"/>
                      <a:pt x="5082" y="3791"/>
                      <a:pt x="4329" y="4517"/>
                    </a:cubicBezTo>
                    <a:cubicBezTo>
                      <a:pt x="2501" y="6345"/>
                      <a:pt x="942" y="8496"/>
                      <a:pt x="323" y="10969"/>
                    </a:cubicBezTo>
                    <a:cubicBezTo>
                      <a:pt x="81" y="11991"/>
                      <a:pt x="1" y="13093"/>
                      <a:pt x="269" y="14115"/>
                    </a:cubicBezTo>
                    <a:cubicBezTo>
                      <a:pt x="566" y="15352"/>
                      <a:pt x="1865" y="17113"/>
                      <a:pt x="3328" y="17113"/>
                    </a:cubicBezTo>
                    <a:cubicBezTo>
                      <a:pt x="3455" y="17113"/>
                      <a:pt x="3582" y="17100"/>
                      <a:pt x="3711" y="17072"/>
                    </a:cubicBezTo>
                    <a:cubicBezTo>
                      <a:pt x="4221" y="16965"/>
                      <a:pt x="4652" y="16454"/>
                      <a:pt x="4598" y="15943"/>
                    </a:cubicBezTo>
                    <a:cubicBezTo>
                      <a:pt x="3522" y="14599"/>
                      <a:pt x="3092" y="12717"/>
                      <a:pt x="3576" y="11050"/>
                    </a:cubicBezTo>
                    <a:cubicBezTo>
                      <a:pt x="4060" y="9545"/>
                      <a:pt x="5162" y="8308"/>
                      <a:pt x="6184" y="7071"/>
                    </a:cubicBezTo>
                    <a:cubicBezTo>
                      <a:pt x="7797" y="5109"/>
                      <a:pt x="9571" y="727"/>
                      <a:pt x="59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7" name="Google Shape;1427;p14"/>
              <p:cNvSpPr/>
              <p:nvPr/>
            </p:nvSpPr>
            <p:spPr>
              <a:xfrm rot="5400000">
                <a:off x="8783118" y="476793"/>
                <a:ext cx="53696" cy="211285"/>
              </a:xfrm>
              <a:custGeom>
                <a:avLst/>
                <a:gdLst/>
                <a:ahLst/>
                <a:cxnLst/>
                <a:rect l="l" t="t" r="r" b="b"/>
                <a:pathLst>
                  <a:path w="1319" h="5190" fill="none" extrusionOk="0">
                    <a:moveTo>
                      <a:pt x="539" y="1"/>
                    </a:moveTo>
                    <a:cubicBezTo>
                      <a:pt x="28" y="780"/>
                      <a:pt x="1" y="1802"/>
                      <a:pt x="216" y="2662"/>
                    </a:cubicBezTo>
                    <a:cubicBezTo>
                      <a:pt x="404" y="3576"/>
                      <a:pt x="834" y="4383"/>
                      <a:pt x="1318" y="5189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8" name="Google Shape;1428;p14"/>
              <p:cNvSpPr/>
              <p:nvPr/>
            </p:nvSpPr>
            <p:spPr>
              <a:xfrm rot="5400000">
                <a:off x="8583410" y="356958"/>
                <a:ext cx="182788" cy="83211"/>
              </a:xfrm>
              <a:custGeom>
                <a:avLst/>
                <a:gdLst/>
                <a:ahLst/>
                <a:cxnLst/>
                <a:rect l="l" t="t" r="r" b="b"/>
                <a:pathLst>
                  <a:path w="4490" h="2044" fill="none" extrusionOk="0">
                    <a:moveTo>
                      <a:pt x="0" y="431"/>
                    </a:moveTo>
                    <a:cubicBezTo>
                      <a:pt x="780" y="54"/>
                      <a:pt x="1721" y="0"/>
                      <a:pt x="2581" y="296"/>
                    </a:cubicBezTo>
                    <a:cubicBezTo>
                      <a:pt x="3415" y="592"/>
                      <a:pt x="4113" y="1237"/>
                      <a:pt x="4490" y="2044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9" name="Google Shape;1429;p14"/>
              <p:cNvSpPr/>
              <p:nvPr/>
            </p:nvSpPr>
            <p:spPr>
              <a:xfrm rot="5400000">
                <a:off x="7976837" y="138606"/>
                <a:ext cx="62449" cy="143421"/>
              </a:xfrm>
              <a:custGeom>
                <a:avLst/>
                <a:gdLst/>
                <a:ahLst/>
                <a:cxnLst/>
                <a:rect l="l" t="t" r="r" b="b"/>
                <a:pathLst>
                  <a:path w="1534" h="3523" fill="none" extrusionOk="0">
                    <a:moveTo>
                      <a:pt x="323" y="1"/>
                    </a:moveTo>
                    <a:cubicBezTo>
                      <a:pt x="1" y="1265"/>
                      <a:pt x="512" y="2716"/>
                      <a:pt x="1533" y="3523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0" name="Google Shape;1430;p14"/>
              <p:cNvSpPr/>
              <p:nvPr/>
            </p:nvSpPr>
            <p:spPr>
              <a:xfrm rot="5400000">
                <a:off x="7958232" y="300595"/>
                <a:ext cx="77715" cy="149976"/>
              </a:xfrm>
              <a:custGeom>
                <a:avLst/>
                <a:gdLst/>
                <a:ahLst/>
                <a:cxnLst/>
                <a:rect l="l" t="t" r="r" b="b"/>
                <a:pathLst>
                  <a:path w="1909" h="3684" fill="none" extrusionOk="0">
                    <a:moveTo>
                      <a:pt x="27" y="0"/>
                    </a:moveTo>
                    <a:cubicBezTo>
                      <a:pt x="0" y="1425"/>
                      <a:pt x="753" y="2877"/>
                      <a:pt x="1909" y="3683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1" name="Google Shape;1431;p14"/>
              <p:cNvSpPr/>
              <p:nvPr/>
            </p:nvSpPr>
            <p:spPr>
              <a:xfrm rot="5400000">
                <a:off x="8723496" y="1242381"/>
                <a:ext cx="101816" cy="109469"/>
              </a:xfrm>
              <a:custGeom>
                <a:avLst/>
                <a:gdLst/>
                <a:ahLst/>
                <a:cxnLst/>
                <a:rect l="l" t="t" r="r" b="b"/>
                <a:pathLst>
                  <a:path w="2501" h="2689" fill="none" extrusionOk="0">
                    <a:moveTo>
                      <a:pt x="1" y="0"/>
                    </a:moveTo>
                    <a:cubicBezTo>
                      <a:pt x="1210" y="404"/>
                      <a:pt x="2151" y="1452"/>
                      <a:pt x="2501" y="2689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32" name="Google Shape;1432;p14"/>
            <p:cNvGrpSpPr/>
            <p:nvPr/>
          </p:nvGrpSpPr>
          <p:grpSpPr>
            <a:xfrm rot="267877" flipH="1">
              <a:off x="587012" y="578394"/>
              <a:ext cx="424176" cy="491025"/>
              <a:chOff x="8161487" y="589836"/>
              <a:chExt cx="415861" cy="481399"/>
            </a:xfrm>
          </p:grpSpPr>
          <p:sp>
            <p:nvSpPr>
              <p:cNvPr id="1433" name="Google Shape;1433;p14"/>
              <p:cNvSpPr/>
              <p:nvPr/>
            </p:nvSpPr>
            <p:spPr>
              <a:xfrm rot="5400000">
                <a:off x="8331928" y="825815"/>
                <a:ext cx="339318" cy="151523"/>
              </a:xfrm>
              <a:custGeom>
                <a:avLst/>
                <a:gdLst/>
                <a:ahLst/>
                <a:cxnLst/>
                <a:rect l="l" t="t" r="r" b="b"/>
                <a:pathLst>
                  <a:path w="8335" h="3722" extrusionOk="0">
                    <a:moveTo>
                      <a:pt x="6772" y="1"/>
                    </a:moveTo>
                    <a:cubicBezTo>
                      <a:pt x="6552" y="1"/>
                      <a:pt x="6333" y="27"/>
                      <a:pt x="6130" y="71"/>
                    </a:cubicBezTo>
                    <a:cubicBezTo>
                      <a:pt x="5189" y="233"/>
                      <a:pt x="4329" y="663"/>
                      <a:pt x="3442" y="958"/>
                    </a:cubicBezTo>
                    <a:cubicBezTo>
                      <a:pt x="2850" y="1156"/>
                      <a:pt x="2187" y="1371"/>
                      <a:pt x="1540" y="1371"/>
                    </a:cubicBezTo>
                    <a:cubicBezTo>
                      <a:pt x="1393" y="1371"/>
                      <a:pt x="1247" y="1360"/>
                      <a:pt x="1103" y="1335"/>
                    </a:cubicBezTo>
                    <a:cubicBezTo>
                      <a:pt x="927" y="1300"/>
                      <a:pt x="752" y="1207"/>
                      <a:pt x="591" y="1207"/>
                    </a:cubicBezTo>
                    <a:cubicBezTo>
                      <a:pt x="506" y="1207"/>
                      <a:pt x="425" y="1233"/>
                      <a:pt x="350" y="1308"/>
                    </a:cubicBezTo>
                    <a:cubicBezTo>
                      <a:pt x="1" y="1550"/>
                      <a:pt x="216" y="1980"/>
                      <a:pt x="404" y="2222"/>
                    </a:cubicBezTo>
                    <a:cubicBezTo>
                      <a:pt x="834" y="2706"/>
                      <a:pt x="1453" y="3055"/>
                      <a:pt x="2044" y="3297"/>
                    </a:cubicBezTo>
                    <a:cubicBezTo>
                      <a:pt x="2808" y="3569"/>
                      <a:pt x="3624" y="3721"/>
                      <a:pt x="4425" y="3721"/>
                    </a:cubicBezTo>
                    <a:cubicBezTo>
                      <a:pt x="5371" y="3721"/>
                      <a:pt x="6298" y="3509"/>
                      <a:pt x="7098" y="3029"/>
                    </a:cubicBezTo>
                    <a:cubicBezTo>
                      <a:pt x="7528" y="2760"/>
                      <a:pt x="7932" y="2383"/>
                      <a:pt x="8147" y="1899"/>
                    </a:cubicBezTo>
                    <a:cubicBezTo>
                      <a:pt x="8335" y="1442"/>
                      <a:pt x="8308" y="824"/>
                      <a:pt x="7958" y="421"/>
                    </a:cubicBezTo>
                    <a:cubicBezTo>
                      <a:pt x="7669" y="113"/>
                      <a:pt x="7222" y="1"/>
                      <a:pt x="67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4" name="Google Shape;1434;p14"/>
              <p:cNvSpPr/>
              <p:nvPr/>
            </p:nvSpPr>
            <p:spPr>
              <a:xfrm rot="5400000">
                <a:off x="8235559" y="515764"/>
                <a:ext cx="178432" cy="326576"/>
              </a:xfrm>
              <a:custGeom>
                <a:avLst/>
                <a:gdLst/>
                <a:ahLst/>
                <a:cxnLst/>
                <a:rect l="l" t="t" r="r" b="b"/>
                <a:pathLst>
                  <a:path w="4383" h="8022" extrusionOk="0">
                    <a:moveTo>
                      <a:pt x="2441" y="1"/>
                    </a:moveTo>
                    <a:cubicBezTo>
                      <a:pt x="2337" y="1"/>
                      <a:pt x="2237" y="37"/>
                      <a:pt x="2151" y="132"/>
                    </a:cubicBezTo>
                    <a:cubicBezTo>
                      <a:pt x="1936" y="374"/>
                      <a:pt x="2097" y="643"/>
                      <a:pt x="2097" y="912"/>
                    </a:cubicBezTo>
                    <a:cubicBezTo>
                      <a:pt x="2151" y="1691"/>
                      <a:pt x="1828" y="2525"/>
                      <a:pt x="1479" y="3197"/>
                    </a:cubicBezTo>
                    <a:cubicBezTo>
                      <a:pt x="1049" y="4030"/>
                      <a:pt x="592" y="4837"/>
                      <a:pt x="269" y="5751"/>
                    </a:cubicBezTo>
                    <a:cubicBezTo>
                      <a:pt x="81" y="6396"/>
                      <a:pt x="0" y="7149"/>
                      <a:pt x="457" y="7633"/>
                    </a:cubicBezTo>
                    <a:cubicBezTo>
                      <a:pt x="678" y="7909"/>
                      <a:pt x="1038" y="8021"/>
                      <a:pt x="1399" y="8021"/>
                    </a:cubicBezTo>
                    <a:cubicBezTo>
                      <a:pt x="1564" y="8021"/>
                      <a:pt x="1730" y="7998"/>
                      <a:pt x="1882" y="7955"/>
                    </a:cubicBezTo>
                    <a:cubicBezTo>
                      <a:pt x="2393" y="7821"/>
                      <a:pt x="2796" y="7472"/>
                      <a:pt x="3146" y="7068"/>
                    </a:cubicBezTo>
                    <a:cubicBezTo>
                      <a:pt x="4221" y="5670"/>
                      <a:pt x="4382" y="3762"/>
                      <a:pt x="3952" y="2095"/>
                    </a:cubicBezTo>
                    <a:cubicBezTo>
                      <a:pt x="3764" y="1450"/>
                      <a:pt x="3495" y="804"/>
                      <a:pt x="3065" y="294"/>
                    </a:cubicBezTo>
                    <a:cubicBezTo>
                      <a:pt x="2901" y="166"/>
                      <a:pt x="2662" y="1"/>
                      <a:pt x="24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5" name="Google Shape;1435;p14"/>
              <p:cNvSpPr/>
              <p:nvPr/>
            </p:nvSpPr>
            <p:spPr>
              <a:xfrm rot="5400000">
                <a:off x="8425580" y="924561"/>
                <a:ext cx="136826" cy="47101"/>
              </a:xfrm>
              <a:custGeom>
                <a:avLst/>
                <a:gdLst/>
                <a:ahLst/>
                <a:cxnLst/>
                <a:rect l="l" t="t" r="r" b="b"/>
                <a:pathLst>
                  <a:path w="3361" h="1157" fill="none" extrusionOk="0">
                    <a:moveTo>
                      <a:pt x="0" y="807"/>
                    </a:moveTo>
                    <a:cubicBezTo>
                      <a:pt x="1129" y="1156"/>
                      <a:pt x="2447" y="807"/>
                      <a:pt x="3361" y="0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6" name="Google Shape;1436;p14"/>
              <p:cNvSpPr/>
              <p:nvPr/>
            </p:nvSpPr>
            <p:spPr>
              <a:xfrm rot="5400000">
                <a:off x="8268144" y="629245"/>
                <a:ext cx="49300" cy="121519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2985" fill="none" extrusionOk="0">
                    <a:moveTo>
                      <a:pt x="1156" y="1"/>
                    </a:moveTo>
                    <a:cubicBezTo>
                      <a:pt x="1210" y="1103"/>
                      <a:pt x="780" y="2205"/>
                      <a:pt x="0" y="2985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37" name="Google Shape;1437;p14"/>
            <p:cNvGrpSpPr/>
            <p:nvPr/>
          </p:nvGrpSpPr>
          <p:grpSpPr>
            <a:xfrm rot="267877" flipH="1">
              <a:off x="178400" y="110659"/>
              <a:ext cx="1150594" cy="1300582"/>
              <a:chOff x="7854581" y="142982"/>
              <a:chExt cx="1128039" cy="1275086"/>
            </a:xfrm>
          </p:grpSpPr>
          <p:sp>
            <p:nvSpPr>
              <p:cNvPr id="1438" name="Google Shape;1438;p14"/>
              <p:cNvSpPr/>
              <p:nvPr/>
            </p:nvSpPr>
            <p:spPr>
              <a:xfrm rot="5400000">
                <a:off x="8314629" y="756388"/>
                <a:ext cx="927048" cy="396312"/>
              </a:xfrm>
              <a:custGeom>
                <a:avLst/>
                <a:gdLst/>
                <a:ahLst/>
                <a:cxnLst/>
                <a:rect l="l" t="t" r="r" b="b"/>
                <a:pathLst>
                  <a:path w="22772" h="9735" extrusionOk="0">
                    <a:moveTo>
                      <a:pt x="3017" y="1"/>
                    </a:moveTo>
                    <a:cubicBezTo>
                      <a:pt x="1923" y="1"/>
                      <a:pt x="870" y="848"/>
                      <a:pt x="485" y="1868"/>
                    </a:cubicBezTo>
                    <a:cubicBezTo>
                      <a:pt x="1" y="3051"/>
                      <a:pt x="216" y="4368"/>
                      <a:pt x="727" y="5497"/>
                    </a:cubicBezTo>
                    <a:cubicBezTo>
                      <a:pt x="1452" y="7191"/>
                      <a:pt x="2877" y="8535"/>
                      <a:pt x="4544" y="9207"/>
                    </a:cubicBezTo>
                    <a:cubicBezTo>
                      <a:pt x="5399" y="9560"/>
                      <a:pt x="6316" y="9735"/>
                      <a:pt x="7232" y="9735"/>
                    </a:cubicBezTo>
                    <a:cubicBezTo>
                      <a:pt x="8131" y="9735"/>
                      <a:pt x="9029" y="9567"/>
                      <a:pt x="9867" y="9234"/>
                    </a:cubicBezTo>
                    <a:cubicBezTo>
                      <a:pt x="11400" y="8616"/>
                      <a:pt x="12690" y="7514"/>
                      <a:pt x="14115" y="6788"/>
                    </a:cubicBezTo>
                    <a:cubicBezTo>
                      <a:pt x="14936" y="6362"/>
                      <a:pt x="15894" y="6074"/>
                      <a:pt x="16815" y="6074"/>
                    </a:cubicBezTo>
                    <a:cubicBezTo>
                      <a:pt x="17523" y="6074"/>
                      <a:pt x="18208" y="6244"/>
                      <a:pt x="18793" y="6653"/>
                    </a:cubicBezTo>
                    <a:cubicBezTo>
                      <a:pt x="19587" y="7191"/>
                      <a:pt x="20235" y="8193"/>
                      <a:pt x="21201" y="8193"/>
                    </a:cubicBezTo>
                    <a:cubicBezTo>
                      <a:pt x="21249" y="8193"/>
                      <a:pt x="21297" y="8191"/>
                      <a:pt x="21347" y="8186"/>
                    </a:cubicBezTo>
                    <a:cubicBezTo>
                      <a:pt x="21992" y="8132"/>
                      <a:pt x="22503" y="7540"/>
                      <a:pt x="22637" y="6922"/>
                    </a:cubicBezTo>
                    <a:cubicBezTo>
                      <a:pt x="22772" y="6304"/>
                      <a:pt x="22556" y="5632"/>
                      <a:pt x="22288" y="5067"/>
                    </a:cubicBezTo>
                    <a:cubicBezTo>
                      <a:pt x="21911" y="4368"/>
                      <a:pt x="21374" y="3723"/>
                      <a:pt x="20675" y="3158"/>
                    </a:cubicBezTo>
                    <a:cubicBezTo>
                      <a:pt x="19730" y="2465"/>
                      <a:pt x="18588" y="2068"/>
                      <a:pt x="17441" y="2068"/>
                    </a:cubicBezTo>
                    <a:cubicBezTo>
                      <a:pt x="17120" y="2068"/>
                      <a:pt x="16798" y="2099"/>
                      <a:pt x="16481" y="2164"/>
                    </a:cubicBezTo>
                    <a:cubicBezTo>
                      <a:pt x="14921" y="2513"/>
                      <a:pt x="13631" y="3481"/>
                      <a:pt x="12287" y="4368"/>
                    </a:cubicBezTo>
                    <a:cubicBezTo>
                      <a:pt x="11195" y="5087"/>
                      <a:pt x="9457" y="5791"/>
                      <a:pt x="7978" y="5791"/>
                    </a:cubicBezTo>
                    <a:cubicBezTo>
                      <a:pt x="6580" y="5791"/>
                      <a:pt x="5413" y="5162"/>
                      <a:pt x="5243" y="3320"/>
                    </a:cubicBezTo>
                    <a:lnTo>
                      <a:pt x="5243" y="3212"/>
                    </a:lnTo>
                    <a:cubicBezTo>
                      <a:pt x="5189" y="1975"/>
                      <a:pt x="5082" y="524"/>
                      <a:pt x="3630" y="94"/>
                    </a:cubicBezTo>
                    <a:cubicBezTo>
                      <a:pt x="3427" y="30"/>
                      <a:pt x="3222" y="1"/>
                      <a:pt x="301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9" name="Google Shape;1439;p14"/>
              <p:cNvSpPr/>
              <p:nvPr/>
            </p:nvSpPr>
            <p:spPr>
              <a:xfrm rot="5400000">
                <a:off x="8117038" y="-17698"/>
                <a:ext cx="397330" cy="922244"/>
              </a:xfrm>
              <a:custGeom>
                <a:avLst/>
                <a:gdLst/>
                <a:ahLst/>
                <a:cxnLst/>
                <a:rect l="l" t="t" r="r" b="b"/>
                <a:pathLst>
                  <a:path w="9760" h="22654" extrusionOk="0">
                    <a:moveTo>
                      <a:pt x="3371" y="1"/>
                    </a:moveTo>
                    <a:cubicBezTo>
                      <a:pt x="3035" y="1"/>
                      <a:pt x="2699" y="44"/>
                      <a:pt x="2367" y="140"/>
                    </a:cubicBezTo>
                    <a:cubicBezTo>
                      <a:pt x="1103" y="490"/>
                      <a:pt x="1" y="1780"/>
                      <a:pt x="270" y="3124"/>
                    </a:cubicBezTo>
                    <a:cubicBezTo>
                      <a:pt x="565" y="4603"/>
                      <a:pt x="1990" y="4845"/>
                      <a:pt x="3227" y="5033"/>
                    </a:cubicBezTo>
                    <a:cubicBezTo>
                      <a:pt x="3308" y="5033"/>
                      <a:pt x="3334" y="5033"/>
                      <a:pt x="3388" y="5060"/>
                    </a:cubicBezTo>
                    <a:cubicBezTo>
                      <a:pt x="7071" y="5813"/>
                      <a:pt x="5243" y="10168"/>
                      <a:pt x="3657" y="12157"/>
                    </a:cubicBezTo>
                    <a:cubicBezTo>
                      <a:pt x="2662" y="13394"/>
                      <a:pt x="1560" y="14604"/>
                      <a:pt x="1076" y="16136"/>
                    </a:cubicBezTo>
                    <a:cubicBezTo>
                      <a:pt x="565" y="17803"/>
                      <a:pt x="1022" y="19685"/>
                      <a:pt x="2098" y="21029"/>
                    </a:cubicBezTo>
                    <a:cubicBezTo>
                      <a:pt x="2474" y="21459"/>
                      <a:pt x="2877" y="21836"/>
                      <a:pt x="3334" y="22131"/>
                    </a:cubicBezTo>
                    <a:lnTo>
                      <a:pt x="3738" y="22346"/>
                    </a:lnTo>
                    <a:cubicBezTo>
                      <a:pt x="4007" y="22373"/>
                      <a:pt x="4275" y="22481"/>
                      <a:pt x="4517" y="22615"/>
                    </a:cubicBezTo>
                    <a:cubicBezTo>
                      <a:pt x="4669" y="22634"/>
                      <a:pt x="4822" y="22653"/>
                      <a:pt x="4983" y="22653"/>
                    </a:cubicBezTo>
                    <a:cubicBezTo>
                      <a:pt x="5050" y="22653"/>
                      <a:pt x="5119" y="22650"/>
                      <a:pt x="5189" y="22642"/>
                    </a:cubicBezTo>
                    <a:cubicBezTo>
                      <a:pt x="5808" y="22588"/>
                      <a:pt x="6453" y="22131"/>
                      <a:pt x="6587" y="21513"/>
                    </a:cubicBezTo>
                    <a:cubicBezTo>
                      <a:pt x="6803" y="20491"/>
                      <a:pt x="5781" y="19712"/>
                      <a:pt x="5270" y="18825"/>
                    </a:cubicBezTo>
                    <a:cubicBezTo>
                      <a:pt x="4464" y="17400"/>
                      <a:pt x="4974" y="15545"/>
                      <a:pt x="5888" y="14174"/>
                    </a:cubicBezTo>
                    <a:cubicBezTo>
                      <a:pt x="6749" y="12803"/>
                      <a:pt x="8012" y="11620"/>
                      <a:pt x="8738" y="10168"/>
                    </a:cubicBezTo>
                    <a:cubicBezTo>
                      <a:pt x="9572" y="8555"/>
                      <a:pt x="9760" y="6646"/>
                      <a:pt x="9249" y="4899"/>
                    </a:cubicBezTo>
                    <a:cubicBezTo>
                      <a:pt x="8738" y="3151"/>
                      <a:pt x="7528" y="1646"/>
                      <a:pt x="5942" y="732"/>
                    </a:cubicBezTo>
                    <a:cubicBezTo>
                      <a:pt x="5143" y="303"/>
                      <a:pt x="4258" y="1"/>
                      <a:pt x="33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0" name="Google Shape;1440;p14"/>
              <p:cNvSpPr/>
              <p:nvPr/>
            </p:nvSpPr>
            <p:spPr>
              <a:xfrm rot="5400000">
                <a:off x="8537170" y="908058"/>
                <a:ext cx="645783" cy="245115"/>
              </a:xfrm>
              <a:custGeom>
                <a:avLst/>
                <a:gdLst/>
                <a:ahLst/>
                <a:cxnLst/>
                <a:rect l="l" t="t" r="r" b="b"/>
                <a:pathLst>
                  <a:path w="15863" h="6021" extrusionOk="0">
                    <a:moveTo>
                      <a:pt x="11936" y="0"/>
                    </a:moveTo>
                    <a:cubicBezTo>
                      <a:pt x="11820" y="0"/>
                      <a:pt x="11703" y="3"/>
                      <a:pt x="11588" y="7"/>
                    </a:cubicBezTo>
                    <a:cubicBezTo>
                      <a:pt x="10351" y="87"/>
                      <a:pt x="9114" y="383"/>
                      <a:pt x="7958" y="921"/>
                    </a:cubicBezTo>
                    <a:cubicBezTo>
                      <a:pt x="6416" y="1649"/>
                      <a:pt x="3712" y="4068"/>
                      <a:pt x="1549" y="4068"/>
                    </a:cubicBezTo>
                    <a:cubicBezTo>
                      <a:pt x="997" y="4068"/>
                      <a:pt x="481" y="3911"/>
                      <a:pt x="28" y="3528"/>
                    </a:cubicBezTo>
                    <a:lnTo>
                      <a:pt x="1" y="3528"/>
                    </a:lnTo>
                    <a:cubicBezTo>
                      <a:pt x="158" y="5384"/>
                      <a:pt x="1312" y="6020"/>
                      <a:pt x="2704" y="6020"/>
                    </a:cubicBezTo>
                    <a:cubicBezTo>
                      <a:pt x="4175" y="6020"/>
                      <a:pt x="5912" y="5309"/>
                      <a:pt x="7018" y="4577"/>
                    </a:cubicBezTo>
                    <a:cubicBezTo>
                      <a:pt x="8335" y="3717"/>
                      <a:pt x="9679" y="2695"/>
                      <a:pt x="11211" y="2399"/>
                    </a:cubicBezTo>
                    <a:cubicBezTo>
                      <a:pt x="11537" y="2334"/>
                      <a:pt x="11866" y="2303"/>
                      <a:pt x="12194" y="2303"/>
                    </a:cubicBezTo>
                    <a:cubicBezTo>
                      <a:pt x="13358" y="2303"/>
                      <a:pt x="14509" y="2696"/>
                      <a:pt x="15432" y="3367"/>
                    </a:cubicBezTo>
                    <a:lnTo>
                      <a:pt x="15459" y="3340"/>
                    </a:lnTo>
                    <a:cubicBezTo>
                      <a:pt x="15755" y="3071"/>
                      <a:pt x="15862" y="2641"/>
                      <a:pt x="15755" y="2238"/>
                    </a:cubicBezTo>
                    <a:cubicBezTo>
                      <a:pt x="15567" y="1351"/>
                      <a:pt x="14706" y="652"/>
                      <a:pt x="13873" y="302"/>
                    </a:cubicBezTo>
                    <a:cubicBezTo>
                      <a:pt x="13278" y="73"/>
                      <a:pt x="12604" y="0"/>
                      <a:pt x="119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1" name="Google Shape;1441;p14"/>
              <p:cNvSpPr/>
              <p:nvPr/>
            </p:nvSpPr>
            <p:spPr>
              <a:xfrm rot="5400000">
                <a:off x="8025476" y="-10535"/>
                <a:ext cx="389676" cy="696711"/>
              </a:xfrm>
              <a:custGeom>
                <a:avLst/>
                <a:gdLst/>
                <a:ahLst/>
                <a:cxnLst/>
                <a:rect l="l" t="t" r="r" b="b"/>
                <a:pathLst>
                  <a:path w="9572" h="17114" extrusionOk="0">
                    <a:moveTo>
                      <a:pt x="5915" y="1"/>
                    </a:moveTo>
                    <a:cubicBezTo>
                      <a:pt x="6533" y="377"/>
                      <a:pt x="6668" y="1345"/>
                      <a:pt x="6480" y="2044"/>
                    </a:cubicBezTo>
                    <a:cubicBezTo>
                      <a:pt x="6211" y="3039"/>
                      <a:pt x="5082" y="3791"/>
                      <a:pt x="4329" y="4517"/>
                    </a:cubicBezTo>
                    <a:cubicBezTo>
                      <a:pt x="2501" y="6345"/>
                      <a:pt x="942" y="8496"/>
                      <a:pt x="323" y="10969"/>
                    </a:cubicBezTo>
                    <a:cubicBezTo>
                      <a:pt x="81" y="11991"/>
                      <a:pt x="1" y="13093"/>
                      <a:pt x="269" y="14115"/>
                    </a:cubicBezTo>
                    <a:cubicBezTo>
                      <a:pt x="566" y="15352"/>
                      <a:pt x="1865" y="17113"/>
                      <a:pt x="3328" y="17113"/>
                    </a:cubicBezTo>
                    <a:cubicBezTo>
                      <a:pt x="3455" y="17113"/>
                      <a:pt x="3582" y="17100"/>
                      <a:pt x="3711" y="17072"/>
                    </a:cubicBezTo>
                    <a:cubicBezTo>
                      <a:pt x="4221" y="16965"/>
                      <a:pt x="4652" y="16454"/>
                      <a:pt x="4598" y="15943"/>
                    </a:cubicBezTo>
                    <a:cubicBezTo>
                      <a:pt x="3522" y="14599"/>
                      <a:pt x="3092" y="12717"/>
                      <a:pt x="3576" y="11050"/>
                    </a:cubicBezTo>
                    <a:cubicBezTo>
                      <a:pt x="4060" y="9545"/>
                      <a:pt x="5162" y="8308"/>
                      <a:pt x="6184" y="7071"/>
                    </a:cubicBezTo>
                    <a:cubicBezTo>
                      <a:pt x="7797" y="5109"/>
                      <a:pt x="9571" y="727"/>
                      <a:pt x="59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2" name="Google Shape;1442;p14"/>
              <p:cNvSpPr/>
              <p:nvPr/>
            </p:nvSpPr>
            <p:spPr>
              <a:xfrm rot="5400000">
                <a:off x="8783118" y="476793"/>
                <a:ext cx="53696" cy="211285"/>
              </a:xfrm>
              <a:custGeom>
                <a:avLst/>
                <a:gdLst/>
                <a:ahLst/>
                <a:cxnLst/>
                <a:rect l="l" t="t" r="r" b="b"/>
                <a:pathLst>
                  <a:path w="1319" h="5190" fill="none" extrusionOk="0">
                    <a:moveTo>
                      <a:pt x="539" y="1"/>
                    </a:moveTo>
                    <a:cubicBezTo>
                      <a:pt x="28" y="780"/>
                      <a:pt x="1" y="1802"/>
                      <a:pt x="216" y="2662"/>
                    </a:cubicBezTo>
                    <a:cubicBezTo>
                      <a:pt x="404" y="3576"/>
                      <a:pt x="834" y="4383"/>
                      <a:pt x="1318" y="5189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3" name="Google Shape;1443;p14"/>
              <p:cNvSpPr/>
              <p:nvPr/>
            </p:nvSpPr>
            <p:spPr>
              <a:xfrm rot="5400000">
                <a:off x="8583410" y="356958"/>
                <a:ext cx="182788" cy="83211"/>
              </a:xfrm>
              <a:custGeom>
                <a:avLst/>
                <a:gdLst/>
                <a:ahLst/>
                <a:cxnLst/>
                <a:rect l="l" t="t" r="r" b="b"/>
                <a:pathLst>
                  <a:path w="4490" h="2044" fill="none" extrusionOk="0">
                    <a:moveTo>
                      <a:pt x="0" y="431"/>
                    </a:moveTo>
                    <a:cubicBezTo>
                      <a:pt x="780" y="54"/>
                      <a:pt x="1721" y="0"/>
                      <a:pt x="2581" y="296"/>
                    </a:cubicBezTo>
                    <a:cubicBezTo>
                      <a:pt x="3415" y="592"/>
                      <a:pt x="4113" y="1237"/>
                      <a:pt x="4490" y="2044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4" name="Google Shape;1444;p14"/>
              <p:cNvSpPr/>
              <p:nvPr/>
            </p:nvSpPr>
            <p:spPr>
              <a:xfrm rot="5400000">
                <a:off x="7976837" y="138606"/>
                <a:ext cx="62449" cy="143421"/>
              </a:xfrm>
              <a:custGeom>
                <a:avLst/>
                <a:gdLst/>
                <a:ahLst/>
                <a:cxnLst/>
                <a:rect l="l" t="t" r="r" b="b"/>
                <a:pathLst>
                  <a:path w="1534" h="3523" fill="none" extrusionOk="0">
                    <a:moveTo>
                      <a:pt x="323" y="1"/>
                    </a:moveTo>
                    <a:cubicBezTo>
                      <a:pt x="1" y="1265"/>
                      <a:pt x="512" y="2716"/>
                      <a:pt x="1533" y="3523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5" name="Google Shape;1445;p14"/>
              <p:cNvSpPr/>
              <p:nvPr/>
            </p:nvSpPr>
            <p:spPr>
              <a:xfrm rot="5400000">
                <a:off x="7958232" y="300595"/>
                <a:ext cx="77715" cy="149976"/>
              </a:xfrm>
              <a:custGeom>
                <a:avLst/>
                <a:gdLst/>
                <a:ahLst/>
                <a:cxnLst/>
                <a:rect l="l" t="t" r="r" b="b"/>
                <a:pathLst>
                  <a:path w="1909" h="3684" fill="none" extrusionOk="0">
                    <a:moveTo>
                      <a:pt x="27" y="0"/>
                    </a:moveTo>
                    <a:cubicBezTo>
                      <a:pt x="0" y="1425"/>
                      <a:pt x="753" y="2877"/>
                      <a:pt x="1909" y="3683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6" name="Google Shape;1446;p14"/>
              <p:cNvSpPr/>
              <p:nvPr/>
            </p:nvSpPr>
            <p:spPr>
              <a:xfrm rot="5400000">
                <a:off x="8723496" y="1242381"/>
                <a:ext cx="101816" cy="109469"/>
              </a:xfrm>
              <a:custGeom>
                <a:avLst/>
                <a:gdLst/>
                <a:ahLst/>
                <a:cxnLst/>
                <a:rect l="l" t="t" r="r" b="b"/>
                <a:pathLst>
                  <a:path w="2501" h="2689" fill="none" extrusionOk="0">
                    <a:moveTo>
                      <a:pt x="1" y="0"/>
                    </a:moveTo>
                    <a:cubicBezTo>
                      <a:pt x="1210" y="404"/>
                      <a:pt x="2151" y="1452"/>
                      <a:pt x="2501" y="2689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47" name="Google Shape;1447;p14"/>
            <p:cNvGrpSpPr/>
            <p:nvPr/>
          </p:nvGrpSpPr>
          <p:grpSpPr>
            <a:xfrm rot="-267877">
              <a:off x="8132812" y="578394"/>
              <a:ext cx="424176" cy="491025"/>
              <a:chOff x="8161487" y="589836"/>
              <a:chExt cx="415861" cy="481399"/>
            </a:xfrm>
          </p:grpSpPr>
          <p:sp>
            <p:nvSpPr>
              <p:cNvPr id="1448" name="Google Shape;1448;p14"/>
              <p:cNvSpPr/>
              <p:nvPr/>
            </p:nvSpPr>
            <p:spPr>
              <a:xfrm rot="5400000">
                <a:off x="8331928" y="825815"/>
                <a:ext cx="339318" cy="151523"/>
              </a:xfrm>
              <a:custGeom>
                <a:avLst/>
                <a:gdLst/>
                <a:ahLst/>
                <a:cxnLst/>
                <a:rect l="l" t="t" r="r" b="b"/>
                <a:pathLst>
                  <a:path w="8335" h="3722" extrusionOk="0">
                    <a:moveTo>
                      <a:pt x="6772" y="1"/>
                    </a:moveTo>
                    <a:cubicBezTo>
                      <a:pt x="6552" y="1"/>
                      <a:pt x="6333" y="27"/>
                      <a:pt x="6130" y="71"/>
                    </a:cubicBezTo>
                    <a:cubicBezTo>
                      <a:pt x="5189" y="233"/>
                      <a:pt x="4329" y="663"/>
                      <a:pt x="3442" y="958"/>
                    </a:cubicBezTo>
                    <a:cubicBezTo>
                      <a:pt x="2850" y="1156"/>
                      <a:pt x="2187" y="1371"/>
                      <a:pt x="1540" y="1371"/>
                    </a:cubicBezTo>
                    <a:cubicBezTo>
                      <a:pt x="1393" y="1371"/>
                      <a:pt x="1247" y="1360"/>
                      <a:pt x="1103" y="1335"/>
                    </a:cubicBezTo>
                    <a:cubicBezTo>
                      <a:pt x="927" y="1300"/>
                      <a:pt x="752" y="1207"/>
                      <a:pt x="591" y="1207"/>
                    </a:cubicBezTo>
                    <a:cubicBezTo>
                      <a:pt x="506" y="1207"/>
                      <a:pt x="425" y="1233"/>
                      <a:pt x="350" y="1308"/>
                    </a:cubicBezTo>
                    <a:cubicBezTo>
                      <a:pt x="1" y="1550"/>
                      <a:pt x="216" y="1980"/>
                      <a:pt x="404" y="2222"/>
                    </a:cubicBezTo>
                    <a:cubicBezTo>
                      <a:pt x="834" y="2706"/>
                      <a:pt x="1453" y="3055"/>
                      <a:pt x="2044" y="3297"/>
                    </a:cubicBezTo>
                    <a:cubicBezTo>
                      <a:pt x="2808" y="3569"/>
                      <a:pt x="3624" y="3721"/>
                      <a:pt x="4425" y="3721"/>
                    </a:cubicBezTo>
                    <a:cubicBezTo>
                      <a:pt x="5371" y="3721"/>
                      <a:pt x="6298" y="3509"/>
                      <a:pt x="7098" y="3029"/>
                    </a:cubicBezTo>
                    <a:cubicBezTo>
                      <a:pt x="7528" y="2760"/>
                      <a:pt x="7932" y="2383"/>
                      <a:pt x="8147" y="1899"/>
                    </a:cubicBezTo>
                    <a:cubicBezTo>
                      <a:pt x="8335" y="1442"/>
                      <a:pt x="8308" y="824"/>
                      <a:pt x="7958" y="421"/>
                    </a:cubicBezTo>
                    <a:cubicBezTo>
                      <a:pt x="7669" y="113"/>
                      <a:pt x="7222" y="1"/>
                      <a:pt x="67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9" name="Google Shape;1449;p14"/>
              <p:cNvSpPr/>
              <p:nvPr/>
            </p:nvSpPr>
            <p:spPr>
              <a:xfrm rot="5400000">
                <a:off x="8235559" y="515764"/>
                <a:ext cx="178432" cy="326576"/>
              </a:xfrm>
              <a:custGeom>
                <a:avLst/>
                <a:gdLst/>
                <a:ahLst/>
                <a:cxnLst/>
                <a:rect l="l" t="t" r="r" b="b"/>
                <a:pathLst>
                  <a:path w="4383" h="8022" extrusionOk="0">
                    <a:moveTo>
                      <a:pt x="2441" y="1"/>
                    </a:moveTo>
                    <a:cubicBezTo>
                      <a:pt x="2337" y="1"/>
                      <a:pt x="2237" y="37"/>
                      <a:pt x="2151" y="132"/>
                    </a:cubicBezTo>
                    <a:cubicBezTo>
                      <a:pt x="1936" y="374"/>
                      <a:pt x="2097" y="643"/>
                      <a:pt x="2097" y="912"/>
                    </a:cubicBezTo>
                    <a:cubicBezTo>
                      <a:pt x="2151" y="1691"/>
                      <a:pt x="1828" y="2525"/>
                      <a:pt x="1479" y="3197"/>
                    </a:cubicBezTo>
                    <a:cubicBezTo>
                      <a:pt x="1049" y="4030"/>
                      <a:pt x="592" y="4837"/>
                      <a:pt x="269" y="5751"/>
                    </a:cubicBezTo>
                    <a:cubicBezTo>
                      <a:pt x="81" y="6396"/>
                      <a:pt x="0" y="7149"/>
                      <a:pt x="457" y="7633"/>
                    </a:cubicBezTo>
                    <a:cubicBezTo>
                      <a:pt x="678" y="7909"/>
                      <a:pt x="1038" y="8021"/>
                      <a:pt x="1399" y="8021"/>
                    </a:cubicBezTo>
                    <a:cubicBezTo>
                      <a:pt x="1564" y="8021"/>
                      <a:pt x="1730" y="7998"/>
                      <a:pt x="1882" y="7955"/>
                    </a:cubicBezTo>
                    <a:cubicBezTo>
                      <a:pt x="2393" y="7821"/>
                      <a:pt x="2796" y="7472"/>
                      <a:pt x="3146" y="7068"/>
                    </a:cubicBezTo>
                    <a:cubicBezTo>
                      <a:pt x="4221" y="5670"/>
                      <a:pt x="4382" y="3762"/>
                      <a:pt x="3952" y="2095"/>
                    </a:cubicBezTo>
                    <a:cubicBezTo>
                      <a:pt x="3764" y="1450"/>
                      <a:pt x="3495" y="804"/>
                      <a:pt x="3065" y="294"/>
                    </a:cubicBezTo>
                    <a:cubicBezTo>
                      <a:pt x="2901" y="166"/>
                      <a:pt x="2662" y="1"/>
                      <a:pt x="24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0" name="Google Shape;1450;p14"/>
              <p:cNvSpPr/>
              <p:nvPr/>
            </p:nvSpPr>
            <p:spPr>
              <a:xfrm rot="5400000">
                <a:off x="8425580" y="924561"/>
                <a:ext cx="136826" cy="47101"/>
              </a:xfrm>
              <a:custGeom>
                <a:avLst/>
                <a:gdLst/>
                <a:ahLst/>
                <a:cxnLst/>
                <a:rect l="l" t="t" r="r" b="b"/>
                <a:pathLst>
                  <a:path w="3361" h="1157" fill="none" extrusionOk="0">
                    <a:moveTo>
                      <a:pt x="0" y="807"/>
                    </a:moveTo>
                    <a:cubicBezTo>
                      <a:pt x="1129" y="1156"/>
                      <a:pt x="2447" y="807"/>
                      <a:pt x="3361" y="0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1" name="Google Shape;1451;p14"/>
              <p:cNvSpPr/>
              <p:nvPr/>
            </p:nvSpPr>
            <p:spPr>
              <a:xfrm rot="5400000">
                <a:off x="8268144" y="629245"/>
                <a:ext cx="49300" cy="121519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2985" fill="none" extrusionOk="0">
                    <a:moveTo>
                      <a:pt x="1156" y="1"/>
                    </a:moveTo>
                    <a:cubicBezTo>
                      <a:pt x="1210" y="1103"/>
                      <a:pt x="780" y="2205"/>
                      <a:pt x="0" y="2985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52" name="Google Shape;1452;p14"/>
            <p:cNvGrpSpPr/>
            <p:nvPr/>
          </p:nvGrpSpPr>
          <p:grpSpPr>
            <a:xfrm rot="-267877">
              <a:off x="7815006" y="110659"/>
              <a:ext cx="1150594" cy="1300582"/>
              <a:chOff x="7854581" y="142982"/>
              <a:chExt cx="1128039" cy="1275086"/>
            </a:xfrm>
          </p:grpSpPr>
          <p:sp>
            <p:nvSpPr>
              <p:cNvPr id="1453" name="Google Shape;1453;p14"/>
              <p:cNvSpPr/>
              <p:nvPr/>
            </p:nvSpPr>
            <p:spPr>
              <a:xfrm rot="5400000">
                <a:off x="8314629" y="756388"/>
                <a:ext cx="927048" cy="396312"/>
              </a:xfrm>
              <a:custGeom>
                <a:avLst/>
                <a:gdLst/>
                <a:ahLst/>
                <a:cxnLst/>
                <a:rect l="l" t="t" r="r" b="b"/>
                <a:pathLst>
                  <a:path w="22772" h="9735" extrusionOk="0">
                    <a:moveTo>
                      <a:pt x="3017" y="1"/>
                    </a:moveTo>
                    <a:cubicBezTo>
                      <a:pt x="1923" y="1"/>
                      <a:pt x="870" y="848"/>
                      <a:pt x="485" y="1868"/>
                    </a:cubicBezTo>
                    <a:cubicBezTo>
                      <a:pt x="1" y="3051"/>
                      <a:pt x="216" y="4368"/>
                      <a:pt x="727" y="5497"/>
                    </a:cubicBezTo>
                    <a:cubicBezTo>
                      <a:pt x="1452" y="7191"/>
                      <a:pt x="2877" y="8535"/>
                      <a:pt x="4544" y="9207"/>
                    </a:cubicBezTo>
                    <a:cubicBezTo>
                      <a:pt x="5399" y="9560"/>
                      <a:pt x="6316" y="9735"/>
                      <a:pt x="7232" y="9735"/>
                    </a:cubicBezTo>
                    <a:cubicBezTo>
                      <a:pt x="8131" y="9735"/>
                      <a:pt x="9029" y="9567"/>
                      <a:pt x="9867" y="9234"/>
                    </a:cubicBezTo>
                    <a:cubicBezTo>
                      <a:pt x="11400" y="8616"/>
                      <a:pt x="12690" y="7514"/>
                      <a:pt x="14115" y="6788"/>
                    </a:cubicBezTo>
                    <a:cubicBezTo>
                      <a:pt x="14936" y="6362"/>
                      <a:pt x="15894" y="6074"/>
                      <a:pt x="16815" y="6074"/>
                    </a:cubicBezTo>
                    <a:cubicBezTo>
                      <a:pt x="17523" y="6074"/>
                      <a:pt x="18208" y="6244"/>
                      <a:pt x="18793" y="6653"/>
                    </a:cubicBezTo>
                    <a:cubicBezTo>
                      <a:pt x="19587" y="7191"/>
                      <a:pt x="20235" y="8193"/>
                      <a:pt x="21201" y="8193"/>
                    </a:cubicBezTo>
                    <a:cubicBezTo>
                      <a:pt x="21249" y="8193"/>
                      <a:pt x="21297" y="8191"/>
                      <a:pt x="21347" y="8186"/>
                    </a:cubicBezTo>
                    <a:cubicBezTo>
                      <a:pt x="21992" y="8132"/>
                      <a:pt x="22503" y="7540"/>
                      <a:pt x="22637" y="6922"/>
                    </a:cubicBezTo>
                    <a:cubicBezTo>
                      <a:pt x="22772" y="6304"/>
                      <a:pt x="22556" y="5632"/>
                      <a:pt x="22288" y="5067"/>
                    </a:cubicBezTo>
                    <a:cubicBezTo>
                      <a:pt x="21911" y="4368"/>
                      <a:pt x="21374" y="3723"/>
                      <a:pt x="20675" y="3158"/>
                    </a:cubicBezTo>
                    <a:cubicBezTo>
                      <a:pt x="19730" y="2465"/>
                      <a:pt x="18588" y="2068"/>
                      <a:pt x="17441" y="2068"/>
                    </a:cubicBezTo>
                    <a:cubicBezTo>
                      <a:pt x="17120" y="2068"/>
                      <a:pt x="16798" y="2099"/>
                      <a:pt x="16481" y="2164"/>
                    </a:cubicBezTo>
                    <a:cubicBezTo>
                      <a:pt x="14921" y="2513"/>
                      <a:pt x="13631" y="3481"/>
                      <a:pt x="12287" y="4368"/>
                    </a:cubicBezTo>
                    <a:cubicBezTo>
                      <a:pt x="11195" y="5087"/>
                      <a:pt x="9457" y="5791"/>
                      <a:pt x="7978" y="5791"/>
                    </a:cubicBezTo>
                    <a:cubicBezTo>
                      <a:pt x="6580" y="5791"/>
                      <a:pt x="5413" y="5162"/>
                      <a:pt x="5243" y="3320"/>
                    </a:cubicBezTo>
                    <a:lnTo>
                      <a:pt x="5243" y="3212"/>
                    </a:lnTo>
                    <a:cubicBezTo>
                      <a:pt x="5189" y="1975"/>
                      <a:pt x="5082" y="524"/>
                      <a:pt x="3630" y="94"/>
                    </a:cubicBezTo>
                    <a:cubicBezTo>
                      <a:pt x="3427" y="30"/>
                      <a:pt x="3222" y="1"/>
                      <a:pt x="301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4" name="Google Shape;1454;p14"/>
              <p:cNvSpPr/>
              <p:nvPr/>
            </p:nvSpPr>
            <p:spPr>
              <a:xfrm rot="5400000">
                <a:off x="8117038" y="-17698"/>
                <a:ext cx="397330" cy="922244"/>
              </a:xfrm>
              <a:custGeom>
                <a:avLst/>
                <a:gdLst/>
                <a:ahLst/>
                <a:cxnLst/>
                <a:rect l="l" t="t" r="r" b="b"/>
                <a:pathLst>
                  <a:path w="9760" h="22654" extrusionOk="0">
                    <a:moveTo>
                      <a:pt x="3371" y="1"/>
                    </a:moveTo>
                    <a:cubicBezTo>
                      <a:pt x="3035" y="1"/>
                      <a:pt x="2699" y="44"/>
                      <a:pt x="2367" y="140"/>
                    </a:cubicBezTo>
                    <a:cubicBezTo>
                      <a:pt x="1103" y="490"/>
                      <a:pt x="1" y="1780"/>
                      <a:pt x="270" y="3124"/>
                    </a:cubicBezTo>
                    <a:cubicBezTo>
                      <a:pt x="565" y="4603"/>
                      <a:pt x="1990" y="4845"/>
                      <a:pt x="3227" y="5033"/>
                    </a:cubicBezTo>
                    <a:cubicBezTo>
                      <a:pt x="3308" y="5033"/>
                      <a:pt x="3334" y="5033"/>
                      <a:pt x="3388" y="5060"/>
                    </a:cubicBezTo>
                    <a:cubicBezTo>
                      <a:pt x="7071" y="5813"/>
                      <a:pt x="5243" y="10168"/>
                      <a:pt x="3657" y="12157"/>
                    </a:cubicBezTo>
                    <a:cubicBezTo>
                      <a:pt x="2662" y="13394"/>
                      <a:pt x="1560" y="14604"/>
                      <a:pt x="1076" y="16136"/>
                    </a:cubicBezTo>
                    <a:cubicBezTo>
                      <a:pt x="565" y="17803"/>
                      <a:pt x="1022" y="19685"/>
                      <a:pt x="2098" y="21029"/>
                    </a:cubicBezTo>
                    <a:cubicBezTo>
                      <a:pt x="2474" y="21459"/>
                      <a:pt x="2877" y="21836"/>
                      <a:pt x="3334" y="22131"/>
                    </a:cubicBezTo>
                    <a:lnTo>
                      <a:pt x="3738" y="22346"/>
                    </a:lnTo>
                    <a:cubicBezTo>
                      <a:pt x="4007" y="22373"/>
                      <a:pt x="4275" y="22481"/>
                      <a:pt x="4517" y="22615"/>
                    </a:cubicBezTo>
                    <a:cubicBezTo>
                      <a:pt x="4669" y="22634"/>
                      <a:pt x="4822" y="22653"/>
                      <a:pt x="4983" y="22653"/>
                    </a:cubicBezTo>
                    <a:cubicBezTo>
                      <a:pt x="5050" y="22653"/>
                      <a:pt x="5119" y="22650"/>
                      <a:pt x="5189" y="22642"/>
                    </a:cubicBezTo>
                    <a:cubicBezTo>
                      <a:pt x="5808" y="22588"/>
                      <a:pt x="6453" y="22131"/>
                      <a:pt x="6587" y="21513"/>
                    </a:cubicBezTo>
                    <a:cubicBezTo>
                      <a:pt x="6803" y="20491"/>
                      <a:pt x="5781" y="19712"/>
                      <a:pt x="5270" y="18825"/>
                    </a:cubicBezTo>
                    <a:cubicBezTo>
                      <a:pt x="4464" y="17400"/>
                      <a:pt x="4974" y="15545"/>
                      <a:pt x="5888" y="14174"/>
                    </a:cubicBezTo>
                    <a:cubicBezTo>
                      <a:pt x="6749" y="12803"/>
                      <a:pt x="8012" y="11620"/>
                      <a:pt x="8738" y="10168"/>
                    </a:cubicBezTo>
                    <a:cubicBezTo>
                      <a:pt x="9572" y="8555"/>
                      <a:pt x="9760" y="6646"/>
                      <a:pt x="9249" y="4899"/>
                    </a:cubicBezTo>
                    <a:cubicBezTo>
                      <a:pt x="8738" y="3151"/>
                      <a:pt x="7528" y="1646"/>
                      <a:pt x="5942" y="732"/>
                    </a:cubicBezTo>
                    <a:cubicBezTo>
                      <a:pt x="5143" y="303"/>
                      <a:pt x="4258" y="1"/>
                      <a:pt x="33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5" name="Google Shape;1455;p14"/>
              <p:cNvSpPr/>
              <p:nvPr/>
            </p:nvSpPr>
            <p:spPr>
              <a:xfrm rot="5400000">
                <a:off x="8537170" y="908058"/>
                <a:ext cx="645783" cy="245115"/>
              </a:xfrm>
              <a:custGeom>
                <a:avLst/>
                <a:gdLst/>
                <a:ahLst/>
                <a:cxnLst/>
                <a:rect l="l" t="t" r="r" b="b"/>
                <a:pathLst>
                  <a:path w="15863" h="6021" extrusionOk="0">
                    <a:moveTo>
                      <a:pt x="11936" y="0"/>
                    </a:moveTo>
                    <a:cubicBezTo>
                      <a:pt x="11820" y="0"/>
                      <a:pt x="11703" y="3"/>
                      <a:pt x="11588" y="7"/>
                    </a:cubicBezTo>
                    <a:cubicBezTo>
                      <a:pt x="10351" y="87"/>
                      <a:pt x="9114" y="383"/>
                      <a:pt x="7958" y="921"/>
                    </a:cubicBezTo>
                    <a:cubicBezTo>
                      <a:pt x="6416" y="1649"/>
                      <a:pt x="3712" y="4068"/>
                      <a:pt x="1549" y="4068"/>
                    </a:cubicBezTo>
                    <a:cubicBezTo>
                      <a:pt x="997" y="4068"/>
                      <a:pt x="481" y="3911"/>
                      <a:pt x="28" y="3528"/>
                    </a:cubicBezTo>
                    <a:lnTo>
                      <a:pt x="1" y="3528"/>
                    </a:lnTo>
                    <a:cubicBezTo>
                      <a:pt x="158" y="5384"/>
                      <a:pt x="1312" y="6020"/>
                      <a:pt x="2704" y="6020"/>
                    </a:cubicBezTo>
                    <a:cubicBezTo>
                      <a:pt x="4175" y="6020"/>
                      <a:pt x="5912" y="5309"/>
                      <a:pt x="7018" y="4577"/>
                    </a:cubicBezTo>
                    <a:cubicBezTo>
                      <a:pt x="8335" y="3717"/>
                      <a:pt x="9679" y="2695"/>
                      <a:pt x="11211" y="2399"/>
                    </a:cubicBezTo>
                    <a:cubicBezTo>
                      <a:pt x="11537" y="2334"/>
                      <a:pt x="11866" y="2303"/>
                      <a:pt x="12194" y="2303"/>
                    </a:cubicBezTo>
                    <a:cubicBezTo>
                      <a:pt x="13358" y="2303"/>
                      <a:pt x="14509" y="2696"/>
                      <a:pt x="15432" y="3367"/>
                    </a:cubicBezTo>
                    <a:lnTo>
                      <a:pt x="15459" y="3340"/>
                    </a:lnTo>
                    <a:cubicBezTo>
                      <a:pt x="15755" y="3071"/>
                      <a:pt x="15862" y="2641"/>
                      <a:pt x="15755" y="2238"/>
                    </a:cubicBezTo>
                    <a:cubicBezTo>
                      <a:pt x="15567" y="1351"/>
                      <a:pt x="14706" y="652"/>
                      <a:pt x="13873" y="302"/>
                    </a:cubicBezTo>
                    <a:cubicBezTo>
                      <a:pt x="13278" y="73"/>
                      <a:pt x="12604" y="0"/>
                      <a:pt x="119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6" name="Google Shape;1456;p14"/>
              <p:cNvSpPr/>
              <p:nvPr/>
            </p:nvSpPr>
            <p:spPr>
              <a:xfrm rot="5400000">
                <a:off x="8025476" y="-10535"/>
                <a:ext cx="389676" cy="696711"/>
              </a:xfrm>
              <a:custGeom>
                <a:avLst/>
                <a:gdLst/>
                <a:ahLst/>
                <a:cxnLst/>
                <a:rect l="l" t="t" r="r" b="b"/>
                <a:pathLst>
                  <a:path w="9572" h="17114" extrusionOk="0">
                    <a:moveTo>
                      <a:pt x="5915" y="1"/>
                    </a:moveTo>
                    <a:cubicBezTo>
                      <a:pt x="6533" y="377"/>
                      <a:pt x="6668" y="1345"/>
                      <a:pt x="6480" y="2044"/>
                    </a:cubicBezTo>
                    <a:cubicBezTo>
                      <a:pt x="6211" y="3039"/>
                      <a:pt x="5082" y="3791"/>
                      <a:pt x="4329" y="4517"/>
                    </a:cubicBezTo>
                    <a:cubicBezTo>
                      <a:pt x="2501" y="6345"/>
                      <a:pt x="942" y="8496"/>
                      <a:pt x="323" y="10969"/>
                    </a:cubicBezTo>
                    <a:cubicBezTo>
                      <a:pt x="81" y="11991"/>
                      <a:pt x="1" y="13093"/>
                      <a:pt x="269" y="14115"/>
                    </a:cubicBezTo>
                    <a:cubicBezTo>
                      <a:pt x="566" y="15352"/>
                      <a:pt x="1865" y="17113"/>
                      <a:pt x="3328" y="17113"/>
                    </a:cubicBezTo>
                    <a:cubicBezTo>
                      <a:pt x="3455" y="17113"/>
                      <a:pt x="3582" y="17100"/>
                      <a:pt x="3711" y="17072"/>
                    </a:cubicBezTo>
                    <a:cubicBezTo>
                      <a:pt x="4221" y="16965"/>
                      <a:pt x="4652" y="16454"/>
                      <a:pt x="4598" y="15943"/>
                    </a:cubicBezTo>
                    <a:cubicBezTo>
                      <a:pt x="3522" y="14599"/>
                      <a:pt x="3092" y="12717"/>
                      <a:pt x="3576" y="11050"/>
                    </a:cubicBezTo>
                    <a:cubicBezTo>
                      <a:pt x="4060" y="9545"/>
                      <a:pt x="5162" y="8308"/>
                      <a:pt x="6184" y="7071"/>
                    </a:cubicBezTo>
                    <a:cubicBezTo>
                      <a:pt x="7797" y="5109"/>
                      <a:pt x="9571" y="727"/>
                      <a:pt x="59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7" name="Google Shape;1457;p14"/>
              <p:cNvSpPr/>
              <p:nvPr/>
            </p:nvSpPr>
            <p:spPr>
              <a:xfrm rot="5400000">
                <a:off x="8783118" y="476793"/>
                <a:ext cx="53696" cy="211285"/>
              </a:xfrm>
              <a:custGeom>
                <a:avLst/>
                <a:gdLst/>
                <a:ahLst/>
                <a:cxnLst/>
                <a:rect l="l" t="t" r="r" b="b"/>
                <a:pathLst>
                  <a:path w="1319" h="5190" fill="none" extrusionOk="0">
                    <a:moveTo>
                      <a:pt x="539" y="1"/>
                    </a:moveTo>
                    <a:cubicBezTo>
                      <a:pt x="28" y="780"/>
                      <a:pt x="1" y="1802"/>
                      <a:pt x="216" y="2662"/>
                    </a:cubicBezTo>
                    <a:cubicBezTo>
                      <a:pt x="404" y="3576"/>
                      <a:pt x="834" y="4383"/>
                      <a:pt x="1318" y="5189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8" name="Google Shape;1458;p14"/>
              <p:cNvSpPr/>
              <p:nvPr/>
            </p:nvSpPr>
            <p:spPr>
              <a:xfrm rot="5400000">
                <a:off x="8583410" y="356958"/>
                <a:ext cx="182788" cy="83211"/>
              </a:xfrm>
              <a:custGeom>
                <a:avLst/>
                <a:gdLst/>
                <a:ahLst/>
                <a:cxnLst/>
                <a:rect l="l" t="t" r="r" b="b"/>
                <a:pathLst>
                  <a:path w="4490" h="2044" fill="none" extrusionOk="0">
                    <a:moveTo>
                      <a:pt x="0" y="431"/>
                    </a:moveTo>
                    <a:cubicBezTo>
                      <a:pt x="780" y="54"/>
                      <a:pt x="1721" y="0"/>
                      <a:pt x="2581" y="296"/>
                    </a:cubicBezTo>
                    <a:cubicBezTo>
                      <a:pt x="3415" y="592"/>
                      <a:pt x="4113" y="1237"/>
                      <a:pt x="4490" y="2044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9" name="Google Shape;1459;p14"/>
              <p:cNvSpPr/>
              <p:nvPr/>
            </p:nvSpPr>
            <p:spPr>
              <a:xfrm rot="5400000">
                <a:off x="7976837" y="138606"/>
                <a:ext cx="62449" cy="143421"/>
              </a:xfrm>
              <a:custGeom>
                <a:avLst/>
                <a:gdLst/>
                <a:ahLst/>
                <a:cxnLst/>
                <a:rect l="l" t="t" r="r" b="b"/>
                <a:pathLst>
                  <a:path w="1534" h="3523" fill="none" extrusionOk="0">
                    <a:moveTo>
                      <a:pt x="323" y="1"/>
                    </a:moveTo>
                    <a:cubicBezTo>
                      <a:pt x="1" y="1265"/>
                      <a:pt x="512" y="2716"/>
                      <a:pt x="1533" y="3523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0" name="Google Shape;1460;p14"/>
              <p:cNvSpPr/>
              <p:nvPr/>
            </p:nvSpPr>
            <p:spPr>
              <a:xfrm rot="5400000">
                <a:off x="7958232" y="300595"/>
                <a:ext cx="77715" cy="149976"/>
              </a:xfrm>
              <a:custGeom>
                <a:avLst/>
                <a:gdLst/>
                <a:ahLst/>
                <a:cxnLst/>
                <a:rect l="l" t="t" r="r" b="b"/>
                <a:pathLst>
                  <a:path w="1909" h="3684" fill="none" extrusionOk="0">
                    <a:moveTo>
                      <a:pt x="27" y="0"/>
                    </a:moveTo>
                    <a:cubicBezTo>
                      <a:pt x="0" y="1425"/>
                      <a:pt x="753" y="2877"/>
                      <a:pt x="1909" y="3683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1" name="Google Shape;1461;p14"/>
              <p:cNvSpPr/>
              <p:nvPr/>
            </p:nvSpPr>
            <p:spPr>
              <a:xfrm rot="5400000">
                <a:off x="8723496" y="1242381"/>
                <a:ext cx="101816" cy="109469"/>
              </a:xfrm>
              <a:custGeom>
                <a:avLst/>
                <a:gdLst/>
                <a:ahLst/>
                <a:cxnLst/>
                <a:rect l="l" t="t" r="r" b="b"/>
                <a:pathLst>
                  <a:path w="2501" h="2689" fill="none" extrusionOk="0">
                    <a:moveTo>
                      <a:pt x="1" y="0"/>
                    </a:moveTo>
                    <a:cubicBezTo>
                      <a:pt x="1210" y="404"/>
                      <a:pt x="2151" y="1452"/>
                      <a:pt x="2501" y="2689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462" name="Google Shape;1462;p14"/>
          <p:cNvSpPr txBox="1">
            <a:spLocks noGrp="1"/>
          </p:cNvSpPr>
          <p:nvPr>
            <p:ph type="title"/>
          </p:nvPr>
        </p:nvSpPr>
        <p:spPr>
          <a:xfrm>
            <a:off x="1692000" y="3274050"/>
            <a:ext cx="5760000" cy="50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463" name="Google Shape;1463;p14"/>
          <p:cNvSpPr txBox="1">
            <a:spLocks noGrp="1"/>
          </p:cNvSpPr>
          <p:nvPr>
            <p:ph type="subTitle" idx="1"/>
          </p:nvPr>
        </p:nvSpPr>
        <p:spPr>
          <a:xfrm>
            <a:off x="1692000" y="1365450"/>
            <a:ext cx="5760000" cy="19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"/>
              <a:buNone/>
              <a:defRPr sz="2800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5" name="Google Shape;1465;p15"/>
          <p:cNvSpPr/>
          <p:nvPr/>
        </p:nvSpPr>
        <p:spPr>
          <a:xfrm>
            <a:off x="45000" y="44550"/>
            <a:ext cx="9054000" cy="50544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6" name="Google Shape;1466;p15"/>
          <p:cNvSpPr/>
          <p:nvPr/>
        </p:nvSpPr>
        <p:spPr>
          <a:xfrm>
            <a:off x="90000" y="89550"/>
            <a:ext cx="8964000" cy="49644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7" name="Google Shape;1467;p15"/>
          <p:cNvSpPr/>
          <p:nvPr/>
        </p:nvSpPr>
        <p:spPr>
          <a:xfrm>
            <a:off x="667575" y="714850"/>
            <a:ext cx="7809000" cy="3713700"/>
          </a:xfrm>
          <a:prstGeom prst="round2SameRect">
            <a:avLst>
              <a:gd name="adj1" fmla="val 18217"/>
              <a:gd name="adj2" fmla="val 0"/>
            </a:avLst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grpSp>
        <p:nvGrpSpPr>
          <p:cNvPr id="1468" name="Google Shape;1468;p15"/>
          <p:cNvGrpSpPr/>
          <p:nvPr/>
        </p:nvGrpSpPr>
        <p:grpSpPr>
          <a:xfrm>
            <a:off x="129662" y="68400"/>
            <a:ext cx="8884950" cy="5007801"/>
            <a:chOff x="129662" y="68400"/>
            <a:chExt cx="8884950" cy="5007801"/>
          </a:xfrm>
        </p:grpSpPr>
        <p:grpSp>
          <p:nvGrpSpPr>
            <p:cNvPr id="1469" name="Google Shape;1469;p15"/>
            <p:cNvGrpSpPr/>
            <p:nvPr/>
          </p:nvGrpSpPr>
          <p:grpSpPr>
            <a:xfrm>
              <a:off x="190971" y="1558392"/>
              <a:ext cx="393857" cy="521341"/>
              <a:chOff x="150169" y="1487750"/>
              <a:chExt cx="386134" cy="511119"/>
            </a:xfrm>
          </p:grpSpPr>
          <p:sp>
            <p:nvSpPr>
              <p:cNvPr id="1470" name="Google Shape;1470;p15"/>
              <p:cNvSpPr/>
              <p:nvPr/>
            </p:nvSpPr>
            <p:spPr>
              <a:xfrm rot="5400000">
                <a:off x="187825" y="1650391"/>
                <a:ext cx="310821" cy="386134"/>
              </a:xfrm>
              <a:custGeom>
                <a:avLst/>
                <a:gdLst/>
                <a:ahLst/>
                <a:cxnLst/>
                <a:rect l="l" t="t" r="r" b="b"/>
                <a:pathLst>
                  <a:path w="7635" h="9485" extrusionOk="0">
                    <a:moveTo>
                      <a:pt x="7018" y="0"/>
                    </a:moveTo>
                    <a:cubicBezTo>
                      <a:pt x="6992" y="0"/>
                      <a:pt x="6965" y="2"/>
                      <a:pt x="6936" y="7"/>
                    </a:cubicBezTo>
                    <a:cubicBezTo>
                      <a:pt x="6345" y="87"/>
                      <a:pt x="6372" y="1593"/>
                      <a:pt x="6264" y="1996"/>
                    </a:cubicBezTo>
                    <a:cubicBezTo>
                      <a:pt x="6076" y="3233"/>
                      <a:pt x="5242" y="4335"/>
                      <a:pt x="4113" y="4953"/>
                    </a:cubicBezTo>
                    <a:cubicBezTo>
                      <a:pt x="3307" y="5383"/>
                      <a:pt x="2339" y="5518"/>
                      <a:pt x="1532" y="5948"/>
                    </a:cubicBezTo>
                    <a:cubicBezTo>
                      <a:pt x="699" y="6378"/>
                      <a:pt x="0" y="7265"/>
                      <a:pt x="188" y="8179"/>
                    </a:cubicBezTo>
                    <a:cubicBezTo>
                      <a:pt x="323" y="8771"/>
                      <a:pt x="860" y="9228"/>
                      <a:pt x="1425" y="9389"/>
                    </a:cubicBezTo>
                    <a:cubicBezTo>
                      <a:pt x="1665" y="9455"/>
                      <a:pt x="1909" y="9485"/>
                      <a:pt x="2155" y="9485"/>
                    </a:cubicBezTo>
                    <a:cubicBezTo>
                      <a:pt x="2514" y="9485"/>
                      <a:pt x="2875" y="9420"/>
                      <a:pt x="3226" y="9308"/>
                    </a:cubicBezTo>
                    <a:cubicBezTo>
                      <a:pt x="4732" y="8878"/>
                      <a:pt x="5995" y="7749"/>
                      <a:pt x="6640" y="6297"/>
                    </a:cubicBezTo>
                    <a:cubicBezTo>
                      <a:pt x="7286" y="4819"/>
                      <a:pt x="7205" y="3206"/>
                      <a:pt x="7286" y="1620"/>
                    </a:cubicBezTo>
                    <a:cubicBezTo>
                      <a:pt x="7311" y="1207"/>
                      <a:pt x="7635" y="0"/>
                      <a:pt x="70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1" name="Google Shape;1471;p15"/>
              <p:cNvSpPr/>
              <p:nvPr/>
            </p:nvSpPr>
            <p:spPr>
              <a:xfrm rot="5400000">
                <a:off x="142515" y="1508512"/>
                <a:ext cx="403884" cy="362360"/>
              </a:xfrm>
              <a:custGeom>
                <a:avLst/>
                <a:gdLst/>
                <a:ahLst/>
                <a:cxnLst/>
                <a:rect l="l" t="t" r="r" b="b"/>
                <a:pathLst>
                  <a:path w="9921" h="8901" extrusionOk="0">
                    <a:moveTo>
                      <a:pt x="9324" y="0"/>
                    </a:moveTo>
                    <a:cubicBezTo>
                      <a:pt x="8928" y="0"/>
                      <a:pt x="8393" y="824"/>
                      <a:pt x="8065" y="1169"/>
                    </a:cubicBezTo>
                    <a:cubicBezTo>
                      <a:pt x="7528" y="1895"/>
                      <a:pt x="6479" y="2003"/>
                      <a:pt x="5592" y="2137"/>
                    </a:cubicBezTo>
                    <a:cubicBezTo>
                      <a:pt x="4167" y="2326"/>
                      <a:pt x="2769" y="2809"/>
                      <a:pt x="1694" y="3777"/>
                    </a:cubicBezTo>
                    <a:cubicBezTo>
                      <a:pt x="646" y="4745"/>
                      <a:pt x="0" y="6277"/>
                      <a:pt x="350" y="7649"/>
                    </a:cubicBezTo>
                    <a:cubicBezTo>
                      <a:pt x="511" y="8213"/>
                      <a:pt x="834" y="8778"/>
                      <a:pt x="1425" y="8885"/>
                    </a:cubicBezTo>
                    <a:cubicBezTo>
                      <a:pt x="1485" y="8896"/>
                      <a:pt x="1544" y="8901"/>
                      <a:pt x="1604" y="8901"/>
                    </a:cubicBezTo>
                    <a:cubicBezTo>
                      <a:pt x="2005" y="8901"/>
                      <a:pt x="2405" y="8675"/>
                      <a:pt x="2662" y="8348"/>
                    </a:cubicBezTo>
                    <a:cubicBezTo>
                      <a:pt x="2958" y="7971"/>
                      <a:pt x="3119" y="7541"/>
                      <a:pt x="3334" y="7111"/>
                    </a:cubicBezTo>
                    <a:cubicBezTo>
                      <a:pt x="3764" y="6170"/>
                      <a:pt x="4275" y="5175"/>
                      <a:pt x="5108" y="4557"/>
                    </a:cubicBezTo>
                    <a:cubicBezTo>
                      <a:pt x="6022" y="3858"/>
                      <a:pt x="7205" y="3589"/>
                      <a:pt x="8200" y="2971"/>
                    </a:cubicBezTo>
                    <a:cubicBezTo>
                      <a:pt x="8872" y="2567"/>
                      <a:pt x="9920" y="1627"/>
                      <a:pt x="9759" y="712"/>
                    </a:cubicBezTo>
                    <a:cubicBezTo>
                      <a:pt x="9672" y="190"/>
                      <a:pt x="9514" y="0"/>
                      <a:pt x="93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72" name="Google Shape;1472;p15"/>
            <p:cNvGrpSpPr/>
            <p:nvPr/>
          </p:nvGrpSpPr>
          <p:grpSpPr>
            <a:xfrm>
              <a:off x="190971" y="3064606"/>
              <a:ext cx="393857" cy="520467"/>
              <a:chOff x="149088" y="3036924"/>
              <a:chExt cx="386134" cy="510262"/>
            </a:xfrm>
          </p:grpSpPr>
          <p:sp>
            <p:nvSpPr>
              <p:cNvPr id="1473" name="Google Shape;1473;p15"/>
              <p:cNvSpPr/>
              <p:nvPr/>
            </p:nvSpPr>
            <p:spPr>
              <a:xfrm rot="5400000">
                <a:off x="186602" y="2999410"/>
                <a:ext cx="311106" cy="386134"/>
              </a:xfrm>
              <a:custGeom>
                <a:avLst/>
                <a:gdLst/>
                <a:ahLst/>
                <a:cxnLst/>
                <a:rect l="l" t="t" r="r" b="b"/>
                <a:pathLst>
                  <a:path w="7642" h="9485" extrusionOk="0">
                    <a:moveTo>
                      <a:pt x="641" y="1"/>
                    </a:moveTo>
                    <a:cubicBezTo>
                      <a:pt x="0" y="1"/>
                      <a:pt x="329" y="1201"/>
                      <a:pt x="355" y="1618"/>
                    </a:cubicBezTo>
                    <a:cubicBezTo>
                      <a:pt x="436" y="3204"/>
                      <a:pt x="355" y="4817"/>
                      <a:pt x="1001" y="6295"/>
                    </a:cubicBezTo>
                    <a:cubicBezTo>
                      <a:pt x="1646" y="7747"/>
                      <a:pt x="2909" y="8876"/>
                      <a:pt x="4415" y="9333"/>
                    </a:cubicBezTo>
                    <a:cubicBezTo>
                      <a:pt x="4759" y="9427"/>
                      <a:pt x="5111" y="9484"/>
                      <a:pt x="5463" y="9484"/>
                    </a:cubicBezTo>
                    <a:cubicBezTo>
                      <a:pt x="5716" y="9484"/>
                      <a:pt x="5968" y="9455"/>
                      <a:pt x="6216" y="9387"/>
                    </a:cubicBezTo>
                    <a:cubicBezTo>
                      <a:pt x="6781" y="9226"/>
                      <a:pt x="7318" y="8796"/>
                      <a:pt x="7453" y="8177"/>
                    </a:cubicBezTo>
                    <a:cubicBezTo>
                      <a:pt x="7641" y="7263"/>
                      <a:pt x="6915" y="6403"/>
                      <a:pt x="6109" y="5973"/>
                    </a:cubicBezTo>
                    <a:cubicBezTo>
                      <a:pt x="5275" y="5516"/>
                      <a:pt x="4334" y="5381"/>
                      <a:pt x="3474" y="4951"/>
                    </a:cubicBezTo>
                    <a:cubicBezTo>
                      <a:pt x="2372" y="4387"/>
                      <a:pt x="1565" y="3231"/>
                      <a:pt x="1323" y="1994"/>
                    </a:cubicBezTo>
                    <a:cubicBezTo>
                      <a:pt x="1270" y="1591"/>
                      <a:pt x="1296" y="85"/>
                      <a:pt x="705" y="5"/>
                    </a:cubicBezTo>
                    <a:cubicBezTo>
                      <a:pt x="683" y="2"/>
                      <a:pt x="661" y="1"/>
                      <a:pt x="64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4" name="Google Shape;1474;p15"/>
              <p:cNvSpPr/>
              <p:nvPr/>
            </p:nvSpPr>
            <p:spPr>
              <a:xfrm rot="5400000">
                <a:off x="142615" y="3164064"/>
                <a:ext cx="403884" cy="362360"/>
              </a:xfrm>
              <a:custGeom>
                <a:avLst/>
                <a:gdLst/>
                <a:ahLst/>
                <a:cxnLst/>
                <a:rect l="l" t="t" r="r" b="b"/>
                <a:pathLst>
                  <a:path w="9921" h="8901" extrusionOk="0">
                    <a:moveTo>
                      <a:pt x="567" y="0"/>
                    </a:moveTo>
                    <a:cubicBezTo>
                      <a:pt x="380" y="0"/>
                      <a:pt x="222" y="190"/>
                      <a:pt x="135" y="712"/>
                    </a:cubicBezTo>
                    <a:cubicBezTo>
                      <a:pt x="1" y="1627"/>
                      <a:pt x="995" y="2567"/>
                      <a:pt x="1668" y="2971"/>
                    </a:cubicBezTo>
                    <a:cubicBezTo>
                      <a:pt x="2689" y="3589"/>
                      <a:pt x="3872" y="3831"/>
                      <a:pt x="4759" y="4557"/>
                    </a:cubicBezTo>
                    <a:cubicBezTo>
                      <a:pt x="5620" y="5202"/>
                      <a:pt x="6103" y="6143"/>
                      <a:pt x="6560" y="7111"/>
                    </a:cubicBezTo>
                    <a:cubicBezTo>
                      <a:pt x="6749" y="7541"/>
                      <a:pt x="6910" y="7971"/>
                      <a:pt x="7233" y="8348"/>
                    </a:cubicBezTo>
                    <a:cubicBezTo>
                      <a:pt x="7490" y="8675"/>
                      <a:pt x="7869" y="8901"/>
                      <a:pt x="8282" y="8901"/>
                    </a:cubicBezTo>
                    <a:cubicBezTo>
                      <a:pt x="8344" y="8901"/>
                      <a:pt x="8406" y="8896"/>
                      <a:pt x="8469" y="8885"/>
                    </a:cubicBezTo>
                    <a:cubicBezTo>
                      <a:pt x="9034" y="8778"/>
                      <a:pt x="9410" y="8213"/>
                      <a:pt x="9545" y="7649"/>
                    </a:cubicBezTo>
                    <a:cubicBezTo>
                      <a:pt x="9921" y="6224"/>
                      <a:pt x="9276" y="4745"/>
                      <a:pt x="8200" y="3777"/>
                    </a:cubicBezTo>
                    <a:cubicBezTo>
                      <a:pt x="7125" y="2836"/>
                      <a:pt x="5700" y="2326"/>
                      <a:pt x="4222" y="2137"/>
                    </a:cubicBezTo>
                    <a:cubicBezTo>
                      <a:pt x="3334" y="2003"/>
                      <a:pt x="2313" y="1895"/>
                      <a:pt x="1748" y="1169"/>
                    </a:cubicBezTo>
                    <a:cubicBezTo>
                      <a:pt x="1476" y="824"/>
                      <a:pt x="957" y="0"/>
                      <a:pt x="56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75" name="Google Shape;1475;p15"/>
            <p:cNvGrpSpPr/>
            <p:nvPr/>
          </p:nvGrpSpPr>
          <p:grpSpPr>
            <a:xfrm>
              <a:off x="5125161" y="4568439"/>
              <a:ext cx="791301" cy="327167"/>
              <a:chOff x="5701558" y="4293124"/>
              <a:chExt cx="1055068" cy="436223"/>
            </a:xfrm>
          </p:grpSpPr>
          <p:sp>
            <p:nvSpPr>
              <p:cNvPr id="1476" name="Google Shape;1476;p15"/>
              <p:cNvSpPr/>
              <p:nvPr/>
            </p:nvSpPr>
            <p:spPr>
              <a:xfrm rot="5400000">
                <a:off x="6059347" y="4032069"/>
                <a:ext cx="339489" cy="1055068"/>
              </a:xfrm>
              <a:custGeom>
                <a:avLst/>
                <a:gdLst/>
                <a:ahLst/>
                <a:cxnLst/>
                <a:rect l="l" t="t" r="r" b="b"/>
                <a:pathLst>
                  <a:path w="6131" h="19054" extrusionOk="0">
                    <a:moveTo>
                      <a:pt x="2795" y="1"/>
                    </a:moveTo>
                    <a:cubicBezTo>
                      <a:pt x="2659" y="1"/>
                      <a:pt x="2526" y="14"/>
                      <a:pt x="2394" y="38"/>
                    </a:cubicBezTo>
                    <a:cubicBezTo>
                      <a:pt x="2152" y="173"/>
                      <a:pt x="1883" y="280"/>
                      <a:pt x="1614" y="307"/>
                    </a:cubicBezTo>
                    <a:cubicBezTo>
                      <a:pt x="1453" y="388"/>
                      <a:pt x="1291" y="495"/>
                      <a:pt x="1157" y="657"/>
                    </a:cubicBezTo>
                    <a:cubicBezTo>
                      <a:pt x="1022" y="845"/>
                      <a:pt x="915" y="1006"/>
                      <a:pt x="834" y="1194"/>
                    </a:cubicBezTo>
                    <a:cubicBezTo>
                      <a:pt x="646" y="1866"/>
                      <a:pt x="915" y="2592"/>
                      <a:pt x="1291" y="3157"/>
                    </a:cubicBezTo>
                    <a:cubicBezTo>
                      <a:pt x="1668" y="3802"/>
                      <a:pt x="2178" y="4367"/>
                      <a:pt x="2555" y="5012"/>
                    </a:cubicBezTo>
                    <a:cubicBezTo>
                      <a:pt x="3576" y="6732"/>
                      <a:pt x="2931" y="8561"/>
                      <a:pt x="2017" y="10147"/>
                    </a:cubicBezTo>
                    <a:cubicBezTo>
                      <a:pt x="1372" y="11249"/>
                      <a:pt x="646" y="12324"/>
                      <a:pt x="323" y="13588"/>
                    </a:cubicBezTo>
                    <a:cubicBezTo>
                      <a:pt x="1" y="14986"/>
                      <a:pt x="323" y="16572"/>
                      <a:pt x="1211" y="17701"/>
                    </a:cubicBezTo>
                    <a:cubicBezTo>
                      <a:pt x="1426" y="17970"/>
                      <a:pt x="1641" y="18212"/>
                      <a:pt x="1910" y="18427"/>
                    </a:cubicBezTo>
                    <a:cubicBezTo>
                      <a:pt x="2414" y="18815"/>
                      <a:pt x="2992" y="19053"/>
                      <a:pt x="3567" y="19053"/>
                    </a:cubicBezTo>
                    <a:cubicBezTo>
                      <a:pt x="4189" y="19053"/>
                      <a:pt x="4807" y="18775"/>
                      <a:pt x="5324" y="18104"/>
                    </a:cubicBezTo>
                    <a:cubicBezTo>
                      <a:pt x="5835" y="17378"/>
                      <a:pt x="5942" y="16330"/>
                      <a:pt x="5754" y="15416"/>
                    </a:cubicBezTo>
                    <a:cubicBezTo>
                      <a:pt x="5485" y="14287"/>
                      <a:pt x="4813" y="13319"/>
                      <a:pt x="4571" y="12190"/>
                    </a:cubicBezTo>
                    <a:cubicBezTo>
                      <a:pt x="4033" y="9609"/>
                      <a:pt x="6050" y="7163"/>
                      <a:pt x="6077" y="4528"/>
                    </a:cubicBezTo>
                    <a:cubicBezTo>
                      <a:pt x="6130" y="2807"/>
                      <a:pt x="5109" y="576"/>
                      <a:pt x="3308" y="65"/>
                    </a:cubicBezTo>
                    <a:cubicBezTo>
                      <a:pt x="3130" y="21"/>
                      <a:pt x="2961" y="1"/>
                      <a:pt x="279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7" name="Google Shape;1477;p15"/>
              <p:cNvSpPr/>
              <p:nvPr/>
            </p:nvSpPr>
            <p:spPr>
              <a:xfrm rot="5400000">
                <a:off x="6079199" y="3942283"/>
                <a:ext cx="291813" cy="993493"/>
              </a:xfrm>
              <a:custGeom>
                <a:avLst/>
                <a:gdLst/>
                <a:ahLst/>
                <a:cxnLst/>
                <a:rect l="l" t="t" r="r" b="b"/>
                <a:pathLst>
                  <a:path w="5270" h="17942" extrusionOk="0">
                    <a:moveTo>
                      <a:pt x="2776" y="0"/>
                    </a:moveTo>
                    <a:cubicBezTo>
                      <a:pt x="2362" y="0"/>
                      <a:pt x="1956" y="339"/>
                      <a:pt x="1775" y="728"/>
                    </a:cubicBezTo>
                    <a:cubicBezTo>
                      <a:pt x="1613" y="1158"/>
                      <a:pt x="1640" y="1615"/>
                      <a:pt x="1775" y="2072"/>
                    </a:cubicBezTo>
                    <a:cubicBezTo>
                      <a:pt x="2044" y="3013"/>
                      <a:pt x="2662" y="3846"/>
                      <a:pt x="2904" y="4814"/>
                    </a:cubicBezTo>
                    <a:cubicBezTo>
                      <a:pt x="3226" y="6373"/>
                      <a:pt x="2554" y="7933"/>
                      <a:pt x="1775" y="9357"/>
                    </a:cubicBezTo>
                    <a:cubicBezTo>
                      <a:pt x="1049" y="10728"/>
                      <a:pt x="135" y="12180"/>
                      <a:pt x="81" y="13766"/>
                    </a:cubicBezTo>
                    <a:cubicBezTo>
                      <a:pt x="0" y="14922"/>
                      <a:pt x="431" y="16132"/>
                      <a:pt x="1210" y="17019"/>
                    </a:cubicBezTo>
                    <a:cubicBezTo>
                      <a:pt x="1677" y="17527"/>
                      <a:pt x="2373" y="17942"/>
                      <a:pt x="3033" y="17942"/>
                    </a:cubicBezTo>
                    <a:cubicBezTo>
                      <a:pt x="3248" y="17942"/>
                      <a:pt x="3459" y="17898"/>
                      <a:pt x="3657" y="17799"/>
                    </a:cubicBezTo>
                    <a:cubicBezTo>
                      <a:pt x="3388" y="17584"/>
                      <a:pt x="3173" y="17342"/>
                      <a:pt x="2958" y="17073"/>
                    </a:cubicBezTo>
                    <a:cubicBezTo>
                      <a:pt x="2070" y="15917"/>
                      <a:pt x="1748" y="14358"/>
                      <a:pt x="2070" y="12960"/>
                    </a:cubicBezTo>
                    <a:cubicBezTo>
                      <a:pt x="2393" y="11696"/>
                      <a:pt x="3119" y="10621"/>
                      <a:pt x="3764" y="9519"/>
                    </a:cubicBezTo>
                    <a:cubicBezTo>
                      <a:pt x="4678" y="7933"/>
                      <a:pt x="5270" y="6051"/>
                      <a:pt x="4302" y="4384"/>
                    </a:cubicBezTo>
                    <a:cubicBezTo>
                      <a:pt x="3925" y="3739"/>
                      <a:pt x="3415" y="3174"/>
                      <a:pt x="2984" y="2529"/>
                    </a:cubicBezTo>
                    <a:cubicBezTo>
                      <a:pt x="2635" y="1937"/>
                      <a:pt x="2366" y="1265"/>
                      <a:pt x="2554" y="593"/>
                    </a:cubicBezTo>
                    <a:cubicBezTo>
                      <a:pt x="2635" y="378"/>
                      <a:pt x="2716" y="217"/>
                      <a:pt x="2850" y="56"/>
                    </a:cubicBezTo>
                    <a:lnTo>
                      <a:pt x="2823" y="2"/>
                    </a:lnTo>
                    <a:cubicBezTo>
                      <a:pt x="2808" y="1"/>
                      <a:pt x="2792" y="0"/>
                      <a:pt x="277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78" name="Google Shape;1478;p15"/>
            <p:cNvGrpSpPr/>
            <p:nvPr/>
          </p:nvGrpSpPr>
          <p:grpSpPr>
            <a:xfrm>
              <a:off x="4155264" y="4465093"/>
              <a:ext cx="835024" cy="533860"/>
              <a:chOff x="4472663" y="4151483"/>
              <a:chExt cx="1113365" cy="711813"/>
            </a:xfrm>
          </p:grpSpPr>
          <p:sp>
            <p:nvSpPr>
              <p:cNvPr id="1479" name="Google Shape;1479;p15"/>
              <p:cNvSpPr/>
              <p:nvPr/>
            </p:nvSpPr>
            <p:spPr>
              <a:xfrm rot="5400000">
                <a:off x="4964777" y="4258601"/>
                <a:ext cx="684847" cy="518674"/>
              </a:xfrm>
              <a:custGeom>
                <a:avLst/>
                <a:gdLst/>
                <a:ahLst/>
                <a:cxnLst/>
                <a:rect l="l" t="t" r="r" b="b"/>
                <a:pathLst>
                  <a:path w="12368" h="9367" extrusionOk="0">
                    <a:moveTo>
                      <a:pt x="8759" y="1"/>
                    </a:moveTo>
                    <a:cubicBezTo>
                      <a:pt x="7582" y="1"/>
                      <a:pt x="6485" y="532"/>
                      <a:pt x="5619" y="1346"/>
                    </a:cubicBezTo>
                    <a:cubicBezTo>
                      <a:pt x="4759" y="2179"/>
                      <a:pt x="4168" y="3255"/>
                      <a:pt x="3711" y="4384"/>
                    </a:cubicBezTo>
                    <a:cubicBezTo>
                      <a:pt x="3361" y="5190"/>
                      <a:pt x="3092" y="6051"/>
                      <a:pt x="2608" y="6750"/>
                    </a:cubicBezTo>
                    <a:cubicBezTo>
                      <a:pt x="2366" y="7153"/>
                      <a:pt x="2017" y="7502"/>
                      <a:pt x="1614" y="7744"/>
                    </a:cubicBezTo>
                    <a:cubicBezTo>
                      <a:pt x="1345" y="7906"/>
                      <a:pt x="807" y="7959"/>
                      <a:pt x="619" y="8174"/>
                    </a:cubicBezTo>
                    <a:cubicBezTo>
                      <a:pt x="1" y="8739"/>
                      <a:pt x="619" y="9277"/>
                      <a:pt x="1318" y="9357"/>
                    </a:cubicBezTo>
                    <a:cubicBezTo>
                      <a:pt x="1409" y="9363"/>
                      <a:pt x="1501" y="9366"/>
                      <a:pt x="1592" y="9366"/>
                    </a:cubicBezTo>
                    <a:cubicBezTo>
                      <a:pt x="2712" y="9366"/>
                      <a:pt x="3829" y="8914"/>
                      <a:pt x="4625" y="8094"/>
                    </a:cubicBezTo>
                    <a:cubicBezTo>
                      <a:pt x="5350" y="7287"/>
                      <a:pt x="5888" y="6158"/>
                      <a:pt x="6937" y="5889"/>
                    </a:cubicBezTo>
                    <a:cubicBezTo>
                      <a:pt x="7096" y="5846"/>
                      <a:pt x="7256" y="5828"/>
                      <a:pt x="7415" y="5828"/>
                    </a:cubicBezTo>
                    <a:cubicBezTo>
                      <a:pt x="8266" y="5828"/>
                      <a:pt x="9121" y="6339"/>
                      <a:pt x="10005" y="6339"/>
                    </a:cubicBezTo>
                    <a:cubicBezTo>
                      <a:pt x="10102" y="6339"/>
                      <a:pt x="10199" y="6333"/>
                      <a:pt x="10297" y="6319"/>
                    </a:cubicBezTo>
                    <a:cubicBezTo>
                      <a:pt x="11265" y="6158"/>
                      <a:pt x="11964" y="5244"/>
                      <a:pt x="12179" y="4276"/>
                    </a:cubicBezTo>
                    <a:cubicBezTo>
                      <a:pt x="12367" y="3282"/>
                      <a:pt x="12152" y="2206"/>
                      <a:pt x="11507" y="1400"/>
                    </a:cubicBezTo>
                    <a:cubicBezTo>
                      <a:pt x="10889" y="593"/>
                      <a:pt x="9894" y="82"/>
                      <a:pt x="8845" y="2"/>
                    </a:cubicBezTo>
                    <a:cubicBezTo>
                      <a:pt x="8816" y="1"/>
                      <a:pt x="8787" y="1"/>
                      <a:pt x="875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0" name="Google Shape;1480;p15"/>
              <p:cNvSpPr/>
              <p:nvPr/>
            </p:nvSpPr>
            <p:spPr>
              <a:xfrm rot="5400000">
                <a:off x="4409342" y="4262089"/>
                <a:ext cx="683297" cy="519117"/>
              </a:xfrm>
              <a:custGeom>
                <a:avLst/>
                <a:gdLst/>
                <a:ahLst/>
                <a:cxnLst/>
                <a:rect l="l" t="t" r="r" b="b"/>
                <a:pathLst>
                  <a:path w="12340" h="9375" extrusionOk="0">
                    <a:moveTo>
                      <a:pt x="1653" y="0"/>
                    </a:moveTo>
                    <a:cubicBezTo>
                      <a:pt x="1541" y="0"/>
                      <a:pt x="1429" y="5"/>
                      <a:pt x="1317" y="15"/>
                    </a:cubicBezTo>
                    <a:cubicBezTo>
                      <a:pt x="592" y="96"/>
                      <a:pt x="0" y="580"/>
                      <a:pt x="592" y="1198"/>
                    </a:cubicBezTo>
                    <a:cubicBezTo>
                      <a:pt x="807" y="1440"/>
                      <a:pt x="1344" y="1467"/>
                      <a:pt x="1613" y="1628"/>
                    </a:cubicBezTo>
                    <a:cubicBezTo>
                      <a:pt x="1990" y="1897"/>
                      <a:pt x="2312" y="2247"/>
                      <a:pt x="2581" y="2596"/>
                    </a:cubicBezTo>
                    <a:cubicBezTo>
                      <a:pt x="3092" y="3349"/>
                      <a:pt x="3361" y="4182"/>
                      <a:pt x="3683" y="4989"/>
                    </a:cubicBezTo>
                    <a:cubicBezTo>
                      <a:pt x="4167" y="6091"/>
                      <a:pt x="4732" y="7166"/>
                      <a:pt x="5619" y="8027"/>
                    </a:cubicBezTo>
                    <a:cubicBezTo>
                      <a:pt x="6441" y="8823"/>
                      <a:pt x="7534" y="9374"/>
                      <a:pt x="8686" y="9374"/>
                    </a:cubicBezTo>
                    <a:cubicBezTo>
                      <a:pt x="8739" y="9374"/>
                      <a:pt x="8792" y="9373"/>
                      <a:pt x="8845" y="9371"/>
                    </a:cubicBezTo>
                    <a:cubicBezTo>
                      <a:pt x="9840" y="9290"/>
                      <a:pt x="10808" y="8779"/>
                      <a:pt x="11453" y="7973"/>
                    </a:cubicBezTo>
                    <a:cubicBezTo>
                      <a:pt x="12071" y="7166"/>
                      <a:pt x="12340" y="6091"/>
                      <a:pt x="12125" y="5096"/>
                    </a:cubicBezTo>
                    <a:cubicBezTo>
                      <a:pt x="11937" y="4129"/>
                      <a:pt x="11211" y="3161"/>
                      <a:pt x="10270" y="3053"/>
                    </a:cubicBezTo>
                    <a:cubicBezTo>
                      <a:pt x="10163" y="3035"/>
                      <a:pt x="10055" y="3027"/>
                      <a:pt x="9947" y="3027"/>
                    </a:cubicBezTo>
                    <a:cubicBezTo>
                      <a:pt x="9096" y="3027"/>
                      <a:pt x="8230" y="3534"/>
                      <a:pt x="7361" y="3534"/>
                    </a:cubicBezTo>
                    <a:cubicBezTo>
                      <a:pt x="7211" y="3534"/>
                      <a:pt x="7060" y="3519"/>
                      <a:pt x="6909" y="3483"/>
                    </a:cubicBezTo>
                    <a:cubicBezTo>
                      <a:pt x="5834" y="3214"/>
                      <a:pt x="5350" y="2058"/>
                      <a:pt x="4597" y="1252"/>
                    </a:cubicBezTo>
                    <a:cubicBezTo>
                      <a:pt x="3841" y="471"/>
                      <a:pt x="2753" y="0"/>
                      <a:pt x="165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1" name="Google Shape;1481;p15"/>
              <p:cNvSpPr/>
              <p:nvPr/>
            </p:nvSpPr>
            <p:spPr>
              <a:xfrm rot="5400000">
                <a:off x="5298479" y="4063662"/>
                <a:ext cx="194413" cy="380686"/>
              </a:xfrm>
              <a:custGeom>
                <a:avLst/>
                <a:gdLst/>
                <a:ahLst/>
                <a:cxnLst/>
                <a:rect l="l" t="t" r="r" b="b"/>
                <a:pathLst>
                  <a:path w="3511" h="6875" extrusionOk="0">
                    <a:moveTo>
                      <a:pt x="1850" y="0"/>
                    </a:moveTo>
                    <a:cubicBezTo>
                      <a:pt x="1545" y="0"/>
                      <a:pt x="1261" y="111"/>
                      <a:pt x="1091" y="354"/>
                    </a:cubicBezTo>
                    <a:cubicBezTo>
                      <a:pt x="634" y="864"/>
                      <a:pt x="849" y="1617"/>
                      <a:pt x="903" y="2236"/>
                    </a:cubicBezTo>
                    <a:cubicBezTo>
                      <a:pt x="1011" y="3257"/>
                      <a:pt x="876" y="4306"/>
                      <a:pt x="446" y="5247"/>
                    </a:cubicBezTo>
                    <a:cubicBezTo>
                      <a:pt x="312" y="5462"/>
                      <a:pt x="204" y="5704"/>
                      <a:pt x="150" y="5972"/>
                    </a:cubicBezTo>
                    <a:cubicBezTo>
                      <a:pt x="0" y="6641"/>
                      <a:pt x="251" y="6875"/>
                      <a:pt x="622" y="6875"/>
                    </a:cubicBezTo>
                    <a:cubicBezTo>
                      <a:pt x="1117" y="6875"/>
                      <a:pt x="1825" y="6460"/>
                      <a:pt x="2086" y="6107"/>
                    </a:cubicBezTo>
                    <a:cubicBezTo>
                      <a:pt x="2946" y="5058"/>
                      <a:pt x="3403" y="3768"/>
                      <a:pt x="3484" y="2451"/>
                    </a:cubicBezTo>
                    <a:cubicBezTo>
                      <a:pt x="3511" y="1752"/>
                      <a:pt x="3376" y="999"/>
                      <a:pt x="2893" y="461"/>
                    </a:cubicBezTo>
                    <a:cubicBezTo>
                      <a:pt x="2627" y="166"/>
                      <a:pt x="2223" y="0"/>
                      <a:pt x="185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2" name="Google Shape;1482;p15"/>
              <p:cNvSpPr/>
              <p:nvPr/>
            </p:nvSpPr>
            <p:spPr>
              <a:xfrm rot="5400000">
                <a:off x="4563612" y="4060534"/>
                <a:ext cx="198234" cy="380132"/>
              </a:xfrm>
              <a:custGeom>
                <a:avLst/>
                <a:gdLst/>
                <a:ahLst/>
                <a:cxnLst/>
                <a:rect l="l" t="t" r="r" b="b"/>
                <a:pathLst>
                  <a:path w="3580" h="6865" extrusionOk="0">
                    <a:moveTo>
                      <a:pt x="622" y="1"/>
                    </a:moveTo>
                    <a:cubicBezTo>
                      <a:pt x="253" y="1"/>
                      <a:pt x="0" y="235"/>
                      <a:pt x="139" y="903"/>
                    </a:cubicBezTo>
                    <a:cubicBezTo>
                      <a:pt x="219" y="1172"/>
                      <a:pt x="327" y="1414"/>
                      <a:pt x="435" y="1629"/>
                    </a:cubicBezTo>
                    <a:cubicBezTo>
                      <a:pt x="865" y="2570"/>
                      <a:pt x="1053" y="3618"/>
                      <a:pt x="918" y="4640"/>
                    </a:cubicBezTo>
                    <a:cubicBezTo>
                      <a:pt x="838" y="5258"/>
                      <a:pt x="676" y="6011"/>
                      <a:pt x="1080" y="6522"/>
                    </a:cubicBezTo>
                    <a:cubicBezTo>
                      <a:pt x="1288" y="6754"/>
                      <a:pt x="1602" y="6864"/>
                      <a:pt x="1925" y="6864"/>
                    </a:cubicBezTo>
                    <a:cubicBezTo>
                      <a:pt x="2312" y="6864"/>
                      <a:pt x="2713" y="6707"/>
                      <a:pt x="2962" y="6414"/>
                    </a:cubicBezTo>
                    <a:cubicBezTo>
                      <a:pt x="3472" y="5904"/>
                      <a:pt x="3580" y="5124"/>
                      <a:pt x="3526" y="4425"/>
                    </a:cubicBezTo>
                    <a:cubicBezTo>
                      <a:pt x="3472" y="3108"/>
                      <a:pt x="2989" y="1817"/>
                      <a:pt x="2074" y="769"/>
                    </a:cubicBezTo>
                    <a:cubicBezTo>
                      <a:pt x="1813" y="416"/>
                      <a:pt x="1114" y="1"/>
                      <a:pt x="62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83" name="Google Shape;1483;p15"/>
            <p:cNvGrpSpPr/>
            <p:nvPr/>
          </p:nvGrpSpPr>
          <p:grpSpPr>
            <a:xfrm>
              <a:off x="3229511" y="4570121"/>
              <a:ext cx="791882" cy="323803"/>
              <a:chOff x="2399389" y="4294619"/>
              <a:chExt cx="1055843" cy="431738"/>
            </a:xfrm>
          </p:grpSpPr>
          <p:sp>
            <p:nvSpPr>
              <p:cNvPr id="1484" name="Google Shape;1484;p15"/>
              <p:cNvSpPr/>
              <p:nvPr/>
            </p:nvSpPr>
            <p:spPr>
              <a:xfrm rot="5400000">
                <a:off x="2758314" y="4029438"/>
                <a:ext cx="337994" cy="1055843"/>
              </a:xfrm>
              <a:custGeom>
                <a:avLst/>
                <a:gdLst/>
                <a:ahLst/>
                <a:cxnLst/>
                <a:rect l="l" t="t" r="r" b="b"/>
                <a:pathLst>
                  <a:path w="6104" h="19068" extrusionOk="0">
                    <a:moveTo>
                      <a:pt x="3599" y="0"/>
                    </a:moveTo>
                    <a:cubicBezTo>
                      <a:pt x="3026" y="0"/>
                      <a:pt x="2444" y="239"/>
                      <a:pt x="1937" y="630"/>
                    </a:cubicBezTo>
                    <a:cubicBezTo>
                      <a:pt x="1695" y="845"/>
                      <a:pt x="1480" y="1087"/>
                      <a:pt x="1211" y="1382"/>
                    </a:cubicBezTo>
                    <a:cubicBezTo>
                      <a:pt x="324" y="2538"/>
                      <a:pt x="1" y="4098"/>
                      <a:pt x="324" y="5496"/>
                    </a:cubicBezTo>
                    <a:cubicBezTo>
                      <a:pt x="619" y="6759"/>
                      <a:pt x="1372" y="7834"/>
                      <a:pt x="2017" y="8937"/>
                    </a:cubicBezTo>
                    <a:cubicBezTo>
                      <a:pt x="2931" y="10523"/>
                      <a:pt x="3523" y="12405"/>
                      <a:pt x="2555" y="14072"/>
                    </a:cubicBezTo>
                    <a:cubicBezTo>
                      <a:pt x="2179" y="14717"/>
                      <a:pt x="1668" y="15281"/>
                      <a:pt x="1264" y="15927"/>
                    </a:cubicBezTo>
                    <a:cubicBezTo>
                      <a:pt x="915" y="16518"/>
                      <a:pt x="646" y="17190"/>
                      <a:pt x="834" y="17862"/>
                    </a:cubicBezTo>
                    <a:cubicBezTo>
                      <a:pt x="915" y="18077"/>
                      <a:pt x="996" y="18239"/>
                      <a:pt x="1130" y="18400"/>
                    </a:cubicBezTo>
                    <a:cubicBezTo>
                      <a:pt x="1264" y="18561"/>
                      <a:pt x="1399" y="18696"/>
                      <a:pt x="1587" y="18776"/>
                    </a:cubicBezTo>
                    <a:cubicBezTo>
                      <a:pt x="1829" y="18830"/>
                      <a:pt x="2125" y="18911"/>
                      <a:pt x="2367" y="19045"/>
                    </a:cubicBezTo>
                    <a:cubicBezTo>
                      <a:pt x="2461" y="19061"/>
                      <a:pt x="2553" y="19067"/>
                      <a:pt x="2644" y="19067"/>
                    </a:cubicBezTo>
                    <a:cubicBezTo>
                      <a:pt x="2863" y="19067"/>
                      <a:pt x="3072" y="19029"/>
                      <a:pt x="3281" y="18991"/>
                    </a:cubicBezTo>
                    <a:cubicBezTo>
                      <a:pt x="5109" y="18481"/>
                      <a:pt x="6104" y="16249"/>
                      <a:pt x="6077" y="14529"/>
                    </a:cubicBezTo>
                    <a:cubicBezTo>
                      <a:pt x="6077" y="11894"/>
                      <a:pt x="4034" y="9448"/>
                      <a:pt x="4571" y="6840"/>
                    </a:cubicBezTo>
                    <a:cubicBezTo>
                      <a:pt x="4813" y="5711"/>
                      <a:pt x="5485" y="4743"/>
                      <a:pt x="5727" y="3614"/>
                    </a:cubicBezTo>
                    <a:cubicBezTo>
                      <a:pt x="5969" y="2727"/>
                      <a:pt x="5889" y="1678"/>
                      <a:pt x="5297" y="925"/>
                    </a:cubicBezTo>
                    <a:cubicBezTo>
                      <a:pt x="4811" y="273"/>
                      <a:pt x="4211" y="0"/>
                      <a:pt x="359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5" name="Google Shape;1485;p15"/>
              <p:cNvSpPr/>
              <p:nvPr/>
            </p:nvSpPr>
            <p:spPr>
              <a:xfrm rot="5400000">
                <a:off x="2785502" y="3943668"/>
                <a:ext cx="293308" cy="995210"/>
              </a:xfrm>
              <a:custGeom>
                <a:avLst/>
                <a:gdLst/>
                <a:ahLst/>
                <a:cxnLst/>
                <a:rect l="l" t="t" r="r" b="b"/>
                <a:pathLst>
                  <a:path w="5297" h="17973" extrusionOk="0">
                    <a:moveTo>
                      <a:pt x="3036" y="0"/>
                    </a:moveTo>
                    <a:cubicBezTo>
                      <a:pt x="2375" y="0"/>
                      <a:pt x="1677" y="421"/>
                      <a:pt x="1210" y="949"/>
                    </a:cubicBezTo>
                    <a:cubicBezTo>
                      <a:pt x="457" y="1836"/>
                      <a:pt x="0" y="3046"/>
                      <a:pt x="81" y="4202"/>
                    </a:cubicBezTo>
                    <a:cubicBezTo>
                      <a:pt x="135" y="5788"/>
                      <a:pt x="1022" y="7213"/>
                      <a:pt x="1801" y="8611"/>
                    </a:cubicBezTo>
                    <a:cubicBezTo>
                      <a:pt x="2554" y="10036"/>
                      <a:pt x="3280" y="11595"/>
                      <a:pt x="2904" y="13155"/>
                    </a:cubicBezTo>
                    <a:cubicBezTo>
                      <a:pt x="2662" y="14122"/>
                      <a:pt x="2043" y="14956"/>
                      <a:pt x="1801" y="15897"/>
                    </a:cubicBezTo>
                    <a:cubicBezTo>
                      <a:pt x="1667" y="16354"/>
                      <a:pt x="1613" y="16838"/>
                      <a:pt x="1801" y="17241"/>
                    </a:cubicBezTo>
                    <a:cubicBezTo>
                      <a:pt x="1951" y="17664"/>
                      <a:pt x="2331" y="17973"/>
                      <a:pt x="2729" y="17973"/>
                    </a:cubicBezTo>
                    <a:cubicBezTo>
                      <a:pt x="2760" y="17973"/>
                      <a:pt x="2792" y="17971"/>
                      <a:pt x="2823" y="17967"/>
                    </a:cubicBezTo>
                    <a:lnTo>
                      <a:pt x="2877" y="17913"/>
                    </a:lnTo>
                    <a:cubicBezTo>
                      <a:pt x="2742" y="17752"/>
                      <a:pt x="2635" y="17590"/>
                      <a:pt x="2554" y="17375"/>
                    </a:cubicBezTo>
                    <a:cubicBezTo>
                      <a:pt x="2366" y="16703"/>
                      <a:pt x="2635" y="16004"/>
                      <a:pt x="3011" y="15440"/>
                    </a:cubicBezTo>
                    <a:cubicBezTo>
                      <a:pt x="3388" y="14794"/>
                      <a:pt x="3898" y="14230"/>
                      <a:pt x="4275" y="13585"/>
                    </a:cubicBezTo>
                    <a:cubicBezTo>
                      <a:pt x="5296" y="11864"/>
                      <a:pt x="4651" y="10036"/>
                      <a:pt x="3737" y="8450"/>
                    </a:cubicBezTo>
                    <a:cubicBezTo>
                      <a:pt x="3092" y="7348"/>
                      <a:pt x="2366" y="6272"/>
                      <a:pt x="2097" y="4982"/>
                    </a:cubicBezTo>
                    <a:cubicBezTo>
                      <a:pt x="1748" y="3584"/>
                      <a:pt x="2097" y="1998"/>
                      <a:pt x="2957" y="842"/>
                    </a:cubicBezTo>
                    <a:cubicBezTo>
                      <a:pt x="3173" y="573"/>
                      <a:pt x="3388" y="358"/>
                      <a:pt x="3656" y="143"/>
                    </a:cubicBezTo>
                    <a:cubicBezTo>
                      <a:pt x="3459" y="44"/>
                      <a:pt x="3250" y="0"/>
                      <a:pt x="30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86" name="Google Shape;1486;p15"/>
            <p:cNvGrpSpPr/>
            <p:nvPr/>
          </p:nvGrpSpPr>
          <p:grpSpPr>
            <a:xfrm>
              <a:off x="2357718" y="4570121"/>
              <a:ext cx="791882" cy="323803"/>
              <a:chOff x="2399389" y="4294619"/>
              <a:chExt cx="1055843" cy="431738"/>
            </a:xfrm>
          </p:grpSpPr>
          <p:sp>
            <p:nvSpPr>
              <p:cNvPr id="1487" name="Google Shape;1487;p15"/>
              <p:cNvSpPr/>
              <p:nvPr/>
            </p:nvSpPr>
            <p:spPr>
              <a:xfrm rot="5400000">
                <a:off x="2758314" y="4029438"/>
                <a:ext cx="337994" cy="1055843"/>
              </a:xfrm>
              <a:custGeom>
                <a:avLst/>
                <a:gdLst/>
                <a:ahLst/>
                <a:cxnLst/>
                <a:rect l="l" t="t" r="r" b="b"/>
                <a:pathLst>
                  <a:path w="6104" h="19068" extrusionOk="0">
                    <a:moveTo>
                      <a:pt x="3599" y="0"/>
                    </a:moveTo>
                    <a:cubicBezTo>
                      <a:pt x="3026" y="0"/>
                      <a:pt x="2444" y="239"/>
                      <a:pt x="1937" y="630"/>
                    </a:cubicBezTo>
                    <a:cubicBezTo>
                      <a:pt x="1695" y="845"/>
                      <a:pt x="1480" y="1087"/>
                      <a:pt x="1211" y="1382"/>
                    </a:cubicBezTo>
                    <a:cubicBezTo>
                      <a:pt x="324" y="2538"/>
                      <a:pt x="1" y="4098"/>
                      <a:pt x="324" y="5496"/>
                    </a:cubicBezTo>
                    <a:cubicBezTo>
                      <a:pt x="619" y="6759"/>
                      <a:pt x="1372" y="7834"/>
                      <a:pt x="2017" y="8937"/>
                    </a:cubicBezTo>
                    <a:cubicBezTo>
                      <a:pt x="2931" y="10523"/>
                      <a:pt x="3523" y="12405"/>
                      <a:pt x="2555" y="14072"/>
                    </a:cubicBezTo>
                    <a:cubicBezTo>
                      <a:pt x="2179" y="14717"/>
                      <a:pt x="1668" y="15281"/>
                      <a:pt x="1264" y="15927"/>
                    </a:cubicBezTo>
                    <a:cubicBezTo>
                      <a:pt x="915" y="16518"/>
                      <a:pt x="646" y="17190"/>
                      <a:pt x="834" y="17862"/>
                    </a:cubicBezTo>
                    <a:cubicBezTo>
                      <a:pt x="915" y="18077"/>
                      <a:pt x="996" y="18239"/>
                      <a:pt x="1130" y="18400"/>
                    </a:cubicBezTo>
                    <a:cubicBezTo>
                      <a:pt x="1264" y="18561"/>
                      <a:pt x="1399" y="18696"/>
                      <a:pt x="1587" y="18776"/>
                    </a:cubicBezTo>
                    <a:cubicBezTo>
                      <a:pt x="1829" y="18830"/>
                      <a:pt x="2125" y="18911"/>
                      <a:pt x="2367" y="19045"/>
                    </a:cubicBezTo>
                    <a:cubicBezTo>
                      <a:pt x="2461" y="19061"/>
                      <a:pt x="2553" y="19067"/>
                      <a:pt x="2644" y="19067"/>
                    </a:cubicBezTo>
                    <a:cubicBezTo>
                      <a:pt x="2863" y="19067"/>
                      <a:pt x="3072" y="19029"/>
                      <a:pt x="3281" y="18991"/>
                    </a:cubicBezTo>
                    <a:cubicBezTo>
                      <a:pt x="5109" y="18481"/>
                      <a:pt x="6104" y="16249"/>
                      <a:pt x="6077" y="14529"/>
                    </a:cubicBezTo>
                    <a:cubicBezTo>
                      <a:pt x="6077" y="11894"/>
                      <a:pt x="4034" y="9448"/>
                      <a:pt x="4571" y="6840"/>
                    </a:cubicBezTo>
                    <a:cubicBezTo>
                      <a:pt x="4813" y="5711"/>
                      <a:pt x="5485" y="4743"/>
                      <a:pt x="5727" y="3614"/>
                    </a:cubicBezTo>
                    <a:cubicBezTo>
                      <a:pt x="5969" y="2727"/>
                      <a:pt x="5889" y="1678"/>
                      <a:pt x="5297" y="925"/>
                    </a:cubicBezTo>
                    <a:cubicBezTo>
                      <a:pt x="4811" y="273"/>
                      <a:pt x="4211" y="0"/>
                      <a:pt x="359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8" name="Google Shape;1488;p15"/>
              <p:cNvSpPr/>
              <p:nvPr/>
            </p:nvSpPr>
            <p:spPr>
              <a:xfrm rot="5400000">
                <a:off x="2785502" y="3943668"/>
                <a:ext cx="293308" cy="995210"/>
              </a:xfrm>
              <a:custGeom>
                <a:avLst/>
                <a:gdLst/>
                <a:ahLst/>
                <a:cxnLst/>
                <a:rect l="l" t="t" r="r" b="b"/>
                <a:pathLst>
                  <a:path w="5297" h="17973" extrusionOk="0">
                    <a:moveTo>
                      <a:pt x="3036" y="0"/>
                    </a:moveTo>
                    <a:cubicBezTo>
                      <a:pt x="2375" y="0"/>
                      <a:pt x="1677" y="421"/>
                      <a:pt x="1210" y="949"/>
                    </a:cubicBezTo>
                    <a:cubicBezTo>
                      <a:pt x="457" y="1836"/>
                      <a:pt x="0" y="3046"/>
                      <a:pt x="81" y="4202"/>
                    </a:cubicBezTo>
                    <a:cubicBezTo>
                      <a:pt x="135" y="5788"/>
                      <a:pt x="1022" y="7213"/>
                      <a:pt x="1801" y="8611"/>
                    </a:cubicBezTo>
                    <a:cubicBezTo>
                      <a:pt x="2554" y="10036"/>
                      <a:pt x="3280" y="11595"/>
                      <a:pt x="2904" y="13155"/>
                    </a:cubicBezTo>
                    <a:cubicBezTo>
                      <a:pt x="2662" y="14122"/>
                      <a:pt x="2043" y="14956"/>
                      <a:pt x="1801" y="15897"/>
                    </a:cubicBezTo>
                    <a:cubicBezTo>
                      <a:pt x="1667" y="16354"/>
                      <a:pt x="1613" y="16838"/>
                      <a:pt x="1801" y="17241"/>
                    </a:cubicBezTo>
                    <a:cubicBezTo>
                      <a:pt x="1951" y="17664"/>
                      <a:pt x="2331" y="17973"/>
                      <a:pt x="2729" y="17973"/>
                    </a:cubicBezTo>
                    <a:cubicBezTo>
                      <a:pt x="2760" y="17973"/>
                      <a:pt x="2792" y="17971"/>
                      <a:pt x="2823" y="17967"/>
                    </a:cubicBezTo>
                    <a:lnTo>
                      <a:pt x="2877" y="17913"/>
                    </a:lnTo>
                    <a:cubicBezTo>
                      <a:pt x="2742" y="17752"/>
                      <a:pt x="2635" y="17590"/>
                      <a:pt x="2554" y="17375"/>
                    </a:cubicBezTo>
                    <a:cubicBezTo>
                      <a:pt x="2366" y="16703"/>
                      <a:pt x="2635" y="16004"/>
                      <a:pt x="3011" y="15440"/>
                    </a:cubicBezTo>
                    <a:cubicBezTo>
                      <a:pt x="3388" y="14794"/>
                      <a:pt x="3898" y="14230"/>
                      <a:pt x="4275" y="13585"/>
                    </a:cubicBezTo>
                    <a:cubicBezTo>
                      <a:pt x="5296" y="11864"/>
                      <a:pt x="4651" y="10036"/>
                      <a:pt x="3737" y="8450"/>
                    </a:cubicBezTo>
                    <a:cubicBezTo>
                      <a:pt x="3092" y="7348"/>
                      <a:pt x="2366" y="6272"/>
                      <a:pt x="2097" y="4982"/>
                    </a:cubicBezTo>
                    <a:cubicBezTo>
                      <a:pt x="1748" y="3584"/>
                      <a:pt x="2097" y="1998"/>
                      <a:pt x="2957" y="842"/>
                    </a:cubicBezTo>
                    <a:cubicBezTo>
                      <a:pt x="3173" y="573"/>
                      <a:pt x="3388" y="358"/>
                      <a:pt x="3656" y="143"/>
                    </a:cubicBezTo>
                    <a:cubicBezTo>
                      <a:pt x="3459" y="44"/>
                      <a:pt x="3250" y="0"/>
                      <a:pt x="30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89" name="Google Shape;1489;p15"/>
            <p:cNvGrpSpPr/>
            <p:nvPr/>
          </p:nvGrpSpPr>
          <p:grpSpPr>
            <a:xfrm>
              <a:off x="5996441" y="4568439"/>
              <a:ext cx="791301" cy="327167"/>
              <a:chOff x="5701558" y="4293124"/>
              <a:chExt cx="1055068" cy="436223"/>
            </a:xfrm>
          </p:grpSpPr>
          <p:sp>
            <p:nvSpPr>
              <p:cNvPr id="1490" name="Google Shape;1490;p15"/>
              <p:cNvSpPr/>
              <p:nvPr/>
            </p:nvSpPr>
            <p:spPr>
              <a:xfrm rot="5400000">
                <a:off x="6059347" y="4032069"/>
                <a:ext cx="339489" cy="1055068"/>
              </a:xfrm>
              <a:custGeom>
                <a:avLst/>
                <a:gdLst/>
                <a:ahLst/>
                <a:cxnLst/>
                <a:rect l="l" t="t" r="r" b="b"/>
                <a:pathLst>
                  <a:path w="6131" h="19054" extrusionOk="0">
                    <a:moveTo>
                      <a:pt x="2795" y="1"/>
                    </a:moveTo>
                    <a:cubicBezTo>
                      <a:pt x="2659" y="1"/>
                      <a:pt x="2526" y="14"/>
                      <a:pt x="2394" y="38"/>
                    </a:cubicBezTo>
                    <a:cubicBezTo>
                      <a:pt x="2152" y="173"/>
                      <a:pt x="1883" y="280"/>
                      <a:pt x="1614" y="307"/>
                    </a:cubicBezTo>
                    <a:cubicBezTo>
                      <a:pt x="1453" y="388"/>
                      <a:pt x="1291" y="495"/>
                      <a:pt x="1157" y="657"/>
                    </a:cubicBezTo>
                    <a:cubicBezTo>
                      <a:pt x="1022" y="845"/>
                      <a:pt x="915" y="1006"/>
                      <a:pt x="834" y="1194"/>
                    </a:cubicBezTo>
                    <a:cubicBezTo>
                      <a:pt x="646" y="1866"/>
                      <a:pt x="915" y="2592"/>
                      <a:pt x="1291" y="3157"/>
                    </a:cubicBezTo>
                    <a:cubicBezTo>
                      <a:pt x="1668" y="3802"/>
                      <a:pt x="2178" y="4367"/>
                      <a:pt x="2555" y="5012"/>
                    </a:cubicBezTo>
                    <a:cubicBezTo>
                      <a:pt x="3576" y="6732"/>
                      <a:pt x="2931" y="8561"/>
                      <a:pt x="2017" y="10147"/>
                    </a:cubicBezTo>
                    <a:cubicBezTo>
                      <a:pt x="1372" y="11249"/>
                      <a:pt x="646" y="12324"/>
                      <a:pt x="323" y="13588"/>
                    </a:cubicBezTo>
                    <a:cubicBezTo>
                      <a:pt x="1" y="14986"/>
                      <a:pt x="323" y="16572"/>
                      <a:pt x="1211" y="17701"/>
                    </a:cubicBezTo>
                    <a:cubicBezTo>
                      <a:pt x="1426" y="17970"/>
                      <a:pt x="1641" y="18212"/>
                      <a:pt x="1910" y="18427"/>
                    </a:cubicBezTo>
                    <a:cubicBezTo>
                      <a:pt x="2414" y="18815"/>
                      <a:pt x="2992" y="19053"/>
                      <a:pt x="3567" y="19053"/>
                    </a:cubicBezTo>
                    <a:cubicBezTo>
                      <a:pt x="4189" y="19053"/>
                      <a:pt x="4807" y="18775"/>
                      <a:pt x="5324" y="18104"/>
                    </a:cubicBezTo>
                    <a:cubicBezTo>
                      <a:pt x="5835" y="17378"/>
                      <a:pt x="5942" y="16330"/>
                      <a:pt x="5754" y="15416"/>
                    </a:cubicBezTo>
                    <a:cubicBezTo>
                      <a:pt x="5485" y="14287"/>
                      <a:pt x="4813" y="13319"/>
                      <a:pt x="4571" y="12190"/>
                    </a:cubicBezTo>
                    <a:cubicBezTo>
                      <a:pt x="4033" y="9609"/>
                      <a:pt x="6050" y="7163"/>
                      <a:pt x="6077" y="4528"/>
                    </a:cubicBezTo>
                    <a:cubicBezTo>
                      <a:pt x="6130" y="2807"/>
                      <a:pt x="5109" y="576"/>
                      <a:pt x="3308" y="65"/>
                    </a:cubicBezTo>
                    <a:cubicBezTo>
                      <a:pt x="3130" y="21"/>
                      <a:pt x="2961" y="1"/>
                      <a:pt x="279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1" name="Google Shape;1491;p15"/>
              <p:cNvSpPr/>
              <p:nvPr/>
            </p:nvSpPr>
            <p:spPr>
              <a:xfrm rot="5400000">
                <a:off x="6079199" y="3942283"/>
                <a:ext cx="291813" cy="993493"/>
              </a:xfrm>
              <a:custGeom>
                <a:avLst/>
                <a:gdLst/>
                <a:ahLst/>
                <a:cxnLst/>
                <a:rect l="l" t="t" r="r" b="b"/>
                <a:pathLst>
                  <a:path w="5270" h="17942" extrusionOk="0">
                    <a:moveTo>
                      <a:pt x="2776" y="0"/>
                    </a:moveTo>
                    <a:cubicBezTo>
                      <a:pt x="2362" y="0"/>
                      <a:pt x="1956" y="339"/>
                      <a:pt x="1775" y="728"/>
                    </a:cubicBezTo>
                    <a:cubicBezTo>
                      <a:pt x="1613" y="1158"/>
                      <a:pt x="1640" y="1615"/>
                      <a:pt x="1775" y="2072"/>
                    </a:cubicBezTo>
                    <a:cubicBezTo>
                      <a:pt x="2044" y="3013"/>
                      <a:pt x="2662" y="3846"/>
                      <a:pt x="2904" y="4814"/>
                    </a:cubicBezTo>
                    <a:cubicBezTo>
                      <a:pt x="3226" y="6373"/>
                      <a:pt x="2554" y="7933"/>
                      <a:pt x="1775" y="9357"/>
                    </a:cubicBezTo>
                    <a:cubicBezTo>
                      <a:pt x="1049" y="10728"/>
                      <a:pt x="135" y="12180"/>
                      <a:pt x="81" y="13766"/>
                    </a:cubicBezTo>
                    <a:cubicBezTo>
                      <a:pt x="0" y="14922"/>
                      <a:pt x="431" y="16132"/>
                      <a:pt x="1210" y="17019"/>
                    </a:cubicBezTo>
                    <a:cubicBezTo>
                      <a:pt x="1677" y="17527"/>
                      <a:pt x="2373" y="17942"/>
                      <a:pt x="3033" y="17942"/>
                    </a:cubicBezTo>
                    <a:cubicBezTo>
                      <a:pt x="3248" y="17942"/>
                      <a:pt x="3459" y="17898"/>
                      <a:pt x="3657" y="17799"/>
                    </a:cubicBezTo>
                    <a:cubicBezTo>
                      <a:pt x="3388" y="17584"/>
                      <a:pt x="3173" y="17342"/>
                      <a:pt x="2958" y="17073"/>
                    </a:cubicBezTo>
                    <a:cubicBezTo>
                      <a:pt x="2070" y="15917"/>
                      <a:pt x="1748" y="14358"/>
                      <a:pt x="2070" y="12960"/>
                    </a:cubicBezTo>
                    <a:cubicBezTo>
                      <a:pt x="2393" y="11696"/>
                      <a:pt x="3119" y="10621"/>
                      <a:pt x="3764" y="9519"/>
                    </a:cubicBezTo>
                    <a:cubicBezTo>
                      <a:pt x="4678" y="7933"/>
                      <a:pt x="5270" y="6051"/>
                      <a:pt x="4302" y="4384"/>
                    </a:cubicBezTo>
                    <a:cubicBezTo>
                      <a:pt x="3925" y="3739"/>
                      <a:pt x="3415" y="3174"/>
                      <a:pt x="2984" y="2529"/>
                    </a:cubicBezTo>
                    <a:cubicBezTo>
                      <a:pt x="2635" y="1937"/>
                      <a:pt x="2366" y="1265"/>
                      <a:pt x="2554" y="593"/>
                    </a:cubicBezTo>
                    <a:cubicBezTo>
                      <a:pt x="2635" y="378"/>
                      <a:pt x="2716" y="217"/>
                      <a:pt x="2850" y="56"/>
                    </a:cubicBezTo>
                    <a:lnTo>
                      <a:pt x="2823" y="2"/>
                    </a:lnTo>
                    <a:cubicBezTo>
                      <a:pt x="2808" y="1"/>
                      <a:pt x="2792" y="0"/>
                      <a:pt x="277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92" name="Google Shape;1492;p15"/>
            <p:cNvGrpSpPr/>
            <p:nvPr/>
          </p:nvGrpSpPr>
          <p:grpSpPr>
            <a:xfrm>
              <a:off x="6867721" y="4568439"/>
              <a:ext cx="791301" cy="327167"/>
              <a:chOff x="5701558" y="4293124"/>
              <a:chExt cx="1055068" cy="436223"/>
            </a:xfrm>
          </p:grpSpPr>
          <p:sp>
            <p:nvSpPr>
              <p:cNvPr id="1493" name="Google Shape;1493;p15"/>
              <p:cNvSpPr/>
              <p:nvPr/>
            </p:nvSpPr>
            <p:spPr>
              <a:xfrm rot="5400000">
                <a:off x="6059347" y="4032069"/>
                <a:ext cx="339489" cy="1055068"/>
              </a:xfrm>
              <a:custGeom>
                <a:avLst/>
                <a:gdLst/>
                <a:ahLst/>
                <a:cxnLst/>
                <a:rect l="l" t="t" r="r" b="b"/>
                <a:pathLst>
                  <a:path w="6131" h="19054" extrusionOk="0">
                    <a:moveTo>
                      <a:pt x="2795" y="1"/>
                    </a:moveTo>
                    <a:cubicBezTo>
                      <a:pt x="2659" y="1"/>
                      <a:pt x="2526" y="14"/>
                      <a:pt x="2394" y="38"/>
                    </a:cubicBezTo>
                    <a:cubicBezTo>
                      <a:pt x="2152" y="173"/>
                      <a:pt x="1883" y="280"/>
                      <a:pt x="1614" y="307"/>
                    </a:cubicBezTo>
                    <a:cubicBezTo>
                      <a:pt x="1453" y="388"/>
                      <a:pt x="1291" y="495"/>
                      <a:pt x="1157" y="657"/>
                    </a:cubicBezTo>
                    <a:cubicBezTo>
                      <a:pt x="1022" y="845"/>
                      <a:pt x="915" y="1006"/>
                      <a:pt x="834" y="1194"/>
                    </a:cubicBezTo>
                    <a:cubicBezTo>
                      <a:pt x="646" y="1866"/>
                      <a:pt x="915" y="2592"/>
                      <a:pt x="1291" y="3157"/>
                    </a:cubicBezTo>
                    <a:cubicBezTo>
                      <a:pt x="1668" y="3802"/>
                      <a:pt x="2178" y="4367"/>
                      <a:pt x="2555" y="5012"/>
                    </a:cubicBezTo>
                    <a:cubicBezTo>
                      <a:pt x="3576" y="6732"/>
                      <a:pt x="2931" y="8561"/>
                      <a:pt x="2017" y="10147"/>
                    </a:cubicBezTo>
                    <a:cubicBezTo>
                      <a:pt x="1372" y="11249"/>
                      <a:pt x="646" y="12324"/>
                      <a:pt x="323" y="13588"/>
                    </a:cubicBezTo>
                    <a:cubicBezTo>
                      <a:pt x="1" y="14986"/>
                      <a:pt x="323" y="16572"/>
                      <a:pt x="1211" y="17701"/>
                    </a:cubicBezTo>
                    <a:cubicBezTo>
                      <a:pt x="1426" y="17970"/>
                      <a:pt x="1641" y="18212"/>
                      <a:pt x="1910" y="18427"/>
                    </a:cubicBezTo>
                    <a:cubicBezTo>
                      <a:pt x="2414" y="18815"/>
                      <a:pt x="2992" y="19053"/>
                      <a:pt x="3567" y="19053"/>
                    </a:cubicBezTo>
                    <a:cubicBezTo>
                      <a:pt x="4189" y="19053"/>
                      <a:pt x="4807" y="18775"/>
                      <a:pt x="5324" y="18104"/>
                    </a:cubicBezTo>
                    <a:cubicBezTo>
                      <a:pt x="5835" y="17378"/>
                      <a:pt x="5942" y="16330"/>
                      <a:pt x="5754" y="15416"/>
                    </a:cubicBezTo>
                    <a:cubicBezTo>
                      <a:pt x="5485" y="14287"/>
                      <a:pt x="4813" y="13319"/>
                      <a:pt x="4571" y="12190"/>
                    </a:cubicBezTo>
                    <a:cubicBezTo>
                      <a:pt x="4033" y="9609"/>
                      <a:pt x="6050" y="7163"/>
                      <a:pt x="6077" y="4528"/>
                    </a:cubicBezTo>
                    <a:cubicBezTo>
                      <a:pt x="6130" y="2807"/>
                      <a:pt x="5109" y="576"/>
                      <a:pt x="3308" y="65"/>
                    </a:cubicBezTo>
                    <a:cubicBezTo>
                      <a:pt x="3130" y="21"/>
                      <a:pt x="2961" y="1"/>
                      <a:pt x="279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4" name="Google Shape;1494;p15"/>
              <p:cNvSpPr/>
              <p:nvPr/>
            </p:nvSpPr>
            <p:spPr>
              <a:xfrm rot="5400000">
                <a:off x="6079199" y="3942283"/>
                <a:ext cx="291813" cy="993493"/>
              </a:xfrm>
              <a:custGeom>
                <a:avLst/>
                <a:gdLst/>
                <a:ahLst/>
                <a:cxnLst/>
                <a:rect l="l" t="t" r="r" b="b"/>
                <a:pathLst>
                  <a:path w="5270" h="17942" extrusionOk="0">
                    <a:moveTo>
                      <a:pt x="2776" y="0"/>
                    </a:moveTo>
                    <a:cubicBezTo>
                      <a:pt x="2362" y="0"/>
                      <a:pt x="1956" y="339"/>
                      <a:pt x="1775" y="728"/>
                    </a:cubicBezTo>
                    <a:cubicBezTo>
                      <a:pt x="1613" y="1158"/>
                      <a:pt x="1640" y="1615"/>
                      <a:pt x="1775" y="2072"/>
                    </a:cubicBezTo>
                    <a:cubicBezTo>
                      <a:pt x="2044" y="3013"/>
                      <a:pt x="2662" y="3846"/>
                      <a:pt x="2904" y="4814"/>
                    </a:cubicBezTo>
                    <a:cubicBezTo>
                      <a:pt x="3226" y="6373"/>
                      <a:pt x="2554" y="7933"/>
                      <a:pt x="1775" y="9357"/>
                    </a:cubicBezTo>
                    <a:cubicBezTo>
                      <a:pt x="1049" y="10728"/>
                      <a:pt x="135" y="12180"/>
                      <a:pt x="81" y="13766"/>
                    </a:cubicBezTo>
                    <a:cubicBezTo>
                      <a:pt x="0" y="14922"/>
                      <a:pt x="431" y="16132"/>
                      <a:pt x="1210" y="17019"/>
                    </a:cubicBezTo>
                    <a:cubicBezTo>
                      <a:pt x="1677" y="17527"/>
                      <a:pt x="2373" y="17942"/>
                      <a:pt x="3033" y="17942"/>
                    </a:cubicBezTo>
                    <a:cubicBezTo>
                      <a:pt x="3248" y="17942"/>
                      <a:pt x="3459" y="17898"/>
                      <a:pt x="3657" y="17799"/>
                    </a:cubicBezTo>
                    <a:cubicBezTo>
                      <a:pt x="3388" y="17584"/>
                      <a:pt x="3173" y="17342"/>
                      <a:pt x="2958" y="17073"/>
                    </a:cubicBezTo>
                    <a:cubicBezTo>
                      <a:pt x="2070" y="15917"/>
                      <a:pt x="1748" y="14358"/>
                      <a:pt x="2070" y="12960"/>
                    </a:cubicBezTo>
                    <a:cubicBezTo>
                      <a:pt x="2393" y="11696"/>
                      <a:pt x="3119" y="10621"/>
                      <a:pt x="3764" y="9519"/>
                    </a:cubicBezTo>
                    <a:cubicBezTo>
                      <a:pt x="4678" y="7933"/>
                      <a:pt x="5270" y="6051"/>
                      <a:pt x="4302" y="4384"/>
                    </a:cubicBezTo>
                    <a:cubicBezTo>
                      <a:pt x="3925" y="3739"/>
                      <a:pt x="3415" y="3174"/>
                      <a:pt x="2984" y="2529"/>
                    </a:cubicBezTo>
                    <a:cubicBezTo>
                      <a:pt x="2635" y="1937"/>
                      <a:pt x="2366" y="1265"/>
                      <a:pt x="2554" y="593"/>
                    </a:cubicBezTo>
                    <a:cubicBezTo>
                      <a:pt x="2635" y="378"/>
                      <a:pt x="2716" y="217"/>
                      <a:pt x="2850" y="56"/>
                    </a:cubicBezTo>
                    <a:lnTo>
                      <a:pt x="2823" y="2"/>
                    </a:lnTo>
                    <a:cubicBezTo>
                      <a:pt x="2808" y="1"/>
                      <a:pt x="2792" y="0"/>
                      <a:pt x="277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95" name="Google Shape;1495;p15"/>
            <p:cNvGrpSpPr/>
            <p:nvPr/>
          </p:nvGrpSpPr>
          <p:grpSpPr>
            <a:xfrm>
              <a:off x="166867" y="2190931"/>
              <a:ext cx="442067" cy="762477"/>
              <a:chOff x="126008" y="2204268"/>
              <a:chExt cx="433399" cy="747526"/>
            </a:xfrm>
          </p:grpSpPr>
          <p:sp>
            <p:nvSpPr>
              <p:cNvPr id="1496" name="Google Shape;1496;p15"/>
              <p:cNvSpPr/>
              <p:nvPr/>
            </p:nvSpPr>
            <p:spPr>
              <a:xfrm rot="5400000">
                <a:off x="164296" y="2556683"/>
                <a:ext cx="357882" cy="432340"/>
              </a:xfrm>
              <a:custGeom>
                <a:avLst/>
                <a:gdLst/>
                <a:ahLst/>
                <a:cxnLst/>
                <a:rect l="l" t="t" r="r" b="b"/>
                <a:pathLst>
                  <a:path w="8791" h="10620" extrusionOk="0">
                    <a:moveTo>
                      <a:pt x="433" y="1"/>
                    </a:moveTo>
                    <a:cubicBezTo>
                      <a:pt x="166" y="1"/>
                      <a:pt x="0" y="321"/>
                      <a:pt x="27" y="1107"/>
                    </a:cubicBezTo>
                    <a:cubicBezTo>
                      <a:pt x="54" y="2639"/>
                      <a:pt x="376" y="4253"/>
                      <a:pt x="860" y="5704"/>
                    </a:cubicBezTo>
                    <a:cubicBezTo>
                      <a:pt x="1398" y="7371"/>
                      <a:pt x="2097" y="8903"/>
                      <a:pt x="3548" y="9871"/>
                    </a:cubicBezTo>
                    <a:cubicBezTo>
                      <a:pt x="4244" y="10335"/>
                      <a:pt x="5060" y="10619"/>
                      <a:pt x="5876" y="10619"/>
                    </a:cubicBezTo>
                    <a:cubicBezTo>
                      <a:pt x="6005" y="10619"/>
                      <a:pt x="6135" y="10612"/>
                      <a:pt x="6264" y="10597"/>
                    </a:cubicBezTo>
                    <a:cubicBezTo>
                      <a:pt x="6963" y="10516"/>
                      <a:pt x="7689" y="10167"/>
                      <a:pt x="8092" y="9576"/>
                    </a:cubicBezTo>
                    <a:cubicBezTo>
                      <a:pt x="8361" y="9172"/>
                      <a:pt x="8441" y="8661"/>
                      <a:pt x="8495" y="8151"/>
                    </a:cubicBezTo>
                    <a:cubicBezTo>
                      <a:pt x="8791" y="4817"/>
                      <a:pt x="5995" y="4118"/>
                      <a:pt x="3790" y="2935"/>
                    </a:cubicBezTo>
                    <a:cubicBezTo>
                      <a:pt x="2876" y="2478"/>
                      <a:pt x="2097" y="1779"/>
                      <a:pt x="1505" y="892"/>
                    </a:cubicBezTo>
                    <a:cubicBezTo>
                      <a:pt x="1106" y="355"/>
                      <a:pt x="713" y="1"/>
                      <a:pt x="43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7" name="Google Shape;1497;p15"/>
              <p:cNvSpPr/>
              <p:nvPr/>
            </p:nvSpPr>
            <p:spPr>
              <a:xfrm rot="5400000">
                <a:off x="162932" y="2167344"/>
                <a:ext cx="358452" cy="432299"/>
              </a:xfrm>
              <a:custGeom>
                <a:avLst/>
                <a:gdLst/>
                <a:ahLst/>
                <a:cxnLst/>
                <a:rect l="l" t="t" r="r" b="b"/>
                <a:pathLst>
                  <a:path w="8805" h="10619" extrusionOk="0">
                    <a:moveTo>
                      <a:pt x="8355" y="1"/>
                    </a:moveTo>
                    <a:cubicBezTo>
                      <a:pt x="8071" y="1"/>
                      <a:pt x="7685" y="355"/>
                      <a:pt x="7312" y="892"/>
                    </a:cubicBezTo>
                    <a:cubicBezTo>
                      <a:pt x="6694" y="1752"/>
                      <a:pt x="5888" y="2451"/>
                      <a:pt x="5027" y="2935"/>
                    </a:cubicBezTo>
                    <a:cubicBezTo>
                      <a:pt x="2796" y="4118"/>
                      <a:pt x="0" y="4790"/>
                      <a:pt x="323" y="8151"/>
                    </a:cubicBezTo>
                    <a:cubicBezTo>
                      <a:pt x="350" y="8661"/>
                      <a:pt x="457" y="9172"/>
                      <a:pt x="726" y="9575"/>
                    </a:cubicBezTo>
                    <a:cubicBezTo>
                      <a:pt x="1129" y="10221"/>
                      <a:pt x="1828" y="10543"/>
                      <a:pt x="2527" y="10597"/>
                    </a:cubicBezTo>
                    <a:cubicBezTo>
                      <a:pt x="2656" y="10612"/>
                      <a:pt x="2786" y="10619"/>
                      <a:pt x="2915" y="10619"/>
                    </a:cubicBezTo>
                    <a:cubicBezTo>
                      <a:pt x="3730" y="10619"/>
                      <a:pt x="4546" y="10335"/>
                      <a:pt x="5242" y="9871"/>
                    </a:cubicBezTo>
                    <a:cubicBezTo>
                      <a:pt x="6694" y="8903"/>
                      <a:pt x="7393" y="7344"/>
                      <a:pt x="7931" y="5704"/>
                    </a:cubicBezTo>
                    <a:cubicBezTo>
                      <a:pt x="8415" y="4252"/>
                      <a:pt x="8737" y="2639"/>
                      <a:pt x="8791" y="1107"/>
                    </a:cubicBezTo>
                    <a:cubicBezTo>
                      <a:pt x="8804" y="321"/>
                      <a:pt x="8626" y="1"/>
                      <a:pt x="835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98" name="Google Shape;1498;p15"/>
            <p:cNvGrpSpPr/>
            <p:nvPr/>
          </p:nvGrpSpPr>
          <p:grpSpPr>
            <a:xfrm>
              <a:off x="1485926" y="4570121"/>
              <a:ext cx="791882" cy="323803"/>
              <a:chOff x="2399389" y="4294619"/>
              <a:chExt cx="1055843" cy="431738"/>
            </a:xfrm>
          </p:grpSpPr>
          <p:sp>
            <p:nvSpPr>
              <p:cNvPr id="1499" name="Google Shape;1499;p15"/>
              <p:cNvSpPr/>
              <p:nvPr/>
            </p:nvSpPr>
            <p:spPr>
              <a:xfrm rot="5400000">
                <a:off x="2758314" y="4029438"/>
                <a:ext cx="337994" cy="1055843"/>
              </a:xfrm>
              <a:custGeom>
                <a:avLst/>
                <a:gdLst/>
                <a:ahLst/>
                <a:cxnLst/>
                <a:rect l="l" t="t" r="r" b="b"/>
                <a:pathLst>
                  <a:path w="6104" h="19068" extrusionOk="0">
                    <a:moveTo>
                      <a:pt x="3599" y="0"/>
                    </a:moveTo>
                    <a:cubicBezTo>
                      <a:pt x="3026" y="0"/>
                      <a:pt x="2444" y="239"/>
                      <a:pt x="1937" y="630"/>
                    </a:cubicBezTo>
                    <a:cubicBezTo>
                      <a:pt x="1695" y="845"/>
                      <a:pt x="1480" y="1087"/>
                      <a:pt x="1211" y="1382"/>
                    </a:cubicBezTo>
                    <a:cubicBezTo>
                      <a:pt x="324" y="2538"/>
                      <a:pt x="1" y="4098"/>
                      <a:pt x="324" y="5496"/>
                    </a:cubicBezTo>
                    <a:cubicBezTo>
                      <a:pt x="619" y="6759"/>
                      <a:pt x="1372" y="7834"/>
                      <a:pt x="2017" y="8937"/>
                    </a:cubicBezTo>
                    <a:cubicBezTo>
                      <a:pt x="2931" y="10523"/>
                      <a:pt x="3523" y="12405"/>
                      <a:pt x="2555" y="14072"/>
                    </a:cubicBezTo>
                    <a:cubicBezTo>
                      <a:pt x="2179" y="14717"/>
                      <a:pt x="1668" y="15281"/>
                      <a:pt x="1264" y="15927"/>
                    </a:cubicBezTo>
                    <a:cubicBezTo>
                      <a:pt x="915" y="16518"/>
                      <a:pt x="646" y="17190"/>
                      <a:pt x="834" y="17862"/>
                    </a:cubicBezTo>
                    <a:cubicBezTo>
                      <a:pt x="915" y="18077"/>
                      <a:pt x="996" y="18239"/>
                      <a:pt x="1130" y="18400"/>
                    </a:cubicBezTo>
                    <a:cubicBezTo>
                      <a:pt x="1264" y="18561"/>
                      <a:pt x="1399" y="18696"/>
                      <a:pt x="1587" y="18776"/>
                    </a:cubicBezTo>
                    <a:cubicBezTo>
                      <a:pt x="1829" y="18830"/>
                      <a:pt x="2125" y="18911"/>
                      <a:pt x="2367" y="19045"/>
                    </a:cubicBezTo>
                    <a:cubicBezTo>
                      <a:pt x="2461" y="19061"/>
                      <a:pt x="2553" y="19067"/>
                      <a:pt x="2644" y="19067"/>
                    </a:cubicBezTo>
                    <a:cubicBezTo>
                      <a:pt x="2863" y="19067"/>
                      <a:pt x="3072" y="19029"/>
                      <a:pt x="3281" y="18991"/>
                    </a:cubicBezTo>
                    <a:cubicBezTo>
                      <a:pt x="5109" y="18481"/>
                      <a:pt x="6104" y="16249"/>
                      <a:pt x="6077" y="14529"/>
                    </a:cubicBezTo>
                    <a:cubicBezTo>
                      <a:pt x="6077" y="11894"/>
                      <a:pt x="4034" y="9448"/>
                      <a:pt x="4571" y="6840"/>
                    </a:cubicBezTo>
                    <a:cubicBezTo>
                      <a:pt x="4813" y="5711"/>
                      <a:pt x="5485" y="4743"/>
                      <a:pt x="5727" y="3614"/>
                    </a:cubicBezTo>
                    <a:cubicBezTo>
                      <a:pt x="5969" y="2727"/>
                      <a:pt x="5889" y="1678"/>
                      <a:pt x="5297" y="925"/>
                    </a:cubicBezTo>
                    <a:cubicBezTo>
                      <a:pt x="4811" y="273"/>
                      <a:pt x="4211" y="0"/>
                      <a:pt x="359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0" name="Google Shape;1500;p15"/>
              <p:cNvSpPr/>
              <p:nvPr/>
            </p:nvSpPr>
            <p:spPr>
              <a:xfrm rot="5400000">
                <a:off x="2785502" y="3943668"/>
                <a:ext cx="293308" cy="995210"/>
              </a:xfrm>
              <a:custGeom>
                <a:avLst/>
                <a:gdLst/>
                <a:ahLst/>
                <a:cxnLst/>
                <a:rect l="l" t="t" r="r" b="b"/>
                <a:pathLst>
                  <a:path w="5297" h="17973" extrusionOk="0">
                    <a:moveTo>
                      <a:pt x="3036" y="0"/>
                    </a:moveTo>
                    <a:cubicBezTo>
                      <a:pt x="2375" y="0"/>
                      <a:pt x="1677" y="421"/>
                      <a:pt x="1210" y="949"/>
                    </a:cubicBezTo>
                    <a:cubicBezTo>
                      <a:pt x="457" y="1836"/>
                      <a:pt x="0" y="3046"/>
                      <a:pt x="81" y="4202"/>
                    </a:cubicBezTo>
                    <a:cubicBezTo>
                      <a:pt x="135" y="5788"/>
                      <a:pt x="1022" y="7213"/>
                      <a:pt x="1801" y="8611"/>
                    </a:cubicBezTo>
                    <a:cubicBezTo>
                      <a:pt x="2554" y="10036"/>
                      <a:pt x="3280" y="11595"/>
                      <a:pt x="2904" y="13155"/>
                    </a:cubicBezTo>
                    <a:cubicBezTo>
                      <a:pt x="2662" y="14122"/>
                      <a:pt x="2043" y="14956"/>
                      <a:pt x="1801" y="15897"/>
                    </a:cubicBezTo>
                    <a:cubicBezTo>
                      <a:pt x="1667" y="16354"/>
                      <a:pt x="1613" y="16838"/>
                      <a:pt x="1801" y="17241"/>
                    </a:cubicBezTo>
                    <a:cubicBezTo>
                      <a:pt x="1951" y="17664"/>
                      <a:pt x="2331" y="17973"/>
                      <a:pt x="2729" y="17973"/>
                    </a:cubicBezTo>
                    <a:cubicBezTo>
                      <a:pt x="2760" y="17973"/>
                      <a:pt x="2792" y="17971"/>
                      <a:pt x="2823" y="17967"/>
                    </a:cubicBezTo>
                    <a:lnTo>
                      <a:pt x="2877" y="17913"/>
                    </a:lnTo>
                    <a:cubicBezTo>
                      <a:pt x="2742" y="17752"/>
                      <a:pt x="2635" y="17590"/>
                      <a:pt x="2554" y="17375"/>
                    </a:cubicBezTo>
                    <a:cubicBezTo>
                      <a:pt x="2366" y="16703"/>
                      <a:pt x="2635" y="16004"/>
                      <a:pt x="3011" y="15440"/>
                    </a:cubicBezTo>
                    <a:cubicBezTo>
                      <a:pt x="3388" y="14794"/>
                      <a:pt x="3898" y="14230"/>
                      <a:pt x="4275" y="13585"/>
                    </a:cubicBezTo>
                    <a:cubicBezTo>
                      <a:pt x="5296" y="11864"/>
                      <a:pt x="4651" y="10036"/>
                      <a:pt x="3737" y="8450"/>
                    </a:cubicBezTo>
                    <a:cubicBezTo>
                      <a:pt x="3092" y="7348"/>
                      <a:pt x="2366" y="6272"/>
                      <a:pt x="2097" y="4982"/>
                    </a:cubicBezTo>
                    <a:cubicBezTo>
                      <a:pt x="1748" y="3584"/>
                      <a:pt x="2097" y="1998"/>
                      <a:pt x="2957" y="842"/>
                    </a:cubicBezTo>
                    <a:cubicBezTo>
                      <a:pt x="3173" y="573"/>
                      <a:pt x="3388" y="358"/>
                      <a:pt x="3656" y="143"/>
                    </a:cubicBezTo>
                    <a:cubicBezTo>
                      <a:pt x="3459" y="44"/>
                      <a:pt x="3250" y="0"/>
                      <a:pt x="30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01" name="Google Shape;1501;p15"/>
            <p:cNvGrpSpPr/>
            <p:nvPr/>
          </p:nvGrpSpPr>
          <p:grpSpPr>
            <a:xfrm>
              <a:off x="5122700" y="249545"/>
              <a:ext cx="791758" cy="323803"/>
              <a:chOff x="5701558" y="427183"/>
              <a:chExt cx="1055677" cy="431737"/>
            </a:xfrm>
          </p:grpSpPr>
          <p:sp>
            <p:nvSpPr>
              <p:cNvPr id="1502" name="Google Shape;1502;p15"/>
              <p:cNvSpPr/>
              <p:nvPr/>
            </p:nvSpPr>
            <p:spPr>
              <a:xfrm rot="5400000">
                <a:off x="6077427" y="214219"/>
                <a:ext cx="294803" cy="994601"/>
              </a:xfrm>
              <a:custGeom>
                <a:avLst/>
                <a:gdLst/>
                <a:ahLst/>
                <a:cxnLst/>
                <a:rect l="l" t="t" r="r" b="b"/>
                <a:pathLst>
                  <a:path w="5324" h="17962" extrusionOk="0">
                    <a:moveTo>
                      <a:pt x="2547" y="1"/>
                    </a:moveTo>
                    <a:cubicBezTo>
                      <a:pt x="2514" y="1"/>
                      <a:pt x="2481" y="3"/>
                      <a:pt x="2447" y="7"/>
                    </a:cubicBezTo>
                    <a:lnTo>
                      <a:pt x="2421" y="34"/>
                    </a:lnTo>
                    <a:cubicBezTo>
                      <a:pt x="2555" y="222"/>
                      <a:pt x="2662" y="383"/>
                      <a:pt x="2716" y="571"/>
                    </a:cubicBezTo>
                    <a:cubicBezTo>
                      <a:pt x="2931" y="1243"/>
                      <a:pt x="2662" y="1969"/>
                      <a:pt x="2286" y="2534"/>
                    </a:cubicBezTo>
                    <a:cubicBezTo>
                      <a:pt x="1883" y="3179"/>
                      <a:pt x="1372" y="3744"/>
                      <a:pt x="1023" y="4389"/>
                    </a:cubicBezTo>
                    <a:cubicBezTo>
                      <a:pt x="1" y="6109"/>
                      <a:pt x="646" y="7938"/>
                      <a:pt x="1560" y="9524"/>
                    </a:cubicBezTo>
                    <a:cubicBezTo>
                      <a:pt x="2179" y="10626"/>
                      <a:pt x="2931" y="11701"/>
                      <a:pt x="3227" y="12965"/>
                    </a:cubicBezTo>
                    <a:cubicBezTo>
                      <a:pt x="3577" y="14363"/>
                      <a:pt x="3227" y="15949"/>
                      <a:pt x="2367" y="17078"/>
                    </a:cubicBezTo>
                    <a:cubicBezTo>
                      <a:pt x="2152" y="17347"/>
                      <a:pt x="1910" y="17589"/>
                      <a:pt x="1641" y="17804"/>
                    </a:cubicBezTo>
                    <a:cubicBezTo>
                      <a:pt x="1846" y="17913"/>
                      <a:pt x="2067" y="17962"/>
                      <a:pt x="2293" y="17962"/>
                    </a:cubicBezTo>
                    <a:cubicBezTo>
                      <a:pt x="2953" y="17962"/>
                      <a:pt x="3653" y="17545"/>
                      <a:pt x="4114" y="17024"/>
                    </a:cubicBezTo>
                    <a:cubicBezTo>
                      <a:pt x="4867" y="16137"/>
                      <a:pt x="5324" y="14927"/>
                      <a:pt x="5243" y="13771"/>
                    </a:cubicBezTo>
                    <a:cubicBezTo>
                      <a:pt x="5190" y="12185"/>
                      <a:pt x="4276" y="10733"/>
                      <a:pt x="3496" y="9362"/>
                    </a:cubicBezTo>
                    <a:cubicBezTo>
                      <a:pt x="2716" y="7938"/>
                      <a:pt x="2017" y="6351"/>
                      <a:pt x="2394" y="4819"/>
                    </a:cubicBezTo>
                    <a:cubicBezTo>
                      <a:pt x="2636" y="3851"/>
                      <a:pt x="3227" y="3018"/>
                      <a:pt x="3496" y="2077"/>
                    </a:cubicBezTo>
                    <a:cubicBezTo>
                      <a:pt x="3630" y="1620"/>
                      <a:pt x="3657" y="1109"/>
                      <a:pt x="3496" y="706"/>
                    </a:cubicBezTo>
                    <a:cubicBezTo>
                      <a:pt x="3346" y="307"/>
                      <a:pt x="2966" y="1"/>
                      <a:pt x="25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3" name="Google Shape;1503;p15"/>
              <p:cNvSpPr/>
              <p:nvPr/>
            </p:nvSpPr>
            <p:spPr>
              <a:xfrm rot="5400000">
                <a:off x="6061147" y="67594"/>
                <a:ext cx="336499" cy="1055677"/>
              </a:xfrm>
              <a:custGeom>
                <a:avLst/>
                <a:gdLst/>
                <a:ahLst/>
                <a:cxnLst/>
                <a:rect l="l" t="t" r="r" b="b"/>
                <a:pathLst>
                  <a:path w="6077" h="19065" extrusionOk="0">
                    <a:moveTo>
                      <a:pt x="3310" y="1"/>
                    </a:moveTo>
                    <a:cubicBezTo>
                      <a:pt x="3136" y="1"/>
                      <a:pt x="2957" y="29"/>
                      <a:pt x="2770" y="76"/>
                    </a:cubicBezTo>
                    <a:cubicBezTo>
                      <a:pt x="995" y="587"/>
                      <a:pt x="1" y="2792"/>
                      <a:pt x="1" y="4539"/>
                    </a:cubicBezTo>
                    <a:cubicBezTo>
                      <a:pt x="1" y="7174"/>
                      <a:pt x="2044" y="9620"/>
                      <a:pt x="1506" y="12201"/>
                    </a:cubicBezTo>
                    <a:cubicBezTo>
                      <a:pt x="1264" y="13357"/>
                      <a:pt x="592" y="14325"/>
                      <a:pt x="323" y="15427"/>
                    </a:cubicBezTo>
                    <a:cubicBezTo>
                      <a:pt x="81" y="16341"/>
                      <a:pt x="189" y="17389"/>
                      <a:pt x="753" y="18115"/>
                    </a:cubicBezTo>
                    <a:cubicBezTo>
                      <a:pt x="1242" y="18786"/>
                      <a:pt x="1854" y="19064"/>
                      <a:pt x="2473" y="19064"/>
                    </a:cubicBezTo>
                    <a:cubicBezTo>
                      <a:pt x="3045" y="19064"/>
                      <a:pt x="3623" y="18826"/>
                      <a:pt x="4114" y="18438"/>
                    </a:cubicBezTo>
                    <a:cubicBezTo>
                      <a:pt x="4356" y="18223"/>
                      <a:pt x="4598" y="17981"/>
                      <a:pt x="4867" y="17712"/>
                    </a:cubicBezTo>
                    <a:cubicBezTo>
                      <a:pt x="5727" y="16556"/>
                      <a:pt x="6076" y="14997"/>
                      <a:pt x="5727" y="13599"/>
                    </a:cubicBezTo>
                    <a:cubicBezTo>
                      <a:pt x="5431" y="12335"/>
                      <a:pt x="4678" y="11260"/>
                      <a:pt x="4060" y="10158"/>
                    </a:cubicBezTo>
                    <a:cubicBezTo>
                      <a:pt x="3146" y="8572"/>
                      <a:pt x="2528" y="6690"/>
                      <a:pt x="3522" y="5023"/>
                    </a:cubicBezTo>
                    <a:cubicBezTo>
                      <a:pt x="3872" y="4378"/>
                      <a:pt x="4383" y="3813"/>
                      <a:pt x="4786" y="3168"/>
                    </a:cubicBezTo>
                    <a:cubicBezTo>
                      <a:pt x="5162" y="2576"/>
                      <a:pt x="5431" y="1877"/>
                      <a:pt x="5216" y="1205"/>
                    </a:cubicBezTo>
                    <a:cubicBezTo>
                      <a:pt x="5162" y="1017"/>
                      <a:pt x="5055" y="856"/>
                      <a:pt x="4920" y="668"/>
                    </a:cubicBezTo>
                    <a:cubicBezTo>
                      <a:pt x="4786" y="533"/>
                      <a:pt x="4625" y="426"/>
                      <a:pt x="4463" y="318"/>
                    </a:cubicBezTo>
                    <a:cubicBezTo>
                      <a:pt x="4195" y="238"/>
                      <a:pt x="3926" y="184"/>
                      <a:pt x="3684" y="49"/>
                    </a:cubicBezTo>
                    <a:cubicBezTo>
                      <a:pt x="3560" y="16"/>
                      <a:pt x="3436" y="1"/>
                      <a:pt x="33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04" name="Google Shape;1504;p15"/>
            <p:cNvGrpSpPr/>
            <p:nvPr/>
          </p:nvGrpSpPr>
          <p:grpSpPr>
            <a:xfrm>
              <a:off x="4152980" y="146512"/>
              <a:ext cx="834484" cy="529868"/>
              <a:chOff x="4472884" y="290249"/>
              <a:chExt cx="1112646" cy="706490"/>
            </a:xfrm>
          </p:grpSpPr>
          <p:sp>
            <p:nvSpPr>
              <p:cNvPr id="1505" name="Google Shape;1505;p15"/>
              <p:cNvSpPr/>
              <p:nvPr/>
            </p:nvSpPr>
            <p:spPr>
              <a:xfrm rot="5400000">
                <a:off x="5298230" y="709439"/>
                <a:ext cx="194413" cy="380188"/>
              </a:xfrm>
              <a:custGeom>
                <a:avLst/>
                <a:gdLst/>
                <a:ahLst/>
                <a:cxnLst/>
                <a:rect l="l" t="t" r="r" b="b"/>
                <a:pathLst>
                  <a:path w="3511" h="6866" extrusionOk="0">
                    <a:moveTo>
                      <a:pt x="1667" y="0"/>
                    </a:moveTo>
                    <a:cubicBezTo>
                      <a:pt x="1272" y="0"/>
                      <a:pt x="861" y="168"/>
                      <a:pt x="592" y="452"/>
                    </a:cubicBezTo>
                    <a:cubicBezTo>
                      <a:pt x="108" y="963"/>
                      <a:pt x="0" y="1743"/>
                      <a:pt x="27" y="2442"/>
                    </a:cubicBezTo>
                    <a:cubicBezTo>
                      <a:pt x="108" y="3786"/>
                      <a:pt x="565" y="5049"/>
                      <a:pt x="1425" y="6098"/>
                    </a:cubicBezTo>
                    <a:cubicBezTo>
                      <a:pt x="1686" y="6451"/>
                      <a:pt x="2395" y="6866"/>
                      <a:pt x="2889" y="6866"/>
                    </a:cubicBezTo>
                    <a:cubicBezTo>
                      <a:pt x="3260" y="6866"/>
                      <a:pt x="3511" y="6632"/>
                      <a:pt x="3361" y="5963"/>
                    </a:cubicBezTo>
                    <a:cubicBezTo>
                      <a:pt x="3334" y="5695"/>
                      <a:pt x="3200" y="5453"/>
                      <a:pt x="3119" y="5238"/>
                    </a:cubicBezTo>
                    <a:cubicBezTo>
                      <a:pt x="2689" y="4297"/>
                      <a:pt x="2527" y="3248"/>
                      <a:pt x="2662" y="2227"/>
                    </a:cubicBezTo>
                    <a:cubicBezTo>
                      <a:pt x="2716" y="1608"/>
                      <a:pt x="2904" y="855"/>
                      <a:pt x="2501" y="345"/>
                    </a:cubicBezTo>
                    <a:cubicBezTo>
                      <a:pt x="2286" y="106"/>
                      <a:pt x="1982" y="0"/>
                      <a:pt x="166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6" name="Google Shape;1506;p15"/>
              <p:cNvSpPr/>
              <p:nvPr/>
            </p:nvSpPr>
            <p:spPr>
              <a:xfrm rot="5400000">
                <a:off x="4564138" y="708083"/>
                <a:ext cx="197403" cy="379911"/>
              </a:xfrm>
              <a:custGeom>
                <a:avLst/>
                <a:gdLst/>
                <a:ahLst/>
                <a:cxnLst/>
                <a:rect l="l" t="t" r="r" b="b"/>
                <a:pathLst>
                  <a:path w="3565" h="6861" extrusionOk="0">
                    <a:moveTo>
                      <a:pt x="2943" y="1"/>
                    </a:moveTo>
                    <a:cubicBezTo>
                      <a:pt x="2449" y="1"/>
                      <a:pt x="1740" y="416"/>
                      <a:pt x="1479" y="769"/>
                    </a:cubicBezTo>
                    <a:cubicBezTo>
                      <a:pt x="619" y="1817"/>
                      <a:pt x="162" y="3108"/>
                      <a:pt x="28" y="4425"/>
                    </a:cubicBezTo>
                    <a:cubicBezTo>
                      <a:pt x="1" y="5124"/>
                      <a:pt x="135" y="5904"/>
                      <a:pt x="592" y="6414"/>
                    </a:cubicBezTo>
                    <a:cubicBezTo>
                      <a:pt x="852" y="6703"/>
                      <a:pt x="1252" y="6860"/>
                      <a:pt x="1633" y="6860"/>
                    </a:cubicBezTo>
                    <a:cubicBezTo>
                      <a:pt x="1961" y="6860"/>
                      <a:pt x="2275" y="6744"/>
                      <a:pt x="2474" y="6495"/>
                    </a:cubicBezTo>
                    <a:cubicBezTo>
                      <a:pt x="2904" y="6011"/>
                      <a:pt x="2716" y="5258"/>
                      <a:pt x="2635" y="4613"/>
                    </a:cubicBezTo>
                    <a:cubicBezTo>
                      <a:pt x="2555" y="3618"/>
                      <a:pt x="2689" y="2570"/>
                      <a:pt x="3119" y="1629"/>
                    </a:cubicBezTo>
                    <a:cubicBezTo>
                      <a:pt x="3254" y="1387"/>
                      <a:pt x="3361" y="1172"/>
                      <a:pt x="3415" y="903"/>
                    </a:cubicBezTo>
                    <a:cubicBezTo>
                      <a:pt x="3565" y="235"/>
                      <a:pt x="3314" y="1"/>
                      <a:pt x="29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7" name="Google Shape;1507;p15"/>
              <p:cNvSpPr/>
              <p:nvPr/>
            </p:nvSpPr>
            <p:spPr>
              <a:xfrm rot="5400000">
                <a:off x="4966355" y="373253"/>
                <a:ext cx="684792" cy="518785"/>
              </a:xfrm>
              <a:custGeom>
                <a:avLst/>
                <a:gdLst/>
                <a:ahLst/>
                <a:cxnLst/>
                <a:rect l="l" t="t" r="r" b="b"/>
                <a:pathLst>
                  <a:path w="12367" h="9369" extrusionOk="0">
                    <a:moveTo>
                      <a:pt x="3655" y="0"/>
                    </a:moveTo>
                    <a:cubicBezTo>
                      <a:pt x="3602" y="0"/>
                      <a:pt x="3548" y="1"/>
                      <a:pt x="3495" y="4"/>
                    </a:cubicBezTo>
                    <a:cubicBezTo>
                      <a:pt x="2501" y="84"/>
                      <a:pt x="1506" y="568"/>
                      <a:pt x="887" y="1375"/>
                    </a:cubicBezTo>
                    <a:cubicBezTo>
                      <a:pt x="269" y="2181"/>
                      <a:pt x="0" y="3257"/>
                      <a:pt x="215" y="4278"/>
                    </a:cubicBezTo>
                    <a:cubicBezTo>
                      <a:pt x="404" y="5246"/>
                      <a:pt x="1129" y="6187"/>
                      <a:pt x="2097" y="6322"/>
                    </a:cubicBezTo>
                    <a:cubicBezTo>
                      <a:pt x="2193" y="6336"/>
                      <a:pt x="2289" y="6342"/>
                      <a:pt x="2385" y="6342"/>
                    </a:cubicBezTo>
                    <a:cubicBezTo>
                      <a:pt x="3244" y="6342"/>
                      <a:pt x="4118" y="5839"/>
                      <a:pt x="4994" y="5839"/>
                    </a:cubicBezTo>
                    <a:cubicBezTo>
                      <a:pt x="5149" y="5839"/>
                      <a:pt x="5303" y="5855"/>
                      <a:pt x="5458" y="5891"/>
                    </a:cubicBezTo>
                    <a:cubicBezTo>
                      <a:pt x="6479" y="6160"/>
                      <a:pt x="7017" y="7289"/>
                      <a:pt x="7770" y="8096"/>
                    </a:cubicBezTo>
                    <a:cubicBezTo>
                      <a:pt x="8540" y="8916"/>
                      <a:pt x="9655" y="9369"/>
                      <a:pt x="10796" y="9369"/>
                    </a:cubicBezTo>
                    <a:cubicBezTo>
                      <a:pt x="10890" y="9369"/>
                      <a:pt x="10983" y="9365"/>
                      <a:pt x="11077" y="9359"/>
                    </a:cubicBezTo>
                    <a:cubicBezTo>
                      <a:pt x="11775" y="9279"/>
                      <a:pt x="12367" y="8768"/>
                      <a:pt x="11775" y="8177"/>
                    </a:cubicBezTo>
                    <a:cubicBezTo>
                      <a:pt x="11534" y="7961"/>
                      <a:pt x="11023" y="7908"/>
                      <a:pt x="10727" y="7746"/>
                    </a:cubicBezTo>
                    <a:cubicBezTo>
                      <a:pt x="10351" y="7478"/>
                      <a:pt x="10028" y="7128"/>
                      <a:pt x="9759" y="6752"/>
                    </a:cubicBezTo>
                    <a:cubicBezTo>
                      <a:pt x="9248" y="6026"/>
                      <a:pt x="8980" y="5192"/>
                      <a:pt x="8657" y="4386"/>
                    </a:cubicBezTo>
                    <a:cubicBezTo>
                      <a:pt x="8173" y="3257"/>
                      <a:pt x="7608" y="2181"/>
                      <a:pt x="6721" y="1348"/>
                    </a:cubicBezTo>
                    <a:cubicBezTo>
                      <a:pt x="5899" y="551"/>
                      <a:pt x="4806" y="0"/>
                      <a:pt x="365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8" name="Google Shape;1508;p15"/>
              <p:cNvSpPr/>
              <p:nvPr/>
            </p:nvSpPr>
            <p:spPr>
              <a:xfrm rot="5400000">
                <a:off x="4407764" y="374083"/>
                <a:ext cx="683297" cy="518619"/>
              </a:xfrm>
              <a:custGeom>
                <a:avLst/>
                <a:gdLst/>
                <a:ahLst/>
                <a:cxnLst/>
                <a:rect l="l" t="t" r="r" b="b"/>
                <a:pathLst>
                  <a:path w="12340" h="9366" extrusionOk="0">
                    <a:moveTo>
                      <a:pt x="10774" y="0"/>
                    </a:moveTo>
                    <a:cubicBezTo>
                      <a:pt x="9648" y="0"/>
                      <a:pt x="8490" y="453"/>
                      <a:pt x="7770" y="1273"/>
                    </a:cubicBezTo>
                    <a:cubicBezTo>
                      <a:pt x="7044" y="2079"/>
                      <a:pt x="6506" y="3208"/>
                      <a:pt x="5458" y="3477"/>
                    </a:cubicBezTo>
                    <a:cubicBezTo>
                      <a:pt x="5302" y="3519"/>
                      <a:pt x="5146" y="3537"/>
                      <a:pt x="4990" y="3537"/>
                    </a:cubicBezTo>
                    <a:cubicBezTo>
                      <a:pt x="4147" y="3537"/>
                      <a:pt x="3300" y="3021"/>
                      <a:pt x="2424" y="3021"/>
                    </a:cubicBezTo>
                    <a:cubicBezTo>
                      <a:pt x="2316" y="3021"/>
                      <a:pt x="2207" y="3029"/>
                      <a:pt x="2097" y="3047"/>
                    </a:cubicBezTo>
                    <a:cubicBezTo>
                      <a:pt x="1129" y="3181"/>
                      <a:pt x="430" y="4122"/>
                      <a:pt x="215" y="5090"/>
                    </a:cubicBezTo>
                    <a:cubicBezTo>
                      <a:pt x="0" y="6112"/>
                      <a:pt x="242" y="7187"/>
                      <a:pt x="887" y="7994"/>
                    </a:cubicBezTo>
                    <a:cubicBezTo>
                      <a:pt x="1506" y="8800"/>
                      <a:pt x="2500" y="9338"/>
                      <a:pt x="3522" y="9365"/>
                    </a:cubicBezTo>
                    <a:cubicBezTo>
                      <a:pt x="3551" y="9365"/>
                      <a:pt x="3580" y="9366"/>
                      <a:pt x="3609" y="9366"/>
                    </a:cubicBezTo>
                    <a:cubicBezTo>
                      <a:pt x="4786" y="9366"/>
                      <a:pt x="5882" y="8834"/>
                      <a:pt x="6748" y="8021"/>
                    </a:cubicBezTo>
                    <a:cubicBezTo>
                      <a:pt x="7608" y="7187"/>
                      <a:pt x="8173" y="6112"/>
                      <a:pt x="8657" y="4983"/>
                    </a:cubicBezTo>
                    <a:cubicBezTo>
                      <a:pt x="8979" y="4176"/>
                      <a:pt x="9248" y="3316"/>
                      <a:pt x="9759" y="2617"/>
                    </a:cubicBezTo>
                    <a:cubicBezTo>
                      <a:pt x="10001" y="2214"/>
                      <a:pt x="10324" y="1864"/>
                      <a:pt x="10727" y="1622"/>
                    </a:cubicBezTo>
                    <a:cubicBezTo>
                      <a:pt x="10996" y="1461"/>
                      <a:pt x="11533" y="1407"/>
                      <a:pt x="11748" y="1192"/>
                    </a:cubicBezTo>
                    <a:cubicBezTo>
                      <a:pt x="12340" y="627"/>
                      <a:pt x="11748" y="90"/>
                      <a:pt x="11050" y="9"/>
                    </a:cubicBezTo>
                    <a:cubicBezTo>
                      <a:pt x="10958" y="3"/>
                      <a:pt x="10866" y="0"/>
                      <a:pt x="1077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09" name="Google Shape;1509;p15"/>
            <p:cNvGrpSpPr/>
            <p:nvPr/>
          </p:nvGrpSpPr>
          <p:grpSpPr>
            <a:xfrm>
              <a:off x="3229510" y="247863"/>
              <a:ext cx="790636" cy="327167"/>
              <a:chOff x="2401216" y="422698"/>
              <a:chExt cx="1054182" cy="436222"/>
            </a:xfrm>
          </p:grpSpPr>
          <p:sp>
            <p:nvSpPr>
              <p:cNvPr id="1510" name="Google Shape;1510;p15"/>
              <p:cNvSpPr/>
              <p:nvPr/>
            </p:nvSpPr>
            <p:spPr>
              <a:xfrm rot="5400000">
                <a:off x="2785862" y="215852"/>
                <a:ext cx="291813" cy="994324"/>
              </a:xfrm>
              <a:custGeom>
                <a:avLst/>
                <a:gdLst/>
                <a:ahLst/>
                <a:cxnLst/>
                <a:rect l="l" t="t" r="r" b="b"/>
                <a:pathLst>
                  <a:path w="5270" h="17957" extrusionOk="0">
                    <a:moveTo>
                      <a:pt x="2235" y="0"/>
                    </a:moveTo>
                    <a:cubicBezTo>
                      <a:pt x="2019" y="0"/>
                      <a:pt x="1808" y="48"/>
                      <a:pt x="1614" y="155"/>
                    </a:cubicBezTo>
                    <a:cubicBezTo>
                      <a:pt x="1883" y="370"/>
                      <a:pt x="2125" y="585"/>
                      <a:pt x="2340" y="854"/>
                    </a:cubicBezTo>
                    <a:cubicBezTo>
                      <a:pt x="3200" y="2036"/>
                      <a:pt x="3549" y="3596"/>
                      <a:pt x="3200" y="4994"/>
                    </a:cubicBezTo>
                    <a:cubicBezTo>
                      <a:pt x="2904" y="6230"/>
                      <a:pt x="2151" y="7306"/>
                      <a:pt x="1533" y="8435"/>
                    </a:cubicBezTo>
                    <a:cubicBezTo>
                      <a:pt x="619" y="9994"/>
                      <a:pt x="1" y="11876"/>
                      <a:pt x="995" y="13570"/>
                    </a:cubicBezTo>
                    <a:cubicBezTo>
                      <a:pt x="1345" y="14215"/>
                      <a:pt x="1856" y="14779"/>
                      <a:pt x="2259" y="15425"/>
                    </a:cubicBezTo>
                    <a:cubicBezTo>
                      <a:pt x="2635" y="16016"/>
                      <a:pt x="2904" y="16688"/>
                      <a:pt x="2689" y="17360"/>
                    </a:cubicBezTo>
                    <a:cubicBezTo>
                      <a:pt x="2635" y="17575"/>
                      <a:pt x="2528" y="17737"/>
                      <a:pt x="2393" y="17898"/>
                    </a:cubicBezTo>
                    <a:lnTo>
                      <a:pt x="2420" y="17952"/>
                    </a:lnTo>
                    <a:cubicBezTo>
                      <a:pt x="2450" y="17955"/>
                      <a:pt x="2479" y="17957"/>
                      <a:pt x="2508" y="17957"/>
                    </a:cubicBezTo>
                    <a:cubicBezTo>
                      <a:pt x="2932" y="17957"/>
                      <a:pt x="3318" y="17603"/>
                      <a:pt x="3469" y="17226"/>
                    </a:cubicBezTo>
                    <a:cubicBezTo>
                      <a:pt x="3630" y="16796"/>
                      <a:pt x="3603" y="16339"/>
                      <a:pt x="3469" y="15882"/>
                    </a:cubicBezTo>
                    <a:cubicBezTo>
                      <a:pt x="3200" y="14941"/>
                      <a:pt x="2608" y="14107"/>
                      <a:pt x="2367" y="13140"/>
                    </a:cubicBezTo>
                    <a:cubicBezTo>
                      <a:pt x="2017" y="11580"/>
                      <a:pt x="2689" y="10021"/>
                      <a:pt x="3469" y="8596"/>
                    </a:cubicBezTo>
                    <a:cubicBezTo>
                      <a:pt x="4222" y="7225"/>
                      <a:pt x="5136" y="5773"/>
                      <a:pt x="5189" y="4187"/>
                    </a:cubicBezTo>
                    <a:cubicBezTo>
                      <a:pt x="5270" y="3004"/>
                      <a:pt x="4813" y="1821"/>
                      <a:pt x="4033" y="934"/>
                    </a:cubicBezTo>
                    <a:cubicBezTo>
                      <a:pt x="3589" y="429"/>
                      <a:pt x="2887" y="0"/>
                      <a:pt x="223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1" name="Google Shape;1511;p15"/>
              <p:cNvSpPr/>
              <p:nvPr/>
            </p:nvSpPr>
            <p:spPr>
              <a:xfrm rot="5400000">
                <a:off x="2758563" y="65352"/>
                <a:ext cx="339489" cy="1054182"/>
              </a:xfrm>
              <a:custGeom>
                <a:avLst/>
                <a:gdLst/>
                <a:ahLst/>
                <a:cxnLst/>
                <a:rect l="l" t="t" r="r" b="b"/>
                <a:pathLst>
                  <a:path w="6131" h="19038" extrusionOk="0">
                    <a:moveTo>
                      <a:pt x="2528" y="0"/>
                    </a:moveTo>
                    <a:cubicBezTo>
                      <a:pt x="1914" y="0"/>
                      <a:pt x="1304" y="267"/>
                      <a:pt x="807" y="901"/>
                    </a:cubicBezTo>
                    <a:cubicBezTo>
                      <a:pt x="270" y="1654"/>
                      <a:pt x="162" y="2703"/>
                      <a:pt x="377" y="3590"/>
                    </a:cubicBezTo>
                    <a:cubicBezTo>
                      <a:pt x="646" y="4746"/>
                      <a:pt x="1318" y="5714"/>
                      <a:pt x="1560" y="6816"/>
                    </a:cubicBezTo>
                    <a:cubicBezTo>
                      <a:pt x="2098" y="9424"/>
                      <a:pt x="82" y="11870"/>
                      <a:pt x="28" y="14478"/>
                    </a:cubicBezTo>
                    <a:cubicBezTo>
                      <a:pt x="1" y="16198"/>
                      <a:pt x="1023" y="18457"/>
                      <a:pt x="2824" y="18967"/>
                    </a:cubicBezTo>
                    <a:cubicBezTo>
                      <a:pt x="3011" y="19019"/>
                      <a:pt x="3210" y="19037"/>
                      <a:pt x="3405" y="19037"/>
                    </a:cubicBezTo>
                    <a:cubicBezTo>
                      <a:pt x="3518" y="19037"/>
                      <a:pt x="3630" y="19031"/>
                      <a:pt x="3738" y="19021"/>
                    </a:cubicBezTo>
                    <a:cubicBezTo>
                      <a:pt x="4007" y="18887"/>
                      <a:pt x="4276" y="18833"/>
                      <a:pt x="4544" y="18752"/>
                    </a:cubicBezTo>
                    <a:cubicBezTo>
                      <a:pt x="4706" y="18645"/>
                      <a:pt x="4840" y="18510"/>
                      <a:pt x="4975" y="18376"/>
                    </a:cubicBezTo>
                    <a:cubicBezTo>
                      <a:pt x="5109" y="18215"/>
                      <a:pt x="5216" y="18053"/>
                      <a:pt x="5270" y="17838"/>
                    </a:cubicBezTo>
                    <a:cubicBezTo>
                      <a:pt x="5485" y="17166"/>
                      <a:pt x="5216" y="16467"/>
                      <a:pt x="4840" y="15903"/>
                    </a:cubicBezTo>
                    <a:cubicBezTo>
                      <a:pt x="4437" y="15257"/>
                      <a:pt x="3926" y="14693"/>
                      <a:pt x="3577" y="14048"/>
                    </a:cubicBezTo>
                    <a:cubicBezTo>
                      <a:pt x="2555" y="12327"/>
                      <a:pt x="3200" y="10499"/>
                      <a:pt x="4114" y="8913"/>
                    </a:cubicBezTo>
                    <a:cubicBezTo>
                      <a:pt x="4733" y="7811"/>
                      <a:pt x="5485" y="6735"/>
                      <a:pt x="5781" y="5472"/>
                    </a:cubicBezTo>
                    <a:cubicBezTo>
                      <a:pt x="6131" y="4074"/>
                      <a:pt x="5781" y="2488"/>
                      <a:pt x="4921" y="1358"/>
                    </a:cubicBezTo>
                    <a:cubicBezTo>
                      <a:pt x="4706" y="1090"/>
                      <a:pt x="4464" y="848"/>
                      <a:pt x="4195" y="633"/>
                    </a:cubicBezTo>
                    <a:cubicBezTo>
                      <a:pt x="3698" y="240"/>
                      <a:pt x="3111" y="0"/>
                      <a:pt x="252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12" name="Google Shape;1512;p15"/>
            <p:cNvGrpSpPr/>
            <p:nvPr/>
          </p:nvGrpSpPr>
          <p:grpSpPr>
            <a:xfrm>
              <a:off x="5994801" y="249545"/>
              <a:ext cx="791758" cy="323803"/>
              <a:chOff x="5701558" y="427183"/>
              <a:chExt cx="1055677" cy="431737"/>
            </a:xfrm>
          </p:grpSpPr>
          <p:sp>
            <p:nvSpPr>
              <p:cNvPr id="1513" name="Google Shape;1513;p15"/>
              <p:cNvSpPr/>
              <p:nvPr/>
            </p:nvSpPr>
            <p:spPr>
              <a:xfrm rot="5400000">
                <a:off x="6077427" y="214219"/>
                <a:ext cx="294803" cy="994601"/>
              </a:xfrm>
              <a:custGeom>
                <a:avLst/>
                <a:gdLst/>
                <a:ahLst/>
                <a:cxnLst/>
                <a:rect l="l" t="t" r="r" b="b"/>
                <a:pathLst>
                  <a:path w="5324" h="17962" extrusionOk="0">
                    <a:moveTo>
                      <a:pt x="2547" y="1"/>
                    </a:moveTo>
                    <a:cubicBezTo>
                      <a:pt x="2514" y="1"/>
                      <a:pt x="2481" y="3"/>
                      <a:pt x="2447" y="7"/>
                    </a:cubicBezTo>
                    <a:lnTo>
                      <a:pt x="2421" y="34"/>
                    </a:lnTo>
                    <a:cubicBezTo>
                      <a:pt x="2555" y="222"/>
                      <a:pt x="2662" y="383"/>
                      <a:pt x="2716" y="571"/>
                    </a:cubicBezTo>
                    <a:cubicBezTo>
                      <a:pt x="2931" y="1243"/>
                      <a:pt x="2662" y="1969"/>
                      <a:pt x="2286" y="2534"/>
                    </a:cubicBezTo>
                    <a:cubicBezTo>
                      <a:pt x="1883" y="3179"/>
                      <a:pt x="1372" y="3744"/>
                      <a:pt x="1023" y="4389"/>
                    </a:cubicBezTo>
                    <a:cubicBezTo>
                      <a:pt x="1" y="6109"/>
                      <a:pt x="646" y="7938"/>
                      <a:pt x="1560" y="9524"/>
                    </a:cubicBezTo>
                    <a:cubicBezTo>
                      <a:pt x="2179" y="10626"/>
                      <a:pt x="2931" y="11701"/>
                      <a:pt x="3227" y="12965"/>
                    </a:cubicBezTo>
                    <a:cubicBezTo>
                      <a:pt x="3577" y="14363"/>
                      <a:pt x="3227" y="15949"/>
                      <a:pt x="2367" y="17078"/>
                    </a:cubicBezTo>
                    <a:cubicBezTo>
                      <a:pt x="2152" y="17347"/>
                      <a:pt x="1910" y="17589"/>
                      <a:pt x="1641" y="17804"/>
                    </a:cubicBezTo>
                    <a:cubicBezTo>
                      <a:pt x="1846" y="17913"/>
                      <a:pt x="2067" y="17962"/>
                      <a:pt x="2293" y="17962"/>
                    </a:cubicBezTo>
                    <a:cubicBezTo>
                      <a:pt x="2953" y="17962"/>
                      <a:pt x="3653" y="17545"/>
                      <a:pt x="4114" y="17024"/>
                    </a:cubicBezTo>
                    <a:cubicBezTo>
                      <a:pt x="4867" y="16137"/>
                      <a:pt x="5324" y="14927"/>
                      <a:pt x="5243" y="13771"/>
                    </a:cubicBezTo>
                    <a:cubicBezTo>
                      <a:pt x="5190" y="12185"/>
                      <a:pt x="4276" y="10733"/>
                      <a:pt x="3496" y="9362"/>
                    </a:cubicBezTo>
                    <a:cubicBezTo>
                      <a:pt x="2716" y="7938"/>
                      <a:pt x="2017" y="6351"/>
                      <a:pt x="2394" y="4819"/>
                    </a:cubicBezTo>
                    <a:cubicBezTo>
                      <a:pt x="2636" y="3851"/>
                      <a:pt x="3227" y="3018"/>
                      <a:pt x="3496" y="2077"/>
                    </a:cubicBezTo>
                    <a:cubicBezTo>
                      <a:pt x="3630" y="1620"/>
                      <a:pt x="3657" y="1109"/>
                      <a:pt x="3496" y="706"/>
                    </a:cubicBezTo>
                    <a:cubicBezTo>
                      <a:pt x="3346" y="307"/>
                      <a:pt x="2966" y="1"/>
                      <a:pt x="25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4" name="Google Shape;1514;p15"/>
              <p:cNvSpPr/>
              <p:nvPr/>
            </p:nvSpPr>
            <p:spPr>
              <a:xfrm rot="5400000">
                <a:off x="6061147" y="67594"/>
                <a:ext cx="336499" cy="1055677"/>
              </a:xfrm>
              <a:custGeom>
                <a:avLst/>
                <a:gdLst/>
                <a:ahLst/>
                <a:cxnLst/>
                <a:rect l="l" t="t" r="r" b="b"/>
                <a:pathLst>
                  <a:path w="6077" h="19065" extrusionOk="0">
                    <a:moveTo>
                      <a:pt x="3310" y="1"/>
                    </a:moveTo>
                    <a:cubicBezTo>
                      <a:pt x="3136" y="1"/>
                      <a:pt x="2957" y="29"/>
                      <a:pt x="2770" y="76"/>
                    </a:cubicBezTo>
                    <a:cubicBezTo>
                      <a:pt x="995" y="587"/>
                      <a:pt x="1" y="2792"/>
                      <a:pt x="1" y="4539"/>
                    </a:cubicBezTo>
                    <a:cubicBezTo>
                      <a:pt x="1" y="7174"/>
                      <a:pt x="2044" y="9620"/>
                      <a:pt x="1506" y="12201"/>
                    </a:cubicBezTo>
                    <a:cubicBezTo>
                      <a:pt x="1264" y="13357"/>
                      <a:pt x="592" y="14325"/>
                      <a:pt x="323" y="15427"/>
                    </a:cubicBezTo>
                    <a:cubicBezTo>
                      <a:pt x="81" y="16341"/>
                      <a:pt x="189" y="17389"/>
                      <a:pt x="753" y="18115"/>
                    </a:cubicBezTo>
                    <a:cubicBezTo>
                      <a:pt x="1242" y="18786"/>
                      <a:pt x="1854" y="19064"/>
                      <a:pt x="2473" y="19064"/>
                    </a:cubicBezTo>
                    <a:cubicBezTo>
                      <a:pt x="3045" y="19064"/>
                      <a:pt x="3623" y="18826"/>
                      <a:pt x="4114" y="18438"/>
                    </a:cubicBezTo>
                    <a:cubicBezTo>
                      <a:pt x="4356" y="18223"/>
                      <a:pt x="4598" y="17981"/>
                      <a:pt x="4867" y="17712"/>
                    </a:cubicBezTo>
                    <a:cubicBezTo>
                      <a:pt x="5727" y="16556"/>
                      <a:pt x="6076" y="14997"/>
                      <a:pt x="5727" y="13599"/>
                    </a:cubicBezTo>
                    <a:cubicBezTo>
                      <a:pt x="5431" y="12335"/>
                      <a:pt x="4678" y="11260"/>
                      <a:pt x="4060" y="10158"/>
                    </a:cubicBezTo>
                    <a:cubicBezTo>
                      <a:pt x="3146" y="8572"/>
                      <a:pt x="2528" y="6690"/>
                      <a:pt x="3522" y="5023"/>
                    </a:cubicBezTo>
                    <a:cubicBezTo>
                      <a:pt x="3872" y="4378"/>
                      <a:pt x="4383" y="3813"/>
                      <a:pt x="4786" y="3168"/>
                    </a:cubicBezTo>
                    <a:cubicBezTo>
                      <a:pt x="5162" y="2576"/>
                      <a:pt x="5431" y="1877"/>
                      <a:pt x="5216" y="1205"/>
                    </a:cubicBezTo>
                    <a:cubicBezTo>
                      <a:pt x="5162" y="1017"/>
                      <a:pt x="5055" y="856"/>
                      <a:pt x="4920" y="668"/>
                    </a:cubicBezTo>
                    <a:cubicBezTo>
                      <a:pt x="4786" y="533"/>
                      <a:pt x="4625" y="426"/>
                      <a:pt x="4463" y="318"/>
                    </a:cubicBezTo>
                    <a:cubicBezTo>
                      <a:pt x="4195" y="238"/>
                      <a:pt x="3926" y="184"/>
                      <a:pt x="3684" y="49"/>
                    </a:cubicBezTo>
                    <a:cubicBezTo>
                      <a:pt x="3560" y="16"/>
                      <a:pt x="3436" y="1"/>
                      <a:pt x="33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15" name="Google Shape;1515;p15"/>
            <p:cNvGrpSpPr/>
            <p:nvPr/>
          </p:nvGrpSpPr>
          <p:grpSpPr>
            <a:xfrm>
              <a:off x="2358341" y="247863"/>
              <a:ext cx="790636" cy="327167"/>
              <a:chOff x="2401216" y="422698"/>
              <a:chExt cx="1054182" cy="436222"/>
            </a:xfrm>
          </p:grpSpPr>
          <p:sp>
            <p:nvSpPr>
              <p:cNvPr id="1516" name="Google Shape;1516;p15"/>
              <p:cNvSpPr/>
              <p:nvPr/>
            </p:nvSpPr>
            <p:spPr>
              <a:xfrm rot="5400000">
                <a:off x="2785862" y="215852"/>
                <a:ext cx="291813" cy="994324"/>
              </a:xfrm>
              <a:custGeom>
                <a:avLst/>
                <a:gdLst/>
                <a:ahLst/>
                <a:cxnLst/>
                <a:rect l="l" t="t" r="r" b="b"/>
                <a:pathLst>
                  <a:path w="5270" h="17957" extrusionOk="0">
                    <a:moveTo>
                      <a:pt x="2235" y="0"/>
                    </a:moveTo>
                    <a:cubicBezTo>
                      <a:pt x="2019" y="0"/>
                      <a:pt x="1808" y="48"/>
                      <a:pt x="1614" y="155"/>
                    </a:cubicBezTo>
                    <a:cubicBezTo>
                      <a:pt x="1883" y="370"/>
                      <a:pt x="2125" y="585"/>
                      <a:pt x="2340" y="854"/>
                    </a:cubicBezTo>
                    <a:cubicBezTo>
                      <a:pt x="3200" y="2036"/>
                      <a:pt x="3549" y="3596"/>
                      <a:pt x="3200" y="4994"/>
                    </a:cubicBezTo>
                    <a:cubicBezTo>
                      <a:pt x="2904" y="6230"/>
                      <a:pt x="2151" y="7306"/>
                      <a:pt x="1533" y="8435"/>
                    </a:cubicBezTo>
                    <a:cubicBezTo>
                      <a:pt x="619" y="9994"/>
                      <a:pt x="1" y="11876"/>
                      <a:pt x="995" y="13570"/>
                    </a:cubicBezTo>
                    <a:cubicBezTo>
                      <a:pt x="1345" y="14215"/>
                      <a:pt x="1856" y="14779"/>
                      <a:pt x="2259" y="15425"/>
                    </a:cubicBezTo>
                    <a:cubicBezTo>
                      <a:pt x="2635" y="16016"/>
                      <a:pt x="2904" y="16688"/>
                      <a:pt x="2689" y="17360"/>
                    </a:cubicBezTo>
                    <a:cubicBezTo>
                      <a:pt x="2635" y="17575"/>
                      <a:pt x="2528" y="17737"/>
                      <a:pt x="2393" y="17898"/>
                    </a:cubicBezTo>
                    <a:lnTo>
                      <a:pt x="2420" y="17952"/>
                    </a:lnTo>
                    <a:cubicBezTo>
                      <a:pt x="2450" y="17955"/>
                      <a:pt x="2479" y="17957"/>
                      <a:pt x="2508" y="17957"/>
                    </a:cubicBezTo>
                    <a:cubicBezTo>
                      <a:pt x="2932" y="17957"/>
                      <a:pt x="3318" y="17603"/>
                      <a:pt x="3469" y="17226"/>
                    </a:cubicBezTo>
                    <a:cubicBezTo>
                      <a:pt x="3630" y="16796"/>
                      <a:pt x="3603" y="16339"/>
                      <a:pt x="3469" y="15882"/>
                    </a:cubicBezTo>
                    <a:cubicBezTo>
                      <a:pt x="3200" y="14941"/>
                      <a:pt x="2608" y="14107"/>
                      <a:pt x="2367" y="13140"/>
                    </a:cubicBezTo>
                    <a:cubicBezTo>
                      <a:pt x="2017" y="11580"/>
                      <a:pt x="2689" y="10021"/>
                      <a:pt x="3469" y="8596"/>
                    </a:cubicBezTo>
                    <a:cubicBezTo>
                      <a:pt x="4222" y="7225"/>
                      <a:pt x="5136" y="5773"/>
                      <a:pt x="5189" y="4187"/>
                    </a:cubicBezTo>
                    <a:cubicBezTo>
                      <a:pt x="5270" y="3004"/>
                      <a:pt x="4813" y="1821"/>
                      <a:pt x="4033" y="934"/>
                    </a:cubicBezTo>
                    <a:cubicBezTo>
                      <a:pt x="3589" y="429"/>
                      <a:pt x="2887" y="0"/>
                      <a:pt x="223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7" name="Google Shape;1517;p15"/>
              <p:cNvSpPr/>
              <p:nvPr/>
            </p:nvSpPr>
            <p:spPr>
              <a:xfrm rot="5400000">
                <a:off x="2758563" y="65352"/>
                <a:ext cx="339489" cy="1054182"/>
              </a:xfrm>
              <a:custGeom>
                <a:avLst/>
                <a:gdLst/>
                <a:ahLst/>
                <a:cxnLst/>
                <a:rect l="l" t="t" r="r" b="b"/>
                <a:pathLst>
                  <a:path w="6131" h="19038" extrusionOk="0">
                    <a:moveTo>
                      <a:pt x="2528" y="0"/>
                    </a:moveTo>
                    <a:cubicBezTo>
                      <a:pt x="1914" y="0"/>
                      <a:pt x="1304" y="267"/>
                      <a:pt x="807" y="901"/>
                    </a:cubicBezTo>
                    <a:cubicBezTo>
                      <a:pt x="270" y="1654"/>
                      <a:pt x="162" y="2703"/>
                      <a:pt x="377" y="3590"/>
                    </a:cubicBezTo>
                    <a:cubicBezTo>
                      <a:pt x="646" y="4746"/>
                      <a:pt x="1318" y="5714"/>
                      <a:pt x="1560" y="6816"/>
                    </a:cubicBezTo>
                    <a:cubicBezTo>
                      <a:pt x="2098" y="9424"/>
                      <a:pt x="82" y="11870"/>
                      <a:pt x="28" y="14478"/>
                    </a:cubicBezTo>
                    <a:cubicBezTo>
                      <a:pt x="1" y="16198"/>
                      <a:pt x="1023" y="18457"/>
                      <a:pt x="2824" y="18967"/>
                    </a:cubicBezTo>
                    <a:cubicBezTo>
                      <a:pt x="3011" y="19019"/>
                      <a:pt x="3210" y="19037"/>
                      <a:pt x="3405" y="19037"/>
                    </a:cubicBezTo>
                    <a:cubicBezTo>
                      <a:pt x="3518" y="19037"/>
                      <a:pt x="3630" y="19031"/>
                      <a:pt x="3738" y="19021"/>
                    </a:cubicBezTo>
                    <a:cubicBezTo>
                      <a:pt x="4007" y="18887"/>
                      <a:pt x="4276" y="18833"/>
                      <a:pt x="4544" y="18752"/>
                    </a:cubicBezTo>
                    <a:cubicBezTo>
                      <a:pt x="4706" y="18645"/>
                      <a:pt x="4840" y="18510"/>
                      <a:pt x="4975" y="18376"/>
                    </a:cubicBezTo>
                    <a:cubicBezTo>
                      <a:pt x="5109" y="18215"/>
                      <a:pt x="5216" y="18053"/>
                      <a:pt x="5270" y="17838"/>
                    </a:cubicBezTo>
                    <a:cubicBezTo>
                      <a:pt x="5485" y="17166"/>
                      <a:pt x="5216" y="16467"/>
                      <a:pt x="4840" y="15903"/>
                    </a:cubicBezTo>
                    <a:cubicBezTo>
                      <a:pt x="4437" y="15257"/>
                      <a:pt x="3926" y="14693"/>
                      <a:pt x="3577" y="14048"/>
                    </a:cubicBezTo>
                    <a:cubicBezTo>
                      <a:pt x="2555" y="12327"/>
                      <a:pt x="3200" y="10499"/>
                      <a:pt x="4114" y="8913"/>
                    </a:cubicBezTo>
                    <a:cubicBezTo>
                      <a:pt x="4733" y="7811"/>
                      <a:pt x="5485" y="6735"/>
                      <a:pt x="5781" y="5472"/>
                    </a:cubicBezTo>
                    <a:cubicBezTo>
                      <a:pt x="6131" y="4074"/>
                      <a:pt x="5781" y="2488"/>
                      <a:pt x="4921" y="1358"/>
                    </a:cubicBezTo>
                    <a:cubicBezTo>
                      <a:pt x="4706" y="1090"/>
                      <a:pt x="4464" y="848"/>
                      <a:pt x="4195" y="633"/>
                    </a:cubicBezTo>
                    <a:cubicBezTo>
                      <a:pt x="3698" y="240"/>
                      <a:pt x="3111" y="0"/>
                      <a:pt x="252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18" name="Google Shape;1518;p15"/>
            <p:cNvGrpSpPr/>
            <p:nvPr/>
          </p:nvGrpSpPr>
          <p:grpSpPr>
            <a:xfrm>
              <a:off x="1487172" y="247863"/>
              <a:ext cx="790636" cy="327167"/>
              <a:chOff x="2401216" y="422698"/>
              <a:chExt cx="1054182" cy="436222"/>
            </a:xfrm>
          </p:grpSpPr>
          <p:sp>
            <p:nvSpPr>
              <p:cNvPr id="1519" name="Google Shape;1519;p15"/>
              <p:cNvSpPr/>
              <p:nvPr/>
            </p:nvSpPr>
            <p:spPr>
              <a:xfrm rot="5400000">
                <a:off x="2785862" y="215852"/>
                <a:ext cx="291813" cy="994324"/>
              </a:xfrm>
              <a:custGeom>
                <a:avLst/>
                <a:gdLst/>
                <a:ahLst/>
                <a:cxnLst/>
                <a:rect l="l" t="t" r="r" b="b"/>
                <a:pathLst>
                  <a:path w="5270" h="17957" extrusionOk="0">
                    <a:moveTo>
                      <a:pt x="2235" y="0"/>
                    </a:moveTo>
                    <a:cubicBezTo>
                      <a:pt x="2019" y="0"/>
                      <a:pt x="1808" y="48"/>
                      <a:pt x="1614" y="155"/>
                    </a:cubicBezTo>
                    <a:cubicBezTo>
                      <a:pt x="1883" y="370"/>
                      <a:pt x="2125" y="585"/>
                      <a:pt x="2340" y="854"/>
                    </a:cubicBezTo>
                    <a:cubicBezTo>
                      <a:pt x="3200" y="2036"/>
                      <a:pt x="3549" y="3596"/>
                      <a:pt x="3200" y="4994"/>
                    </a:cubicBezTo>
                    <a:cubicBezTo>
                      <a:pt x="2904" y="6230"/>
                      <a:pt x="2151" y="7306"/>
                      <a:pt x="1533" y="8435"/>
                    </a:cubicBezTo>
                    <a:cubicBezTo>
                      <a:pt x="619" y="9994"/>
                      <a:pt x="1" y="11876"/>
                      <a:pt x="995" y="13570"/>
                    </a:cubicBezTo>
                    <a:cubicBezTo>
                      <a:pt x="1345" y="14215"/>
                      <a:pt x="1856" y="14779"/>
                      <a:pt x="2259" y="15425"/>
                    </a:cubicBezTo>
                    <a:cubicBezTo>
                      <a:pt x="2635" y="16016"/>
                      <a:pt x="2904" y="16688"/>
                      <a:pt x="2689" y="17360"/>
                    </a:cubicBezTo>
                    <a:cubicBezTo>
                      <a:pt x="2635" y="17575"/>
                      <a:pt x="2528" y="17737"/>
                      <a:pt x="2393" y="17898"/>
                    </a:cubicBezTo>
                    <a:lnTo>
                      <a:pt x="2420" y="17952"/>
                    </a:lnTo>
                    <a:cubicBezTo>
                      <a:pt x="2450" y="17955"/>
                      <a:pt x="2479" y="17957"/>
                      <a:pt x="2508" y="17957"/>
                    </a:cubicBezTo>
                    <a:cubicBezTo>
                      <a:pt x="2932" y="17957"/>
                      <a:pt x="3318" y="17603"/>
                      <a:pt x="3469" y="17226"/>
                    </a:cubicBezTo>
                    <a:cubicBezTo>
                      <a:pt x="3630" y="16796"/>
                      <a:pt x="3603" y="16339"/>
                      <a:pt x="3469" y="15882"/>
                    </a:cubicBezTo>
                    <a:cubicBezTo>
                      <a:pt x="3200" y="14941"/>
                      <a:pt x="2608" y="14107"/>
                      <a:pt x="2367" y="13140"/>
                    </a:cubicBezTo>
                    <a:cubicBezTo>
                      <a:pt x="2017" y="11580"/>
                      <a:pt x="2689" y="10021"/>
                      <a:pt x="3469" y="8596"/>
                    </a:cubicBezTo>
                    <a:cubicBezTo>
                      <a:pt x="4222" y="7225"/>
                      <a:pt x="5136" y="5773"/>
                      <a:pt x="5189" y="4187"/>
                    </a:cubicBezTo>
                    <a:cubicBezTo>
                      <a:pt x="5270" y="3004"/>
                      <a:pt x="4813" y="1821"/>
                      <a:pt x="4033" y="934"/>
                    </a:cubicBezTo>
                    <a:cubicBezTo>
                      <a:pt x="3589" y="429"/>
                      <a:pt x="2887" y="0"/>
                      <a:pt x="223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0" name="Google Shape;1520;p15"/>
              <p:cNvSpPr/>
              <p:nvPr/>
            </p:nvSpPr>
            <p:spPr>
              <a:xfrm rot="5400000">
                <a:off x="2758563" y="65352"/>
                <a:ext cx="339489" cy="1054182"/>
              </a:xfrm>
              <a:custGeom>
                <a:avLst/>
                <a:gdLst/>
                <a:ahLst/>
                <a:cxnLst/>
                <a:rect l="l" t="t" r="r" b="b"/>
                <a:pathLst>
                  <a:path w="6131" h="19038" extrusionOk="0">
                    <a:moveTo>
                      <a:pt x="2528" y="0"/>
                    </a:moveTo>
                    <a:cubicBezTo>
                      <a:pt x="1914" y="0"/>
                      <a:pt x="1304" y="267"/>
                      <a:pt x="807" y="901"/>
                    </a:cubicBezTo>
                    <a:cubicBezTo>
                      <a:pt x="270" y="1654"/>
                      <a:pt x="162" y="2703"/>
                      <a:pt x="377" y="3590"/>
                    </a:cubicBezTo>
                    <a:cubicBezTo>
                      <a:pt x="646" y="4746"/>
                      <a:pt x="1318" y="5714"/>
                      <a:pt x="1560" y="6816"/>
                    </a:cubicBezTo>
                    <a:cubicBezTo>
                      <a:pt x="2098" y="9424"/>
                      <a:pt x="82" y="11870"/>
                      <a:pt x="28" y="14478"/>
                    </a:cubicBezTo>
                    <a:cubicBezTo>
                      <a:pt x="1" y="16198"/>
                      <a:pt x="1023" y="18457"/>
                      <a:pt x="2824" y="18967"/>
                    </a:cubicBezTo>
                    <a:cubicBezTo>
                      <a:pt x="3011" y="19019"/>
                      <a:pt x="3210" y="19037"/>
                      <a:pt x="3405" y="19037"/>
                    </a:cubicBezTo>
                    <a:cubicBezTo>
                      <a:pt x="3518" y="19037"/>
                      <a:pt x="3630" y="19031"/>
                      <a:pt x="3738" y="19021"/>
                    </a:cubicBezTo>
                    <a:cubicBezTo>
                      <a:pt x="4007" y="18887"/>
                      <a:pt x="4276" y="18833"/>
                      <a:pt x="4544" y="18752"/>
                    </a:cubicBezTo>
                    <a:cubicBezTo>
                      <a:pt x="4706" y="18645"/>
                      <a:pt x="4840" y="18510"/>
                      <a:pt x="4975" y="18376"/>
                    </a:cubicBezTo>
                    <a:cubicBezTo>
                      <a:pt x="5109" y="18215"/>
                      <a:pt x="5216" y="18053"/>
                      <a:pt x="5270" y="17838"/>
                    </a:cubicBezTo>
                    <a:cubicBezTo>
                      <a:pt x="5485" y="17166"/>
                      <a:pt x="5216" y="16467"/>
                      <a:pt x="4840" y="15903"/>
                    </a:cubicBezTo>
                    <a:cubicBezTo>
                      <a:pt x="4437" y="15257"/>
                      <a:pt x="3926" y="14693"/>
                      <a:pt x="3577" y="14048"/>
                    </a:cubicBezTo>
                    <a:cubicBezTo>
                      <a:pt x="2555" y="12327"/>
                      <a:pt x="3200" y="10499"/>
                      <a:pt x="4114" y="8913"/>
                    </a:cubicBezTo>
                    <a:cubicBezTo>
                      <a:pt x="4733" y="7811"/>
                      <a:pt x="5485" y="6735"/>
                      <a:pt x="5781" y="5472"/>
                    </a:cubicBezTo>
                    <a:cubicBezTo>
                      <a:pt x="6131" y="4074"/>
                      <a:pt x="5781" y="2488"/>
                      <a:pt x="4921" y="1358"/>
                    </a:cubicBezTo>
                    <a:cubicBezTo>
                      <a:pt x="4706" y="1090"/>
                      <a:pt x="4464" y="848"/>
                      <a:pt x="4195" y="633"/>
                    </a:cubicBezTo>
                    <a:cubicBezTo>
                      <a:pt x="3698" y="240"/>
                      <a:pt x="3111" y="0"/>
                      <a:pt x="252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21" name="Google Shape;1521;p15"/>
            <p:cNvGrpSpPr/>
            <p:nvPr/>
          </p:nvGrpSpPr>
          <p:grpSpPr>
            <a:xfrm>
              <a:off x="6866901" y="249545"/>
              <a:ext cx="791758" cy="323803"/>
              <a:chOff x="5701558" y="427183"/>
              <a:chExt cx="1055677" cy="431737"/>
            </a:xfrm>
          </p:grpSpPr>
          <p:sp>
            <p:nvSpPr>
              <p:cNvPr id="1522" name="Google Shape;1522;p15"/>
              <p:cNvSpPr/>
              <p:nvPr/>
            </p:nvSpPr>
            <p:spPr>
              <a:xfrm rot="5400000">
                <a:off x="6077427" y="214219"/>
                <a:ext cx="294803" cy="994601"/>
              </a:xfrm>
              <a:custGeom>
                <a:avLst/>
                <a:gdLst/>
                <a:ahLst/>
                <a:cxnLst/>
                <a:rect l="l" t="t" r="r" b="b"/>
                <a:pathLst>
                  <a:path w="5324" h="17962" extrusionOk="0">
                    <a:moveTo>
                      <a:pt x="2547" y="1"/>
                    </a:moveTo>
                    <a:cubicBezTo>
                      <a:pt x="2514" y="1"/>
                      <a:pt x="2481" y="3"/>
                      <a:pt x="2447" y="7"/>
                    </a:cubicBezTo>
                    <a:lnTo>
                      <a:pt x="2421" y="34"/>
                    </a:lnTo>
                    <a:cubicBezTo>
                      <a:pt x="2555" y="222"/>
                      <a:pt x="2662" y="383"/>
                      <a:pt x="2716" y="571"/>
                    </a:cubicBezTo>
                    <a:cubicBezTo>
                      <a:pt x="2931" y="1243"/>
                      <a:pt x="2662" y="1969"/>
                      <a:pt x="2286" y="2534"/>
                    </a:cubicBezTo>
                    <a:cubicBezTo>
                      <a:pt x="1883" y="3179"/>
                      <a:pt x="1372" y="3744"/>
                      <a:pt x="1023" y="4389"/>
                    </a:cubicBezTo>
                    <a:cubicBezTo>
                      <a:pt x="1" y="6109"/>
                      <a:pt x="646" y="7938"/>
                      <a:pt x="1560" y="9524"/>
                    </a:cubicBezTo>
                    <a:cubicBezTo>
                      <a:pt x="2179" y="10626"/>
                      <a:pt x="2931" y="11701"/>
                      <a:pt x="3227" y="12965"/>
                    </a:cubicBezTo>
                    <a:cubicBezTo>
                      <a:pt x="3577" y="14363"/>
                      <a:pt x="3227" y="15949"/>
                      <a:pt x="2367" y="17078"/>
                    </a:cubicBezTo>
                    <a:cubicBezTo>
                      <a:pt x="2152" y="17347"/>
                      <a:pt x="1910" y="17589"/>
                      <a:pt x="1641" y="17804"/>
                    </a:cubicBezTo>
                    <a:cubicBezTo>
                      <a:pt x="1846" y="17913"/>
                      <a:pt x="2067" y="17962"/>
                      <a:pt x="2293" y="17962"/>
                    </a:cubicBezTo>
                    <a:cubicBezTo>
                      <a:pt x="2953" y="17962"/>
                      <a:pt x="3653" y="17545"/>
                      <a:pt x="4114" y="17024"/>
                    </a:cubicBezTo>
                    <a:cubicBezTo>
                      <a:pt x="4867" y="16137"/>
                      <a:pt x="5324" y="14927"/>
                      <a:pt x="5243" y="13771"/>
                    </a:cubicBezTo>
                    <a:cubicBezTo>
                      <a:pt x="5190" y="12185"/>
                      <a:pt x="4276" y="10733"/>
                      <a:pt x="3496" y="9362"/>
                    </a:cubicBezTo>
                    <a:cubicBezTo>
                      <a:pt x="2716" y="7938"/>
                      <a:pt x="2017" y="6351"/>
                      <a:pt x="2394" y="4819"/>
                    </a:cubicBezTo>
                    <a:cubicBezTo>
                      <a:pt x="2636" y="3851"/>
                      <a:pt x="3227" y="3018"/>
                      <a:pt x="3496" y="2077"/>
                    </a:cubicBezTo>
                    <a:cubicBezTo>
                      <a:pt x="3630" y="1620"/>
                      <a:pt x="3657" y="1109"/>
                      <a:pt x="3496" y="706"/>
                    </a:cubicBezTo>
                    <a:cubicBezTo>
                      <a:pt x="3346" y="307"/>
                      <a:pt x="2966" y="1"/>
                      <a:pt x="25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3" name="Google Shape;1523;p15"/>
              <p:cNvSpPr/>
              <p:nvPr/>
            </p:nvSpPr>
            <p:spPr>
              <a:xfrm rot="5400000">
                <a:off x="6061147" y="67594"/>
                <a:ext cx="336499" cy="1055677"/>
              </a:xfrm>
              <a:custGeom>
                <a:avLst/>
                <a:gdLst/>
                <a:ahLst/>
                <a:cxnLst/>
                <a:rect l="l" t="t" r="r" b="b"/>
                <a:pathLst>
                  <a:path w="6077" h="19065" extrusionOk="0">
                    <a:moveTo>
                      <a:pt x="3310" y="1"/>
                    </a:moveTo>
                    <a:cubicBezTo>
                      <a:pt x="3136" y="1"/>
                      <a:pt x="2957" y="29"/>
                      <a:pt x="2770" y="76"/>
                    </a:cubicBezTo>
                    <a:cubicBezTo>
                      <a:pt x="995" y="587"/>
                      <a:pt x="1" y="2792"/>
                      <a:pt x="1" y="4539"/>
                    </a:cubicBezTo>
                    <a:cubicBezTo>
                      <a:pt x="1" y="7174"/>
                      <a:pt x="2044" y="9620"/>
                      <a:pt x="1506" y="12201"/>
                    </a:cubicBezTo>
                    <a:cubicBezTo>
                      <a:pt x="1264" y="13357"/>
                      <a:pt x="592" y="14325"/>
                      <a:pt x="323" y="15427"/>
                    </a:cubicBezTo>
                    <a:cubicBezTo>
                      <a:pt x="81" y="16341"/>
                      <a:pt x="189" y="17389"/>
                      <a:pt x="753" y="18115"/>
                    </a:cubicBezTo>
                    <a:cubicBezTo>
                      <a:pt x="1242" y="18786"/>
                      <a:pt x="1854" y="19064"/>
                      <a:pt x="2473" y="19064"/>
                    </a:cubicBezTo>
                    <a:cubicBezTo>
                      <a:pt x="3045" y="19064"/>
                      <a:pt x="3623" y="18826"/>
                      <a:pt x="4114" y="18438"/>
                    </a:cubicBezTo>
                    <a:cubicBezTo>
                      <a:pt x="4356" y="18223"/>
                      <a:pt x="4598" y="17981"/>
                      <a:pt x="4867" y="17712"/>
                    </a:cubicBezTo>
                    <a:cubicBezTo>
                      <a:pt x="5727" y="16556"/>
                      <a:pt x="6076" y="14997"/>
                      <a:pt x="5727" y="13599"/>
                    </a:cubicBezTo>
                    <a:cubicBezTo>
                      <a:pt x="5431" y="12335"/>
                      <a:pt x="4678" y="11260"/>
                      <a:pt x="4060" y="10158"/>
                    </a:cubicBezTo>
                    <a:cubicBezTo>
                      <a:pt x="3146" y="8572"/>
                      <a:pt x="2528" y="6690"/>
                      <a:pt x="3522" y="5023"/>
                    </a:cubicBezTo>
                    <a:cubicBezTo>
                      <a:pt x="3872" y="4378"/>
                      <a:pt x="4383" y="3813"/>
                      <a:pt x="4786" y="3168"/>
                    </a:cubicBezTo>
                    <a:cubicBezTo>
                      <a:pt x="5162" y="2576"/>
                      <a:pt x="5431" y="1877"/>
                      <a:pt x="5216" y="1205"/>
                    </a:cubicBezTo>
                    <a:cubicBezTo>
                      <a:pt x="5162" y="1017"/>
                      <a:pt x="5055" y="856"/>
                      <a:pt x="4920" y="668"/>
                    </a:cubicBezTo>
                    <a:cubicBezTo>
                      <a:pt x="4786" y="533"/>
                      <a:pt x="4625" y="426"/>
                      <a:pt x="4463" y="318"/>
                    </a:cubicBezTo>
                    <a:cubicBezTo>
                      <a:pt x="4195" y="238"/>
                      <a:pt x="3926" y="184"/>
                      <a:pt x="3684" y="49"/>
                    </a:cubicBezTo>
                    <a:cubicBezTo>
                      <a:pt x="3560" y="16"/>
                      <a:pt x="3436" y="1"/>
                      <a:pt x="33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24" name="Google Shape;1524;p15"/>
            <p:cNvGrpSpPr/>
            <p:nvPr/>
          </p:nvGrpSpPr>
          <p:grpSpPr>
            <a:xfrm flipH="1">
              <a:off x="8535067" y="2190942"/>
              <a:ext cx="442067" cy="762477"/>
              <a:chOff x="126008" y="2204268"/>
              <a:chExt cx="433399" cy="747526"/>
            </a:xfrm>
          </p:grpSpPr>
          <p:sp>
            <p:nvSpPr>
              <p:cNvPr id="1525" name="Google Shape;1525;p15"/>
              <p:cNvSpPr/>
              <p:nvPr/>
            </p:nvSpPr>
            <p:spPr>
              <a:xfrm rot="5400000">
                <a:off x="164296" y="2556683"/>
                <a:ext cx="357882" cy="432340"/>
              </a:xfrm>
              <a:custGeom>
                <a:avLst/>
                <a:gdLst/>
                <a:ahLst/>
                <a:cxnLst/>
                <a:rect l="l" t="t" r="r" b="b"/>
                <a:pathLst>
                  <a:path w="8791" h="10620" extrusionOk="0">
                    <a:moveTo>
                      <a:pt x="433" y="1"/>
                    </a:moveTo>
                    <a:cubicBezTo>
                      <a:pt x="166" y="1"/>
                      <a:pt x="0" y="321"/>
                      <a:pt x="27" y="1107"/>
                    </a:cubicBezTo>
                    <a:cubicBezTo>
                      <a:pt x="54" y="2639"/>
                      <a:pt x="376" y="4253"/>
                      <a:pt x="860" y="5704"/>
                    </a:cubicBezTo>
                    <a:cubicBezTo>
                      <a:pt x="1398" y="7371"/>
                      <a:pt x="2097" y="8903"/>
                      <a:pt x="3548" y="9871"/>
                    </a:cubicBezTo>
                    <a:cubicBezTo>
                      <a:pt x="4244" y="10335"/>
                      <a:pt x="5060" y="10619"/>
                      <a:pt x="5876" y="10619"/>
                    </a:cubicBezTo>
                    <a:cubicBezTo>
                      <a:pt x="6005" y="10619"/>
                      <a:pt x="6135" y="10612"/>
                      <a:pt x="6264" y="10597"/>
                    </a:cubicBezTo>
                    <a:cubicBezTo>
                      <a:pt x="6963" y="10516"/>
                      <a:pt x="7689" y="10167"/>
                      <a:pt x="8092" y="9576"/>
                    </a:cubicBezTo>
                    <a:cubicBezTo>
                      <a:pt x="8361" y="9172"/>
                      <a:pt x="8441" y="8661"/>
                      <a:pt x="8495" y="8151"/>
                    </a:cubicBezTo>
                    <a:cubicBezTo>
                      <a:pt x="8791" y="4817"/>
                      <a:pt x="5995" y="4118"/>
                      <a:pt x="3790" y="2935"/>
                    </a:cubicBezTo>
                    <a:cubicBezTo>
                      <a:pt x="2876" y="2478"/>
                      <a:pt x="2097" y="1779"/>
                      <a:pt x="1505" y="892"/>
                    </a:cubicBezTo>
                    <a:cubicBezTo>
                      <a:pt x="1106" y="355"/>
                      <a:pt x="713" y="1"/>
                      <a:pt x="43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6" name="Google Shape;1526;p15"/>
              <p:cNvSpPr/>
              <p:nvPr/>
            </p:nvSpPr>
            <p:spPr>
              <a:xfrm rot="5400000">
                <a:off x="162932" y="2167344"/>
                <a:ext cx="358452" cy="432299"/>
              </a:xfrm>
              <a:custGeom>
                <a:avLst/>
                <a:gdLst/>
                <a:ahLst/>
                <a:cxnLst/>
                <a:rect l="l" t="t" r="r" b="b"/>
                <a:pathLst>
                  <a:path w="8805" h="10619" extrusionOk="0">
                    <a:moveTo>
                      <a:pt x="8355" y="1"/>
                    </a:moveTo>
                    <a:cubicBezTo>
                      <a:pt x="8071" y="1"/>
                      <a:pt x="7685" y="355"/>
                      <a:pt x="7312" y="892"/>
                    </a:cubicBezTo>
                    <a:cubicBezTo>
                      <a:pt x="6694" y="1752"/>
                      <a:pt x="5888" y="2451"/>
                      <a:pt x="5027" y="2935"/>
                    </a:cubicBezTo>
                    <a:cubicBezTo>
                      <a:pt x="2796" y="4118"/>
                      <a:pt x="0" y="4790"/>
                      <a:pt x="323" y="8151"/>
                    </a:cubicBezTo>
                    <a:cubicBezTo>
                      <a:pt x="350" y="8661"/>
                      <a:pt x="457" y="9172"/>
                      <a:pt x="726" y="9575"/>
                    </a:cubicBezTo>
                    <a:cubicBezTo>
                      <a:pt x="1129" y="10221"/>
                      <a:pt x="1828" y="10543"/>
                      <a:pt x="2527" y="10597"/>
                    </a:cubicBezTo>
                    <a:cubicBezTo>
                      <a:pt x="2656" y="10612"/>
                      <a:pt x="2786" y="10619"/>
                      <a:pt x="2915" y="10619"/>
                    </a:cubicBezTo>
                    <a:cubicBezTo>
                      <a:pt x="3730" y="10619"/>
                      <a:pt x="4546" y="10335"/>
                      <a:pt x="5242" y="9871"/>
                    </a:cubicBezTo>
                    <a:cubicBezTo>
                      <a:pt x="6694" y="8903"/>
                      <a:pt x="7393" y="7344"/>
                      <a:pt x="7931" y="5704"/>
                    </a:cubicBezTo>
                    <a:cubicBezTo>
                      <a:pt x="8415" y="4252"/>
                      <a:pt x="8737" y="2639"/>
                      <a:pt x="8791" y="1107"/>
                    </a:cubicBezTo>
                    <a:cubicBezTo>
                      <a:pt x="8804" y="321"/>
                      <a:pt x="8626" y="1"/>
                      <a:pt x="835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27" name="Google Shape;1527;p15"/>
            <p:cNvGrpSpPr/>
            <p:nvPr/>
          </p:nvGrpSpPr>
          <p:grpSpPr>
            <a:xfrm flipH="1">
              <a:off x="8559171" y="1558402"/>
              <a:ext cx="393857" cy="521341"/>
              <a:chOff x="150169" y="1487750"/>
              <a:chExt cx="386134" cy="511119"/>
            </a:xfrm>
          </p:grpSpPr>
          <p:sp>
            <p:nvSpPr>
              <p:cNvPr id="1528" name="Google Shape;1528;p15"/>
              <p:cNvSpPr/>
              <p:nvPr/>
            </p:nvSpPr>
            <p:spPr>
              <a:xfrm rot="5400000">
                <a:off x="187825" y="1650391"/>
                <a:ext cx="310821" cy="386134"/>
              </a:xfrm>
              <a:custGeom>
                <a:avLst/>
                <a:gdLst/>
                <a:ahLst/>
                <a:cxnLst/>
                <a:rect l="l" t="t" r="r" b="b"/>
                <a:pathLst>
                  <a:path w="7635" h="9485" extrusionOk="0">
                    <a:moveTo>
                      <a:pt x="7018" y="0"/>
                    </a:moveTo>
                    <a:cubicBezTo>
                      <a:pt x="6992" y="0"/>
                      <a:pt x="6965" y="2"/>
                      <a:pt x="6936" y="7"/>
                    </a:cubicBezTo>
                    <a:cubicBezTo>
                      <a:pt x="6345" y="87"/>
                      <a:pt x="6372" y="1593"/>
                      <a:pt x="6264" y="1996"/>
                    </a:cubicBezTo>
                    <a:cubicBezTo>
                      <a:pt x="6076" y="3233"/>
                      <a:pt x="5242" y="4335"/>
                      <a:pt x="4113" y="4953"/>
                    </a:cubicBezTo>
                    <a:cubicBezTo>
                      <a:pt x="3307" y="5383"/>
                      <a:pt x="2339" y="5518"/>
                      <a:pt x="1532" y="5948"/>
                    </a:cubicBezTo>
                    <a:cubicBezTo>
                      <a:pt x="699" y="6378"/>
                      <a:pt x="0" y="7265"/>
                      <a:pt x="188" y="8179"/>
                    </a:cubicBezTo>
                    <a:cubicBezTo>
                      <a:pt x="323" y="8771"/>
                      <a:pt x="860" y="9228"/>
                      <a:pt x="1425" y="9389"/>
                    </a:cubicBezTo>
                    <a:cubicBezTo>
                      <a:pt x="1665" y="9455"/>
                      <a:pt x="1909" y="9485"/>
                      <a:pt x="2155" y="9485"/>
                    </a:cubicBezTo>
                    <a:cubicBezTo>
                      <a:pt x="2514" y="9485"/>
                      <a:pt x="2875" y="9420"/>
                      <a:pt x="3226" y="9308"/>
                    </a:cubicBezTo>
                    <a:cubicBezTo>
                      <a:pt x="4732" y="8878"/>
                      <a:pt x="5995" y="7749"/>
                      <a:pt x="6640" y="6297"/>
                    </a:cubicBezTo>
                    <a:cubicBezTo>
                      <a:pt x="7286" y="4819"/>
                      <a:pt x="7205" y="3206"/>
                      <a:pt x="7286" y="1620"/>
                    </a:cubicBezTo>
                    <a:cubicBezTo>
                      <a:pt x="7311" y="1207"/>
                      <a:pt x="7635" y="0"/>
                      <a:pt x="70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9" name="Google Shape;1529;p15"/>
              <p:cNvSpPr/>
              <p:nvPr/>
            </p:nvSpPr>
            <p:spPr>
              <a:xfrm rot="5400000">
                <a:off x="142515" y="1508512"/>
                <a:ext cx="403884" cy="362360"/>
              </a:xfrm>
              <a:custGeom>
                <a:avLst/>
                <a:gdLst/>
                <a:ahLst/>
                <a:cxnLst/>
                <a:rect l="l" t="t" r="r" b="b"/>
                <a:pathLst>
                  <a:path w="9921" h="8901" extrusionOk="0">
                    <a:moveTo>
                      <a:pt x="9324" y="0"/>
                    </a:moveTo>
                    <a:cubicBezTo>
                      <a:pt x="8928" y="0"/>
                      <a:pt x="8393" y="824"/>
                      <a:pt x="8065" y="1169"/>
                    </a:cubicBezTo>
                    <a:cubicBezTo>
                      <a:pt x="7528" y="1895"/>
                      <a:pt x="6479" y="2003"/>
                      <a:pt x="5592" y="2137"/>
                    </a:cubicBezTo>
                    <a:cubicBezTo>
                      <a:pt x="4167" y="2326"/>
                      <a:pt x="2769" y="2809"/>
                      <a:pt x="1694" y="3777"/>
                    </a:cubicBezTo>
                    <a:cubicBezTo>
                      <a:pt x="646" y="4745"/>
                      <a:pt x="0" y="6277"/>
                      <a:pt x="350" y="7649"/>
                    </a:cubicBezTo>
                    <a:cubicBezTo>
                      <a:pt x="511" y="8213"/>
                      <a:pt x="834" y="8778"/>
                      <a:pt x="1425" y="8885"/>
                    </a:cubicBezTo>
                    <a:cubicBezTo>
                      <a:pt x="1485" y="8896"/>
                      <a:pt x="1544" y="8901"/>
                      <a:pt x="1604" y="8901"/>
                    </a:cubicBezTo>
                    <a:cubicBezTo>
                      <a:pt x="2005" y="8901"/>
                      <a:pt x="2405" y="8675"/>
                      <a:pt x="2662" y="8348"/>
                    </a:cubicBezTo>
                    <a:cubicBezTo>
                      <a:pt x="2958" y="7971"/>
                      <a:pt x="3119" y="7541"/>
                      <a:pt x="3334" y="7111"/>
                    </a:cubicBezTo>
                    <a:cubicBezTo>
                      <a:pt x="3764" y="6170"/>
                      <a:pt x="4275" y="5175"/>
                      <a:pt x="5108" y="4557"/>
                    </a:cubicBezTo>
                    <a:cubicBezTo>
                      <a:pt x="6022" y="3858"/>
                      <a:pt x="7205" y="3589"/>
                      <a:pt x="8200" y="2971"/>
                    </a:cubicBezTo>
                    <a:cubicBezTo>
                      <a:pt x="8872" y="2567"/>
                      <a:pt x="9920" y="1627"/>
                      <a:pt x="9759" y="712"/>
                    </a:cubicBezTo>
                    <a:cubicBezTo>
                      <a:pt x="9672" y="190"/>
                      <a:pt x="9514" y="0"/>
                      <a:pt x="93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30" name="Google Shape;1530;p15"/>
            <p:cNvGrpSpPr/>
            <p:nvPr/>
          </p:nvGrpSpPr>
          <p:grpSpPr>
            <a:xfrm flipH="1">
              <a:off x="8559171" y="3064617"/>
              <a:ext cx="393857" cy="520467"/>
              <a:chOff x="149088" y="3036924"/>
              <a:chExt cx="386134" cy="510262"/>
            </a:xfrm>
          </p:grpSpPr>
          <p:sp>
            <p:nvSpPr>
              <p:cNvPr id="1531" name="Google Shape;1531;p15"/>
              <p:cNvSpPr/>
              <p:nvPr/>
            </p:nvSpPr>
            <p:spPr>
              <a:xfrm rot="5400000">
                <a:off x="186602" y="2999410"/>
                <a:ext cx="311106" cy="386134"/>
              </a:xfrm>
              <a:custGeom>
                <a:avLst/>
                <a:gdLst/>
                <a:ahLst/>
                <a:cxnLst/>
                <a:rect l="l" t="t" r="r" b="b"/>
                <a:pathLst>
                  <a:path w="7642" h="9485" extrusionOk="0">
                    <a:moveTo>
                      <a:pt x="641" y="1"/>
                    </a:moveTo>
                    <a:cubicBezTo>
                      <a:pt x="0" y="1"/>
                      <a:pt x="329" y="1201"/>
                      <a:pt x="355" y="1618"/>
                    </a:cubicBezTo>
                    <a:cubicBezTo>
                      <a:pt x="436" y="3204"/>
                      <a:pt x="355" y="4817"/>
                      <a:pt x="1001" y="6295"/>
                    </a:cubicBezTo>
                    <a:cubicBezTo>
                      <a:pt x="1646" y="7747"/>
                      <a:pt x="2909" y="8876"/>
                      <a:pt x="4415" y="9333"/>
                    </a:cubicBezTo>
                    <a:cubicBezTo>
                      <a:pt x="4759" y="9427"/>
                      <a:pt x="5111" y="9484"/>
                      <a:pt x="5463" y="9484"/>
                    </a:cubicBezTo>
                    <a:cubicBezTo>
                      <a:pt x="5716" y="9484"/>
                      <a:pt x="5968" y="9455"/>
                      <a:pt x="6216" y="9387"/>
                    </a:cubicBezTo>
                    <a:cubicBezTo>
                      <a:pt x="6781" y="9226"/>
                      <a:pt x="7318" y="8796"/>
                      <a:pt x="7453" y="8177"/>
                    </a:cubicBezTo>
                    <a:cubicBezTo>
                      <a:pt x="7641" y="7263"/>
                      <a:pt x="6915" y="6403"/>
                      <a:pt x="6109" y="5973"/>
                    </a:cubicBezTo>
                    <a:cubicBezTo>
                      <a:pt x="5275" y="5516"/>
                      <a:pt x="4334" y="5381"/>
                      <a:pt x="3474" y="4951"/>
                    </a:cubicBezTo>
                    <a:cubicBezTo>
                      <a:pt x="2372" y="4387"/>
                      <a:pt x="1565" y="3231"/>
                      <a:pt x="1323" y="1994"/>
                    </a:cubicBezTo>
                    <a:cubicBezTo>
                      <a:pt x="1270" y="1591"/>
                      <a:pt x="1296" y="85"/>
                      <a:pt x="705" y="5"/>
                    </a:cubicBezTo>
                    <a:cubicBezTo>
                      <a:pt x="683" y="2"/>
                      <a:pt x="661" y="1"/>
                      <a:pt x="64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2" name="Google Shape;1532;p15"/>
              <p:cNvSpPr/>
              <p:nvPr/>
            </p:nvSpPr>
            <p:spPr>
              <a:xfrm rot="5400000">
                <a:off x="142615" y="3164064"/>
                <a:ext cx="403884" cy="362360"/>
              </a:xfrm>
              <a:custGeom>
                <a:avLst/>
                <a:gdLst/>
                <a:ahLst/>
                <a:cxnLst/>
                <a:rect l="l" t="t" r="r" b="b"/>
                <a:pathLst>
                  <a:path w="9921" h="8901" extrusionOk="0">
                    <a:moveTo>
                      <a:pt x="567" y="0"/>
                    </a:moveTo>
                    <a:cubicBezTo>
                      <a:pt x="380" y="0"/>
                      <a:pt x="222" y="190"/>
                      <a:pt x="135" y="712"/>
                    </a:cubicBezTo>
                    <a:cubicBezTo>
                      <a:pt x="1" y="1627"/>
                      <a:pt x="995" y="2567"/>
                      <a:pt x="1668" y="2971"/>
                    </a:cubicBezTo>
                    <a:cubicBezTo>
                      <a:pt x="2689" y="3589"/>
                      <a:pt x="3872" y="3831"/>
                      <a:pt x="4759" y="4557"/>
                    </a:cubicBezTo>
                    <a:cubicBezTo>
                      <a:pt x="5620" y="5202"/>
                      <a:pt x="6103" y="6143"/>
                      <a:pt x="6560" y="7111"/>
                    </a:cubicBezTo>
                    <a:cubicBezTo>
                      <a:pt x="6749" y="7541"/>
                      <a:pt x="6910" y="7971"/>
                      <a:pt x="7233" y="8348"/>
                    </a:cubicBezTo>
                    <a:cubicBezTo>
                      <a:pt x="7490" y="8675"/>
                      <a:pt x="7869" y="8901"/>
                      <a:pt x="8282" y="8901"/>
                    </a:cubicBezTo>
                    <a:cubicBezTo>
                      <a:pt x="8344" y="8901"/>
                      <a:pt x="8406" y="8896"/>
                      <a:pt x="8469" y="8885"/>
                    </a:cubicBezTo>
                    <a:cubicBezTo>
                      <a:pt x="9034" y="8778"/>
                      <a:pt x="9410" y="8213"/>
                      <a:pt x="9545" y="7649"/>
                    </a:cubicBezTo>
                    <a:cubicBezTo>
                      <a:pt x="9921" y="6224"/>
                      <a:pt x="9276" y="4745"/>
                      <a:pt x="8200" y="3777"/>
                    </a:cubicBezTo>
                    <a:cubicBezTo>
                      <a:pt x="7125" y="2836"/>
                      <a:pt x="5700" y="2326"/>
                      <a:pt x="4222" y="2137"/>
                    </a:cubicBezTo>
                    <a:cubicBezTo>
                      <a:pt x="3334" y="2003"/>
                      <a:pt x="2313" y="1895"/>
                      <a:pt x="1748" y="1169"/>
                    </a:cubicBezTo>
                    <a:cubicBezTo>
                      <a:pt x="1476" y="824"/>
                      <a:pt x="957" y="0"/>
                      <a:pt x="56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33" name="Google Shape;1533;p15"/>
            <p:cNvGrpSpPr/>
            <p:nvPr/>
          </p:nvGrpSpPr>
          <p:grpSpPr>
            <a:xfrm rot="10532123">
              <a:off x="587149" y="4074632"/>
              <a:ext cx="424176" cy="491025"/>
              <a:chOff x="8161487" y="589836"/>
              <a:chExt cx="415861" cy="481399"/>
            </a:xfrm>
          </p:grpSpPr>
          <p:sp>
            <p:nvSpPr>
              <p:cNvPr id="1534" name="Google Shape;1534;p15"/>
              <p:cNvSpPr/>
              <p:nvPr/>
            </p:nvSpPr>
            <p:spPr>
              <a:xfrm rot="5400000">
                <a:off x="8331928" y="825815"/>
                <a:ext cx="339318" cy="151523"/>
              </a:xfrm>
              <a:custGeom>
                <a:avLst/>
                <a:gdLst/>
                <a:ahLst/>
                <a:cxnLst/>
                <a:rect l="l" t="t" r="r" b="b"/>
                <a:pathLst>
                  <a:path w="8335" h="3722" extrusionOk="0">
                    <a:moveTo>
                      <a:pt x="6772" y="1"/>
                    </a:moveTo>
                    <a:cubicBezTo>
                      <a:pt x="6552" y="1"/>
                      <a:pt x="6333" y="27"/>
                      <a:pt x="6130" y="71"/>
                    </a:cubicBezTo>
                    <a:cubicBezTo>
                      <a:pt x="5189" y="233"/>
                      <a:pt x="4329" y="663"/>
                      <a:pt x="3442" y="958"/>
                    </a:cubicBezTo>
                    <a:cubicBezTo>
                      <a:pt x="2850" y="1156"/>
                      <a:pt x="2187" y="1371"/>
                      <a:pt x="1540" y="1371"/>
                    </a:cubicBezTo>
                    <a:cubicBezTo>
                      <a:pt x="1393" y="1371"/>
                      <a:pt x="1247" y="1360"/>
                      <a:pt x="1103" y="1335"/>
                    </a:cubicBezTo>
                    <a:cubicBezTo>
                      <a:pt x="927" y="1300"/>
                      <a:pt x="752" y="1207"/>
                      <a:pt x="591" y="1207"/>
                    </a:cubicBezTo>
                    <a:cubicBezTo>
                      <a:pt x="506" y="1207"/>
                      <a:pt x="425" y="1233"/>
                      <a:pt x="350" y="1308"/>
                    </a:cubicBezTo>
                    <a:cubicBezTo>
                      <a:pt x="1" y="1550"/>
                      <a:pt x="216" y="1980"/>
                      <a:pt x="404" y="2222"/>
                    </a:cubicBezTo>
                    <a:cubicBezTo>
                      <a:pt x="834" y="2706"/>
                      <a:pt x="1453" y="3055"/>
                      <a:pt x="2044" y="3297"/>
                    </a:cubicBezTo>
                    <a:cubicBezTo>
                      <a:pt x="2808" y="3569"/>
                      <a:pt x="3624" y="3721"/>
                      <a:pt x="4425" y="3721"/>
                    </a:cubicBezTo>
                    <a:cubicBezTo>
                      <a:pt x="5371" y="3721"/>
                      <a:pt x="6298" y="3509"/>
                      <a:pt x="7098" y="3029"/>
                    </a:cubicBezTo>
                    <a:cubicBezTo>
                      <a:pt x="7528" y="2760"/>
                      <a:pt x="7932" y="2383"/>
                      <a:pt x="8147" y="1899"/>
                    </a:cubicBezTo>
                    <a:cubicBezTo>
                      <a:pt x="8335" y="1442"/>
                      <a:pt x="8308" y="824"/>
                      <a:pt x="7958" y="421"/>
                    </a:cubicBezTo>
                    <a:cubicBezTo>
                      <a:pt x="7669" y="113"/>
                      <a:pt x="7222" y="1"/>
                      <a:pt x="677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5" name="Google Shape;1535;p15"/>
              <p:cNvSpPr/>
              <p:nvPr/>
            </p:nvSpPr>
            <p:spPr>
              <a:xfrm rot="5400000">
                <a:off x="8235559" y="515764"/>
                <a:ext cx="178432" cy="326576"/>
              </a:xfrm>
              <a:custGeom>
                <a:avLst/>
                <a:gdLst/>
                <a:ahLst/>
                <a:cxnLst/>
                <a:rect l="l" t="t" r="r" b="b"/>
                <a:pathLst>
                  <a:path w="4383" h="8022" extrusionOk="0">
                    <a:moveTo>
                      <a:pt x="2441" y="1"/>
                    </a:moveTo>
                    <a:cubicBezTo>
                      <a:pt x="2337" y="1"/>
                      <a:pt x="2237" y="37"/>
                      <a:pt x="2151" y="132"/>
                    </a:cubicBezTo>
                    <a:cubicBezTo>
                      <a:pt x="1936" y="374"/>
                      <a:pt x="2097" y="643"/>
                      <a:pt x="2097" y="912"/>
                    </a:cubicBezTo>
                    <a:cubicBezTo>
                      <a:pt x="2151" y="1691"/>
                      <a:pt x="1828" y="2525"/>
                      <a:pt x="1479" y="3197"/>
                    </a:cubicBezTo>
                    <a:cubicBezTo>
                      <a:pt x="1049" y="4030"/>
                      <a:pt x="592" y="4837"/>
                      <a:pt x="269" y="5751"/>
                    </a:cubicBezTo>
                    <a:cubicBezTo>
                      <a:pt x="81" y="6396"/>
                      <a:pt x="0" y="7149"/>
                      <a:pt x="457" y="7633"/>
                    </a:cubicBezTo>
                    <a:cubicBezTo>
                      <a:pt x="678" y="7909"/>
                      <a:pt x="1038" y="8021"/>
                      <a:pt x="1399" y="8021"/>
                    </a:cubicBezTo>
                    <a:cubicBezTo>
                      <a:pt x="1564" y="8021"/>
                      <a:pt x="1730" y="7998"/>
                      <a:pt x="1882" y="7955"/>
                    </a:cubicBezTo>
                    <a:cubicBezTo>
                      <a:pt x="2393" y="7821"/>
                      <a:pt x="2796" y="7472"/>
                      <a:pt x="3146" y="7068"/>
                    </a:cubicBezTo>
                    <a:cubicBezTo>
                      <a:pt x="4221" y="5670"/>
                      <a:pt x="4382" y="3762"/>
                      <a:pt x="3952" y="2095"/>
                    </a:cubicBezTo>
                    <a:cubicBezTo>
                      <a:pt x="3764" y="1450"/>
                      <a:pt x="3495" y="804"/>
                      <a:pt x="3065" y="294"/>
                    </a:cubicBezTo>
                    <a:cubicBezTo>
                      <a:pt x="2901" y="166"/>
                      <a:pt x="2662" y="1"/>
                      <a:pt x="244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36" name="Google Shape;1536;p15"/>
            <p:cNvGrpSpPr/>
            <p:nvPr/>
          </p:nvGrpSpPr>
          <p:grpSpPr>
            <a:xfrm rot="10532123">
              <a:off x="178537" y="3732810"/>
              <a:ext cx="1150594" cy="1300582"/>
              <a:chOff x="7854581" y="142982"/>
              <a:chExt cx="1128039" cy="1275086"/>
            </a:xfrm>
          </p:grpSpPr>
          <p:sp>
            <p:nvSpPr>
              <p:cNvPr id="1537" name="Google Shape;1537;p15"/>
              <p:cNvSpPr/>
              <p:nvPr/>
            </p:nvSpPr>
            <p:spPr>
              <a:xfrm rot="5400000">
                <a:off x="8314629" y="756388"/>
                <a:ext cx="927048" cy="396312"/>
              </a:xfrm>
              <a:custGeom>
                <a:avLst/>
                <a:gdLst/>
                <a:ahLst/>
                <a:cxnLst/>
                <a:rect l="l" t="t" r="r" b="b"/>
                <a:pathLst>
                  <a:path w="22772" h="9735" extrusionOk="0">
                    <a:moveTo>
                      <a:pt x="3017" y="1"/>
                    </a:moveTo>
                    <a:cubicBezTo>
                      <a:pt x="1923" y="1"/>
                      <a:pt x="870" y="848"/>
                      <a:pt x="485" y="1868"/>
                    </a:cubicBezTo>
                    <a:cubicBezTo>
                      <a:pt x="1" y="3051"/>
                      <a:pt x="216" y="4368"/>
                      <a:pt x="727" y="5497"/>
                    </a:cubicBezTo>
                    <a:cubicBezTo>
                      <a:pt x="1452" y="7191"/>
                      <a:pt x="2877" y="8535"/>
                      <a:pt x="4544" y="9207"/>
                    </a:cubicBezTo>
                    <a:cubicBezTo>
                      <a:pt x="5399" y="9560"/>
                      <a:pt x="6316" y="9735"/>
                      <a:pt x="7232" y="9735"/>
                    </a:cubicBezTo>
                    <a:cubicBezTo>
                      <a:pt x="8131" y="9735"/>
                      <a:pt x="9029" y="9567"/>
                      <a:pt x="9867" y="9234"/>
                    </a:cubicBezTo>
                    <a:cubicBezTo>
                      <a:pt x="11400" y="8616"/>
                      <a:pt x="12690" y="7514"/>
                      <a:pt x="14115" y="6788"/>
                    </a:cubicBezTo>
                    <a:cubicBezTo>
                      <a:pt x="14936" y="6362"/>
                      <a:pt x="15894" y="6074"/>
                      <a:pt x="16815" y="6074"/>
                    </a:cubicBezTo>
                    <a:cubicBezTo>
                      <a:pt x="17523" y="6074"/>
                      <a:pt x="18208" y="6244"/>
                      <a:pt x="18793" y="6653"/>
                    </a:cubicBezTo>
                    <a:cubicBezTo>
                      <a:pt x="19587" y="7191"/>
                      <a:pt x="20235" y="8193"/>
                      <a:pt x="21201" y="8193"/>
                    </a:cubicBezTo>
                    <a:cubicBezTo>
                      <a:pt x="21249" y="8193"/>
                      <a:pt x="21297" y="8191"/>
                      <a:pt x="21347" y="8186"/>
                    </a:cubicBezTo>
                    <a:cubicBezTo>
                      <a:pt x="21992" y="8132"/>
                      <a:pt x="22503" y="7540"/>
                      <a:pt x="22637" y="6922"/>
                    </a:cubicBezTo>
                    <a:cubicBezTo>
                      <a:pt x="22772" y="6304"/>
                      <a:pt x="22556" y="5632"/>
                      <a:pt x="22288" y="5067"/>
                    </a:cubicBezTo>
                    <a:cubicBezTo>
                      <a:pt x="21911" y="4368"/>
                      <a:pt x="21374" y="3723"/>
                      <a:pt x="20675" y="3158"/>
                    </a:cubicBezTo>
                    <a:cubicBezTo>
                      <a:pt x="19730" y="2465"/>
                      <a:pt x="18588" y="2068"/>
                      <a:pt x="17441" y="2068"/>
                    </a:cubicBezTo>
                    <a:cubicBezTo>
                      <a:pt x="17120" y="2068"/>
                      <a:pt x="16798" y="2099"/>
                      <a:pt x="16481" y="2164"/>
                    </a:cubicBezTo>
                    <a:cubicBezTo>
                      <a:pt x="14921" y="2513"/>
                      <a:pt x="13631" y="3481"/>
                      <a:pt x="12287" y="4368"/>
                    </a:cubicBezTo>
                    <a:cubicBezTo>
                      <a:pt x="11195" y="5087"/>
                      <a:pt x="9457" y="5791"/>
                      <a:pt x="7978" y="5791"/>
                    </a:cubicBezTo>
                    <a:cubicBezTo>
                      <a:pt x="6580" y="5791"/>
                      <a:pt x="5413" y="5162"/>
                      <a:pt x="5243" y="3320"/>
                    </a:cubicBezTo>
                    <a:lnTo>
                      <a:pt x="5243" y="3212"/>
                    </a:lnTo>
                    <a:cubicBezTo>
                      <a:pt x="5189" y="1975"/>
                      <a:pt x="5082" y="524"/>
                      <a:pt x="3630" y="94"/>
                    </a:cubicBezTo>
                    <a:cubicBezTo>
                      <a:pt x="3427" y="30"/>
                      <a:pt x="3222" y="1"/>
                      <a:pt x="301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8" name="Google Shape;1538;p15"/>
              <p:cNvSpPr/>
              <p:nvPr/>
            </p:nvSpPr>
            <p:spPr>
              <a:xfrm rot="5400000">
                <a:off x="8117038" y="-17698"/>
                <a:ext cx="397330" cy="922244"/>
              </a:xfrm>
              <a:custGeom>
                <a:avLst/>
                <a:gdLst/>
                <a:ahLst/>
                <a:cxnLst/>
                <a:rect l="l" t="t" r="r" b="b"/>
                <a:pathLst>
                  <a:path w="9760" h="22654" extrusionOk="0">
                    <a:moveTo>
                      <a:pt x="3371" y="1"/>
                    </a:moveTo>
                    <a:cubicBezTo>
                      <a:pt x="3035" y="1"/>
                      <a:pt x="2699" y="44"/>
                      <a:pt x="2367" y="140"/>
                    </a:cubicBezTo>
                    <a:cubicBezTo>
                      <a:pt x="1103" y="490"/>
                      <a:pt x="1" y="1780"/>
                      <a:pt x="270" y="3124"/>
                    </a:cubicBezTo>
                    <a:cubicBezTo>
                      <a:pt x="565" y="4603"/>
                      <a:pt x="1990" y="4845"/>
                      <a:pt x="3227" y="5033"/>
                    </a:cubicBezTo>
                    <a:cubicBezTo>
                      <a:pt x="3308" y="5033"/>
                      <a:pt x="3334" y="5033"/>
                      <a:pt x="3388" y="5060"/>
                    </a:cubicBezTo>
                    <a:cubicBezTo>
                      <a:pt x="7071" y="5813"/>
                      <a:pt x="5243" y="10168"/>
                      <a:pt x="3657" y="12157"/>
                    </a:cubicBezTo>
                    <a:cubicBezTo>
                      <a:pt x="2662" y="13394"/>
                      <a:pt x="1560" y="14604"/>
                      <a:pt x="1076" y="16136"/>
                    </a:cubicBezTo>
                    <a:cubicBezTo>
                      <a:pt x="565" y="17803"/>
                      <a:pt x="1022" y="19685"/>
                      <a:pt x="2098" y="21029"/>
                    </a:cubicBezTo>
                    <a:cubicBezTo>
                      <a:pt x="2474" y="21459"/>
                      <a:pt x="2877" y="21836"/>
                      <a:pt x="3334" y="22131"/>
                    </a:cubicBezTo>
                    <a:lnTo>
                      <a:pt x="3738" y="22346"/>
                    </a:lnTo>
                    <a:cubicBezTo>
                      <a:pt x="4007" y="22373"/>
                      <a:pt x="4275" y="22481"/>
                      <a:pt x="4517" y="22615"/>
                    </a:cubicBezTo>
                    <a:cubicBezTo>
                      <a:pt x="4669" y="22634"/>
                      <a:pt x="4822" y="22653"/>
                      <a:pt x="4983" y="22653"/>
                    </a:cubicBezTo>
                    <a:cubicBezTo>
                      <a:pt x="5050" y="22653"/>
                      <a:pt x="5119" y="22650"/>
                      <a:pt x="5189" y="22642"/>
                    </a:cubicBezTo>
                    <a:cubicBezTo>
                      <a:pt x="5808" y="22588"/>
                      <a:pt x="6453" y="22131"/>
                      <a:pt x="6587" y="21513"/>
                    </a:cubicBezTo>
                    <a:cubicBezTo>
                      <a:pt x="6803" y="20491"/>
                      <a:pt x="5781" y="19712"/>
                      <a:pt x="5270" y="18825"/>
                    </a:cubicBezTo>
                    <a:cubicBezTo>
                      <a:pt x="4464" y="17400"/>
                      <a:pt x="4974" y="15545"/>
                      <a:pt x="5888" y="14174"/>
                    </a:cubicBezTo>
                    <a:cubicBezTo>
                      <a:pt x="6749" y="12803"/>
                      <a:pt x="8012" y="11620"/>
                      <a:pt x="8738" y="10168"/>
                    </a:cubicBezTo>
                    <a:cubicBezTo>
                      <a:pt x="9572" y="8555"/>
                      <a:pt x="9760" y="6646"/>
                      <a:pt x="9249" y="4899"/>
                    </a:cubicBezTo>
                    <a:cubicBezTo>
                      <a:pt x="8738" y="3151"/>
                      <a:pt x="7528" y="1646"/>
                      <a:pt x="5942" y="732"/>
                    </a:cubicBezTo>
                    <a:cubicBezTo>
                      <a:pt x="5143" y="303"/>
                      <a:pt x="4258" y="1"/>
                      <a:pt x="337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9" name="Google Shape;1539;p15"/>
              <p:cNvSpPr/>
              <p:nvPr/>
            </p:nvSpPr>
            <p:spPr>
              <a:xfrm rot="5400000">
                <a:off x="8537170" y="908058"/>
                <a:ext cx="645783" cy="245115"/>
              </a:xfrm>
              <a:custGeom>
                <a:avLst/>
                <a:gdLst/>
                <a:ahLst/>
                <a:cxnLst/>
                <a:rect l="l" t="t" r="r" b="b"/>
                <a:pathLst>
                  <a:path w="15863" h="6021" extrusionOk="0">
                    <a:moveTo>
                      <a:pt x="11936" y="0"/>
                    </a:moveTo>
                    <a:cubicBezTo>
                      <a:pt x="11820" y="0"/>
                      <a:pt x="11703" y="3"/>
                      <a:pt x="11588" y="7"/>
                    </a:cubicBezTo>
                    <a:cubicBezTo>
                      <a:pt x="10351" y="87"/>
                      <a:pt x="9114" y="383"/>
                      <a:pt x="7958" y="921"/>
                    </a:cubicBezTo>
                    <a:cubicBezTo>
                      <a:pt x="6416" y="1649"/>
                      <a:pt x="3712" y="4068"/>
                      <a:pt x="1549" y="4068"/>
                    </a:cubicBezTo>
                    <a:cubicBezTo>
                      <a:pt x="997" y="4068"/>
                      <a:pt x="481" y="3911"/>
                      <a:pt x="28" y="3528"/>
                    </a:cubicBezTo>
                    <a:lnTo>
                      <a:pt x="1" y="3528"/>
                    </a:lnTo>
                    <a:cubicBezTo>
                      <a:pt x="158" y="5384"/>
                      <a:pt x="1312" y="6020"/>
                      <a:pt x="2704" y="6020"/>
                    </a:cubicBezTo>
                    <a:cubicBezTo>
                      <a:pt x="4175" y="6020"/>
                      <a:pt x="5912" y="5309"/>
                      <a:pt x="7018" y="4577"/>
                    </a:cubicBezTo>
                    <a:cubicBezTo>
                      <a:pt x="8335" y="3717"/>
                      <a:pt x="9679" y="2695"/>
                      <a:pt x="11211" y="2399"/>
                    </a:cubicBezTo>
                    <a:cubicBezTo>
                      <a:pt x="11537" y="2334"/>
                      <a:pt x="11866" y="2303"/>
                      <a:pt x="12194" y="2303"/>
                    </a:cubicBezTo>
                    <a:cubicBezTo>
                      <a:pt x="13358" y="2303"/>
                      <a:pt x="14509" y="2696"/>
                      <a:pt x="15432" y="3367"/>
                    </a:cubicBezTo>
                    <a:lnTo>
                      <a:pt x="15459" y="3340"/>
                    </a:lnTo>
                    <a:cubicBezTo>
                      <a:pt x="15755" y="3071"/>
                      <a:pt x="15862" y="2641"/>
                      <a:pt x="15755" y="2238"/>
                    </a:cubicBezTo>
                    <a:cubicBezTo>
                      <a:pt x="15567" y="1351"/>
                      <a:pt x="14706" y="652"/>
                      <a:pt x="13873" y="302"/>
                    </a:cubicBezTo>
                    <a:cubicBezTo>
                      <a:pt x="13278" y="73"/>
                      <a:pt x="12604" y="0"/>
                      <a:pt x="119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0" name="Google Shape;1540;p15"/>
              <p:cNvSpPr/>
              <p:nvPr/>
            </p:nvSpPr>
            <p:spPr>
              <a:xfrm rot="5400000">
                <a:off x="8025476" y="-10535"/>
                <a:ext cx="389676" cy="696711"/>
              </a:xfrm>
              <a:custGeom>
                <a:avLst/>
                <a:gdLst/>
                <a:ahLst/>
                <a:cxnLst/>
                <a:rect l="l" t="t" r="r" b="b"/>
                <a:pathLst>
                  <a:path w="9572" h="17114" extrusionOk="0">
                    <a:moveTo>
                      <a:pt x="5915" y="1"/>
                    </a:moveTo>
                    <a:cubicBezTo>
                      <a:pt x="6533" y="377"/>
                      <a:pt x="6668" y="1345"/>
                      <a:pt x="6480" y="2044"/>
                    </a:cubicBezTo>
                    <a:cubicBezTo>
                      <a:pt x="6211" y="3039"/>
                      <a:pt x="5082" y="3791"/>
                      <a:pt x="4329" y="4517"/>
                    </a:cubicBezTo>
                    <a:cubicBezTo>
                      <a:pt x="2501" y="6345"/>
                      <a:pt x="942" y="8496"/>
                      <a:pt x="323" y="10969"/>
                    </a:cubicBezTo>
                    <a:cubicBezTo>
                      <a:pt x="81" y="11991"/>
                      <a:pt x="1" y="13093"/>
                      <a:pt x="269" y="14115"/>
                    </a:cubicBezTo>
                    <a:cubicBezTo>
                      <a:pt x="566" y="15352"/>
                      <a:pt x="1865" y="17113"/>
                      <a:pt x="3328" y="17113"/>
                    </a:cubicBezTo>
                    <a:cubicBezTo>
                      <a:pt x="3455" y="17113"/>
                      <a:pt x="3582" y="17100"/>
                      <a:pt x="3711" y="17072"/>
                    </a:cubicBezTo>
                    <a:cubicBezTo>
                      <a:pt x="4221" y="16965"/>
                      <a:pt x="4652" y="16454"/>
                      <a:pt x="4598" y="15943"/>
                    </a:cubicBezTo>
                    <a:cubicBezTo>
                      <a:pt x="3522" y="14599"/>
                      <a:pt x="3092" y="12717"/>
                      <a:pt x="3576" y="11050"/>
                    </a:cubicBezTo>
                    <a:cubicBezTo>
                      <a:pt x="4060" y="9545"/>
                      <a:pt x="5162" y="8308"/>
                      <a:pt x="6184" y="7071"/>
                    </a:cubicBezTo>
                    <a:cubicBezTo>
                      <a:pt x="7797" y="5109"/>
                      <a:pt x="9571" y="727"/>
                      <a:pt x="59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41" name="Google Shape;1541;p15"/>
            <p:cNvGrpSpPr/>
            <p:nvPr/>
          </p:nvGrpSpPr>
          <p:grpSpPr>
            <a:xfrm rot="-10532123" flipH="1">
              <a:off x="8132949" y="4074632"/>
              <a:ext cx="424176" cy="491025"/>
              <a:chOff x="8161487" y="589836"/>
              <a:chExt cx="415861" cy="481399"/>
            </a:xfrm>
          </p:grpSpPr>
          <p:sp>
            <p:nvSpPr>
              <p:cNvPr id="1542" name="Google Shape;1542;p15"/>
              <p:cNvSpPr/>
              <p:nvPr/>
            </p:nvSpPr>
            <p:spPr>
              <a:xfrm rot="5400000">
                <a:off x="8331928" y="825815"/>
                <a:ext cx="339318" cy="151523"/>
              </a:xfrm>
              <a:custGeom>
                <a:avLst/>
                <a:gdLst/>
                <a:ahLst/>
                <a:cxnLst/>
                <a:rect l="l" t="t" r="r" b="b"/>
                <a:pathLst>
                  <a:path w="8335" h="3722" extrusionOk="0">
                    <a:moveTo>
                      <a:pt x="6772" y="1"/>
                    </a:moveTo>
                    <a:cubicBezTo>
                      <a:pt x="6552" y="1"/>
                      <a:pt x="6333" y="27"/>
                      <a:pt x="6130" y="71"/>
                    </a:cubicBezTo>
                    <a:cubicBezTo>
                      <a:pt x="5189" y="233"/>
                      <a:pt x="4329" y="663"/>
                      <a:pt x="3442" y="958"/>
                    </a:cubicBezTo>
                    <a:cubicBezTo>
                      <a:pt x="2850" y="1156"/>
                      <a:pt x="2187" y="1371"/>
                      <a:pt x="1540" y="1371"/>
                    </a:cubicBezTo>
                    <a:cubicBezTo>
                      <a:pt x="1393" y="1371"/>
                      <a:pt x="1247" y="1360"/>
                      <a:pt x="1103" y="1335"/>
                    </a:cubicBezTo>
                    <a:cubicBezTo>
                      <a:pt x="927" y="1300"/>
                      <a:pt x="752" y="1207"/>
                      <a:pt x="591" y="1207"/>
                    </a:cubicBezTo>
                    <a:cubicBezTo>
                      <a:pt x="506" y="1207"/>
                      <a:pt x="425" y="1233"/>
                      <a:pt x="350" y="1308"/>
                    </a:cubicBezTo>
                    <a:cubicBezTo>
                      <a:pt x="1" y="1550"/>
                      <a:pt x="216" y="1980"/>
                      <a:pt x="404" y="2222"/>
                    </a:cubicBezTo>
                    <a:cubicBezTo>
                      <a:pt x="834" y="2706"/>
                      <a:pt x="1453" y="3055"/>
                      <a:pt x="2044" y="3297"/>
                    </a:cubicBezTo>
                    <a:cubicBezTo>
                      <a:pt x="2808" y="3569"/>
                      <a:pt x="3624" y="3721"/>
                      <a:pt x="4425" y="3721"/>
                    </a:cubicBezTo>
                    <a:cubicBezTo>
                      <a:pt x="5371" y="3721"/>
                      <a:pt x="6298" y="3509"/>
                      <a:pt x="7098" y="3029"/>
                    </a:cubicBezTo>
                    <a:cubicBezTo>
                      <a:pt x="7528" y="2760"/>
                      <a:pt x="7932" y="2383"/>
                      <a:pt x="8147" y="1899"/>
                    </a:cubicBezTo>
                    <a:cubicBezTo>
                      <a:pt x="8335" y="1442"/>
                      <a:pt x="8308" y="824"/>
                      <a:pt x="7958" y="421"/>
                    </a:cubicBezTo>
                    <a:cubicBezTo>
                      <a:pt x="7669" y="113"/>
                      <a:pt x="7222" y="1"/>
                      <a:pt x="677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3" name="Google Shape;1543;p15"/>
              <p:cNvSpPr/>
              <p:nvPr/>
            </p:nvSpPr>
            <p:spPr>
              <a:xfrm rot="5400000">
                <a:off x="8235559" y="515764"/>
                <a:ext cx="178432" cy="326576"/>
              </a:xfrm>
              <a:custGeom>
                <a:avLst/>
                <a:gdLst/>
                <a:ahLst/>
                <a:cxnLst/>
                <a:rect l="l" t="t" r="r" b="b"/>
                <a:pathLst>
                  <a:path w="4383" h="8022" extrusionOk="0">
                    <a:moveTo>
                      <a:pt x="2441" y="1"/>
                    </a:moveTo>
                    <a:cubicBezTo>
                      <a:pt x="2337" y="1"/>
                      <a:pt x="2237" y="37"/>
                      <a:pt x="2151" y="132"/>
                    </a:cubicBezTo>
                    <a:cubicBezTo>
                      <a:pt x="1936" y="374"/>
                      <a:pt x="2097" y="643"/>
                      <a:pt x="2097" y="912"/>
                    </a:cubicBezTo>
                    <a:cubicBezTo>
                      <a:pt x="2151" y="1691"/>
                      <a:pt x="1828" y="2525"/>
                      <a:pt x="1479" y="3197"/>
                    </a:cubicBezTo>
                    <a:cubicBezTo>
                      <a:pt x="1049" y="4030"/>
                      <a:pt x="592" y="4837"/>
                      <a:pt x="269" y="5751"/>
                    </a:cubicBezTo>
                    <a:cubicBezTo>
                      <a:pt x="81" y="6396"/>
                      <a:pt x="0" y="7149"/>
                      <a:pt x="457" y="7633"/>
                    </a:cubicBezTo>
                    <a:cubicBezTo>
                      <a:pt x="678" y="7909"/>
                      <a:pt x="1038" y="8021"/>
                      <a:pt x="1399" y="8021"/>
                    </a:cubicBezTo>
                    <a:cubicBezTo>
                      <a:pt x="1564" y="8021"/>
                      <a:pt x="1730" y="7998"/>
                      <a:pt x="1882" y="7955"/>
                    </a:cubicBezTo>
                    <a:cubicBezTo>
                      <a:pt x="2393" y="7821"/>
                      <a:pt x="2796" y="7472"/>
                      <a:pt x="3146" y="7068"/>
                    </a:cubicBezTo>
                    <a:cubicBezTo>
                      <a:pt x="4221" y="5670"/>
                      <a:pt x="4382" y="3762"/>
                      <a:pt x="3952" y="2095"/>
                    </a:cubicBezTo>
                    <a:cubicBezTo>
                      <a:pt x="3764" y="1450"/>
                      <a:pt x="3495" y="804"/>
                      <a:pt x="3065" y="294"/>
                    </a:cubicBezTo>
                    <a:cubicBezTo>
                      <a:pt x="2901" y="166"/>
                      <a:pt x="2662" y="1"/>
                      <a:pt x="244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44" name="Google Shape;1544;p15"/>
            <p:cNvGrpSpPr/>
            <p:nvPr/>
          </p:nvGrpSpPr>
          <p:grpSpPr>
            <a:xfrm rot="-10532123" flipH="1">
              <a:off x="7815143" y="3732810"/>
              <a:ext cx="1150594" cy="1300582"/>
              <a:chOff x="7854581" y="142982"/>
              <a:chExt cx="1128039" cy="1275086"/>
            </a:xfrm>
          </p:grpSpPr>
          <p:sp>
            <p:nvSpPr>
              <p:cNvPr id="1545" name="Google Shape;1545;p15"/>
              <p:cNvSpPr/>
              <p:nvPr/>
            </p:nvSpPr>
            <p:spPr>
              <a:xfrm rot="5400000">
                <a:off x="8314629" y="756388"/>
                <a:ext cx="927048" cy="396312"/>
              </a:xfrm>
              <a:custGeom>
                <a:avLst/>
                <a:gdLst/>
                <a:ahLst/>
                <a:cxnLst/>
                <a:rect l="l" t="t" r="r" b="b"/>
                <a:pathLst>
                  <a:path w="22772" h="9735" extrusionOk="0">
                    <a:moveTo>
                      <a:pt x="3017" y="1"/>
                    </a:moveTo>
                    <a:cubicBezTo>
                      <a:pt x="1923" y="1"/>
                      <a:pt x="870" y="848"/>
                      <a:pt x="485" y="1868"/>
                    </a:cubicBezTo>
                    <a:cubicBezTo>
                      <a:pt x="1" y="3051"/>
                      <a:pt x="216" y="4368"/>
                      <a:pt x="727" y="5497"/>
                    </a:cubicBezTo>
                    <a:cubicBezTo>
                      <a:pt x="1452" y="7191"/>
                      <a:pt x="2877" y="8535"/>
                      <a:pt x="4544" y="9207"/>
                    </a:cubicBezTo>
                    <a:cubicBezTo>
                      <a:pt x="5399" y="9560"/>
                      <a:pt x="6316" y="9735"/>
                      <a:pt x="7232" y="9735"/>
                    </a:cubicBezTo>
                    <a:cubicBezTo>
                      <a:pt x="8131" y="9735"/>
                      <a:pt x="9029" y="9567"/>
                      <a:pt x="9867" y="9234"/>
                    </a:cubicBezTo>
                    <a:cubicBezTo>
                      <a:pt x="11400" y="8616"/>
                      <a:pt x="12690" y="7514"/>
                      <a:pt x="14115" y="6788"/>
                    </a:cubicBezTo>
                    <a:cubicBezTo>
                      <a:pt x="14936" y="6362"/>
                      <a:pt x="15894" y="6074"/>
                      <a:pt x="16815" y="6074"/>
                    </a:cubicBezTo>
                    <a:cubicBezTo>
                      <a:pt x="17523" y="6074"/>
                      <a:pt x="18208" y="6244"/>
                      <a:pt x="18793" y="6653"/>
                    </a:cubicBezTo>
                    <a:cubicBezTo>
                      <a:pt x="19587" y="7191"/>
                      <a:pt x="20235" y="8193"/>
                      <a:pt x="21201" y="8193"/>
                    </a:cubicBezTo>
                    <a:cubicBezTo>
                      <a:pt x="21249" y="8193"/>
                      <a:pt x="21297" y="8191"/>
                      <a:pt x="21347" y="8186"/>
                    </a:cubicBezTo>
                    <a:cubicBezTo>
                      <a:pt x="21992" y="8132"/>
                      <a:pt x="22503" y="7540"/>
                      <a:pt x="22637" y="6922"/>
                    </a:cubicBezTo>
                    <a:cubicBezTo>
                      <a:pt x="22772" y="6304"/>
                      <a:pt x="22556" y="5632"/>
                      <a:pt x="22288" y="5067"/>
                    </a:cubicBezTo>
                    <a:cubicBezTo>
                      <a:pt x="21911" y="4368"/>
                      <a:pt x="21374" y="3723"/>
                      <a:pt x="20675" y="3158"/>
                    </a:cubicBezTo>
                    <a:cubicBezTo>
                      <a:pt x="19730" y="2465"/>
                      <a:pt x="18588" y="2068"/>
                      <a:pt x="17441" y="2068"/>
                    </a:cubicBezTo>
                    <a:cubicBezTo>
                      <a:pt x="17120" y="2068"/>
                      <a:pt x="16798" y="2099"/>
                      <a:pt x="16481" y="2164"/>
                    </a:cubicBezTo>
                    <a:cubicBezTo>
                      <a:pt x="14921" y="2513"/>
                      <a:pt x="13631" y="3481"/>
                      <a:pt x="12287" y="4368"/>
                    </a:cubicBezTo>
                    <a:cubicBezTo>
                      <a:pt x="11195" y="5087"/>
                      <a:pt x="9457" y="5791"/>
                      <a:pt x="7978" y="5791"/>
                    </a:cubicBezTo>
                    <a:cubicBezTo>
                      <a:pt x="6580" y="5791"/>
                      <a:pt x="5413" y="5162"/>
                      <a:pt x="5243" y="3320"/>
                    </a:cubicBezTo>
                    <a:lnTo>
                      <a:pt x="5243" y="3212"/>
                    </a:lnTo>
                    <a:cubicBezTo>
                      <a:pt x="5189" y="1975"/>
                      <a:pt x="5082" y="524"/>
                      <a:pt x="3630" y="94"/>
                    </a:cubicBezTo>
                    <a:cubicBezTo>
                      <a:pt x="3427" y="30"/>
                      <a:pt x="3222" y="1"/>
                      <a:pt x="301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6" name="Google Shape;1546;p15"/>
              <p:cNvSpPr/>
              <p:nvPr/>
            </p:nvSpPr>
            <p:spPr>
              <a:xfrm rot="5400000">
                <a:off x="8117038" y="-17698"/>
                <a:ext cx="397330" cy="922244"/>
              </a:xfrm>
              <a:custGeom>
                <a:avLst/>
                <a:gdLst/>
                <a:ahLst/>
                <a:cxnLst/>
                <a:rect l="l" t="t" r="r" b="b"/>
                <a:pathLst>
                  <a:path w="9760" h="22654" extrusionOk="0">
                    <a:moveTo>
                      <a:pt x="3371" y="1"/>
                    </a:moveTo>
                    <a:cubicBezTo>
                      <a:pt x="3035" y="1"/>
                      <a:pt x="2699" y="44"/>
                      <a:pt x="2367" y="140"/>
                    </a:cubicBezTo>
                    <a:cubicBezTo>
                      <a:pt x="1103" y="490"/>
                      <a:pt x="1" y="1780"/>
                      <a:pt x="270" y="3124"/>
                    </a:cubicBezTo>
                    <a:cubicBezTo>
                      <a:pt x="565" y="4603"/>
                      <a:pt x="1990" y="4845"/>
                      <a:pt x="3227" y="5033"/>
                    </a:cubicBezTo>
                    <a:cubicBezTo>
                      <a:pt x="3308" y="5033"/>
                      <a:pt x="3334" y="5033"/>
                      <a:pt x="3388" y="5060"/>
                    </a:cubicBezTo>
                    <a:cubicBezTo>
                      <a:pt x="7071" y="5813"/>
                      <a:pt x="5243" y="10168"/>
                      <a:pt x="3657" y="12157"/>
                    </a:cubicBezTo>
                    <a:cubicBezTo>
                      <a:pt x="2662" y="13394"/>
                      <a:pt x="1560" y="14604"/>
                      <a:pt x="1076" y="16136"/>
                    </a:cubicBezTo>
                    <a:cubicBezTo>
                      <a:pt x="565" y="17803"/>
                      <a:pt x="1022" y="19685"/>
                      <a:pt x="2098" y="21029"/>
                    </a:cubicBezTo>
                    <a:cubicBezTo>
                      <a:pt x="2474" y="21459"/>
                      <a:pt x="2877" y="21836"/>
                      <a:pt x="3334" y="22131"/>
                    </a:cubicBezTo>
                    <a:lnTo>
                      <a:pt x="3738" y="22346"/>
                    </a:lnTo>
                    <a:cubicBezTo>
                      <a:pt x="4007" y="22373"/>
                      <a:pt x="4275" y="22481"/>
                      <a:pt x="4517" y="22615"/>
                    </a:cubicBezTo>
                    <a:cubicBezTo>
                      <a:pt x="4669" y="22634"/>
                      <a:pt x="4822" y="22653"/>
                      <a:pt x="4983" y="22653"/>
                    </a:cubicBezTo>
                    <a:cubicBezTo>
                      <a:pt x="5050" y="22653"/>
                      <a:pt x="5119" y="22650"/>
                      <a:pt x="5189" y="22642"/>
                    </a:cubicBezTo>
                    <a:cubicBezTo>
                      <a:pt x="5808" y="22588"/>
                      <a:pt x="6453" y="22131"/>
                      <a:pt x="6587" y="21513"/>
                    </a:cubicBezTo>
                    <a:cubicBezTo>
                      <a:pt x="6803" y="20491"/>
                      <a:pt x="5781" y="19712"/>
                      <a:pt x="5270" y="18825"/>
                    </a:cubicBezTo>
                    <a:cubicBezTo>
                      <a:pt x="4464" y="17400"/>
                      <a:pt x="4974" y="15545"/>
                      <a:pt x="5888" y="14174"/>
                    </a:cubicBezTo>
                    <a:cubicBezTo>
                      <a:pt x="6749" y="12803"/>
                      <a:pt x="8012" y="11620"/>
                      <a:pt x="8738" y="10168"/>
                    </a:cubicBezTo>
                    <a:cubicBezTo>
                      <a:pt x="9572" y="8555"/>
                      <a:pt x="9760" y="6646"/>
                      <a:pt x="9249" y="4899"/>
                    </a:cubicBezTo>
                    <a:cubicBezTo>
                      <a:pt x="8738" y="3151"/>
                      <a:pt x="7528" y="1646"/>
                      <a:pt x="5942" y="732"/>
                    </a:cubicBezTo>
                    <a:cubicBezTo>
                      <a:pt x="5143" y="303"/>
                      <a:pt x="4258" y="1"/>
                      <a:pt x="337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7" name="Google Shape;1547;p15"/>
              <p:cNvSpPr/>
              <p:nvPr/>
            </p:nvSpPr>
            <p:spPr>
              <a:xfrm rot="5400000">
                <a:off x="8537170" y="908058"/>
                <a:ext cx="645783" cy="245115"/>
              </a:xfrm>
              <a:custGeom>
                <a:avLst/>
                <a:gdLst/>
                <a:ahLst/>
                <a:cxnLst/>
                <a:rect l="l" t="t" r="r" b="b"/>
                <a:pathLst>
                  <a:path w="15863" h="6021" extrusionOk="0">
                    <a:moveTo>
                      <a:pt x="11936" y="0"/>
                    </a:moveTo>
                    <a:cubicBezTo>
                      <a:pt x="11820" y="0"/>
                      <a:pt x="11703" y="3"/>
                      <a:pt x="11588" y="7"/>
                    </a:cubicBezTo>
                    <a:cubicBezTo>
                      <a:pt x="10351" y="87"/>
                      <a:pt x="9114" y="383"/>
                      <a:pt x="7958" y="921"/>
                    </a:cubicBezTo>
                    <a:cubicBezTo>
                      <a:pt x="6416" y="1649"/>
                      <a:pt x="3712" y="4068"/>
                      <a:pt x="1549" y="4068"/>
                    </a:cubicBezTo>
                    <a:cubicBezTo>
                      <a:pt x="997" y="4068"/>
                      <a:pt x="481" y="3911"/>
                      <a:pt x="28" y="3528"/>
                    </a:cubicBezTo>
                    <a:lnTo>
                      <a:pt x="1" y="3528"/>
                    </a:lnTo>
                    <a:cubicBezTo>
                      <a:pt x="158" y="5384"/>
                      <a:pt x="1312" y="6020"/>
                      <a:pt x="2704" y="6020"/>
                    </a:cubicBezTo>
                    <a:cubicBezTo>
                      <a:pt x="4175" y="6020"/>
                      <a:pt x="5912" y="5309"/>
                      <a:pt x="7018" y="4577"/>
                    </a:cubicBezTo>
                    <a:cubicBezTo>
                      <a:pt x="8335" y="3717"/>
                      <a:pt x="9679" y="2695"/>
                      <a:pt x="11211" y="2399"/>
                    </a:cubicBezTo>
                    <a:cubicBezTo>
                      <a:pt x="11537" y="2334"/>
                      <a:pt x="11866" y="2303"/>
                      <a:pt x="12194" y="2303"/>
                    </a:cubicBezTo>
                    <a:cubicBezTo>
                      <a:pt x="13358" y="2303"/>
                      <a:pt x="14509" y="2696"/>
                      <a:pt x="15432" y="3367"/>
                    </a:cubicBezTo>
                    <a:lnTo>
                      <a:pt x="15459" y="3340"/>
                    </a:lnTo>
                    <a:cubicBezTo>
                      <a:pt x="15755" y="3071"/>
                      <a:pt x="15862" y="2641"/>
                      <a:pt x="15755" y="2238"/>
                    </a:cubicBezTo>
                    <a:cubicBezTo>
                      <a:pt x="15567" y="1351"/>
                      <a:pt x="14706" y="652"/>
                      <a:pt x="13873" y="302"/>
                    </a:cubicBezTo>
                    <a:cubicBezTo>
                      <a:pt x="13278" y="73"/>
                      <a:pt x="12604" y="0"/>
                      <a:pt x="119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8" name="Google Shape;1548;p15"/>
              <p:cNvSpPr/>
              <p:nvPr/>
            </p:nvSpPr>
            <p:spPr>
              <a:xfrm rot="5400000">
                <a:off x="8025476" y="-10535"/>
                <a:ext cx="389676" cy="696711"/>
              </a:xfrm>
              <a:custGeom>
                <a:avLst/>
                <a:gdLst/>
                <a:ahLst/>
                <a:cxnLst/>
                <a:rect l="l" t="t" r="r" b="b"/>
                <a:pathLst>
                  <a:path w="9572" h="17114" extrusionOk="0">
                    <a:moveTo>
                      <a:pt x="5915" y="1"/>
                    </a:moveTo>
                    <a:cubicBezTo>
                      <a:pt x="6533" y="377"/>
                      <a:pt x="6668" y="1345"/>
                      <a:pt x="6480" y="2044"/>
                    </a:cubicBezTo>
                    <a:cubicBezTo>
                      <a:pt x="6211" y="3039"/>
                      <a:pt x="5082" y="3791"/>
                      <a:pt x="4329" y="4517"/>
                    </a:cubicBezTo>
                    <a:cubicBezTo>
                      <a:pt x="2501" y="6345"/>
                      <a:pt x="942" y="8496"/>
                      <a:pt x="323" y="10969"/>
                    </a:cubicBezTo>
                    <a:cubicBezTo>
                      <a:pt x="81" y="11991"/>
                      <a:pt x="1" y="13093"/>
                      <a:pt x="269" y="14115"/>
                    </a:cubicBezTo>
                    <a:cubicBezTo>
                      <a:pt x="566" y="15352"/>
                      <a:pt x="1865" y="17113"/>
                      <a:pt x="3328" y="17113"/>
                    </a:cubicBezTo>
                    <a:cubicBezTo>
                      <a:pt x="3455" y="17113"/>
                      <a:pt x="3582" y="17100"/>
                      <a:pt x="3711" y="17072"/>
                    </a:cubicBezTo>
                    <a:cubicBezTo>
                      <a:pt x="4221" y="16965"/>
                      <a:pt x="4652" y="16454"/>
                      <a:pt x="4598" y="15943"/>
                    </a:cubicBezTo>
                    <a:cubicBezTo>
                      <a:pt x="3522" y="14599"/>
                      <a:pt x="3092" y="12717"/>
                      <a:pt x="3576" y="11050"/>
                    </a:cubicBezTo>
                    <a:cubicBezTo>
                      <a:pt x="4060" y="9545"/>
                      <a:pt x="5162" y="8308"/>
                      <a:pt x="6184" y="7071"/>
                    </a:cubicBezTo>
                    <a:cubicBezTo>
                      <a:pt x="7797" y="5109"/>
                      <a:pt x="9571" y="727"/>
                      <a:pt x="59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49" name="Google Shape;1549;p15"/>
            <p:cNvGrpSpPr/>
            <p:nvPr/>
          </p:nvGrpSpPr>
          <p:grpSpPr>
            <a:xfrm rot="267877" flipH="1">
              <a:off x="587149" y="578945"/>
              <a:ext cx="424176" cy="491025"/>
              <a:chOff x="8161487" y="589836"/>
              <a:chExt cx="415861" cy="481399"/>
            </a:xfrm>
          </p:grpSpPr>
          <p:sp>
            <p:nvSpPr>
              <p:cNvPr id="1550" name="Google Shape;1550;p15"/>
              <p:cNvSpPr/>
              <p:nvPr/>
            </p:nvSpPr>
            <p:spPr>
              <a:xfrm rot="5400000">
                <a:off x="8331928" y="825815"/>
                <a:ext cx="339318" cy="151523"/>
              </a:xfrm>
              <a:custGeom>
                <a:avLst/>
                <a:gdLst/>
                <a:ahLst/>
                <a:cxnLst/>
                <a:rect l="l" t="t" r="r" b="b"/>
                <a:pathLst>
                  <a:path w="8335" h="3722" extrusionOk="0">
                    <a:moveTo>
                      <a:pt x="6772" y="1"/>
                    </a:moveTo>
                    <a:cubicBezTo>
                      <a:pt x="6552" y="1"/>
                      <a:pt x="6333" y="27"/>
                      <a:pt x="6130" y="71"/>
                    </a:cubicBezTo>
                    <a:cubicBezTo>
                      <a:pt x="5189" y="233"/>
                      <a:pt x="4329" y="663"/>
                      <a:pt x="3442" y="958"/>
                    </a:cubicBezTo>
                    <a:cubicBezTo>
                      <a:pt x="2850" y="1156"/>
                      <a:pt x="2187" y="1371"/>
                      <a:pt x="1540" y="1371"/>
                    </a:cubicBezTo>
                    <a:cubicBezTo>
                      <a:pt x="1393" y="1371"/>
                      <a:pt x="1247" y="1360"/>
                      <a:pt x="1103" y="1335"/>
                    </a:cubicBezTo>
                    <a:cubicBezTo>
                      <a:pt x="927" y="1300"/>
                      <a:pt x="752" y="1207"/>
                      <a:pt x="591" y="1207"/>
                    </a:cubicBezTo>
                    <a:cubicBezTo>
                      <a:pt x="506" y="1207"/>
                      <a:pt x="425" y="1233"/>
                      <a:pt x="350" y="1308"/>
                    </a:cubicBezTo>
                    <a:cubicBezTo>
                      <a:pt x="1" y="1550"/>
                      <a:pt x="216" y="1980"/>
                      <a:pt x="404" y="2222"/>
                    </a:cubicBezTo>
                    <a:cubicBezTo>
                      <a:pt x="834" y="2706"/>
                      <a:pt x="1453" y="3055"/>
                      <a:pt x="2044" y="3297"/>
                    </a:cubicBezTo>
                    <a:cubicBezTo>
                      <a:pt x="2808" y="3569"/>
                      <a:pt x="3624" y="3721"/>
                      <a:pt x="4425" y="3721"/>
                    </a:cubicBezTo>
                    <a:cubicBezTo>
                      <a:pt x="5371" y="3721"/>
                      <a:pt x="6298" y="3509"/>
                      <a:pt x="7098" y="3029"/>
                    </a:cubicBezTo>
                    <a:cubicBezTo>
                      <a:pt x="7528" y="2760"/>
                      <a:pt x="7932" y="2383"/>
                      <a:pt x="8147" y="1899"/>
                    </a:cubicBezTo>
                    <a:cubicBezTo>
                      <a:pt x="8335" y="1442"/>
                      <a:pt x="8308" y="824"/>
                      <a:pt x="7958" y="421"/>
                    </a:cubicBezTo>
                    <a:cubicBezTo>
                      <a:pt x="7669" y="113"/>
                      <a:pt x="7222" y="1"/>
                      <a:pt x="677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1" name="Google Shape;1551;p15"/>
              <p:cNvSpPr/>
              <p:nvPr/>
            </p:nvSpPr>
            <p:spPr>
              <a:xfrm rot="5400000">
                <a:off x="8235559" y="515764"/>
                <a:ext cx="178432" cy="326576"/>
              </a:xfrm>
              <a:custGeom>
                <a:avLst/>
                <a:gdLst/>
                <a:ahLst/>
                <a:cxnLst/>
                <a:rect l="l" t="t" r="r" b="b"/>
                <a:pathLst>
                  <a:path w="4383" h="8022" extrusionOk="0">
                    <a:moveTo>
                      <a:pt x="2441" y="1"/>
                    </a:moveTo>
                    <a:cubicBezTo>
                      <a:pt x="2337" y="1"/>
                      <a:pt x="2237" y="37"/>
                      <a:pt x="2151" y="132"/>
                    </a:cubicBezTo>
                    <a:cubicBezTo>
                      <a:pt x="1936" y="374"/>
                      <a:pt x="2097" y="643"/>
                      <a:pt x="2097" y="912"/>
                    </a:cubicBezTo>
                    <a:cubicBezTo>
                      <a:pt x="2151" y="1691"/>
                      <a:pt x="1828" y="2525"/>
                      <a:pt x="1479" y="3197"/>
                    </a:cubicBezTo>
                    <a:cubicBezTo>
                      <a:pt x="1049" y="4030"/>
                      <a:pt x="592" y="4837"/>
                      <a:pt x="269" y="5751"/>
                    </a:cubicBezTo>
                    <a:cubicBezTo>
                      <a:pt x="81" y="6396"/>
                      <a:pt x="0" y="7149"/>
                      <a:pt x="457" y="7633"/>
                    </a:cubicBezTo>
                    <a:cubicBezTo>
                      <a:pt x="678" y="7909"/>
                      <a:pt x="1038" y="8021"/>
                      <a:pt x="1399" y="8021"/>
                    </a:cubicBezTo>
                    <a:cubicBezTo>
                      <a:pt x="1564" y="8021"/>
                      <a:pt x="1730" y="7998"/>
                      <a:pt x="1882" y="7955"/>
                    </a:cubicBezTo>
                    <a:cubicBezTo>
                      <a:pt x="2393" y="7821"/>
                      <a:pt x="2796" y="7472"/>
                      <a:pt x="3146" y="7068"/>
                    </a:cubicBezTo>
                    <a:cubicBezTo>
                      <a:pt x="4221" y="5670"/>
                      <a:pt x="4382" y="3762"/>
                      <a:pt x="3952" y="2095"/>
                    </a:cubicBezTo>
                    <a:cubicBezTo>
                      <a:pt x="3764" y="1450"/>
                      <a:pt x="3495" y="804"/>
                      <a:pt x="3065" y="294"/>
                    </a:cubicBezTo>
                    <a:cubicBezTo>
                      <a:pt x="2901" y="166"/>
                      <a:pt x="2662" y="1"/>
                      <a:pt x="244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52" name="Google Shape;1552;p15"/>
            <p:cNvGrpSpPr/>
            <p:nvPr/>
          </p:nvGrpSpPr>
          <p:grpSpPr>
            <a:xfrm rot="267877" flipH="1">
              <a:off x="178537" y="111210"/>
              <a:ext cx="1150594" cy="1300582"/>
              <a:chOff x="7854581" y="142982"/>
              <a:chExt cx="1128039" cy="1275086"/>
            </a:xfrm>
          </p:grpSpPr>
          <p:sp>
            <p:nvSpPr>
              <p:cNvPr id="1553" name="Google Shape;1553;p15"/>
              <p:cNvSpPr/>
              <p:nvPr/>
            </p:nvSpPr>
            <p:spPr>
              <a:xfrm rot="5400000">
                <a:off x="8314629" y="756388"/>
                <a:ext cx="927048" cy="396312"/>
              </a:xfrm>
              <a:custGeom>
                <a:avLst/>
                <a:gdLst/>
                <a:ahLst/>
                <a:cxnLst/>
                <a:rect l="l" t="t" r="r" b="b"/>
                <a:pathLst>
                  <a:path w="22772" h="9735" extrusionOk="0">
                    <a:moveTo>
                      <a:pt x="3017" y="1"/>
                    </a:moveTo>
                    <a:cubicBezTo>
                      <a:pt x="1923" y="1"/>
                      <a:pt x="870" y="848"/>
                      <a:pt x="485" y="1868"/>
                    </a:cubicBezTo>
                    <a:cubicBezTo>
                      <a:pt x="1" y="3051"/>
                      <a:pt x="216" y="4368"/>
                      <a:pt x="727" y="5497"/>
                    </a:cubicBezTo>
                    <a:cubicBezTo>
                      <a:pt x="1452" y="7191"/>
                      <a:pt x="2877" y="8535"/>
                      <a:pt x="4544" y="9207"/>
                    </a:cubicBezTo>
                    <a:cubicBezTo>
                      <a:pt x="5399" y="9560"/>
                      <a:pt x="6316" y="9735"/>
                      <a:pt x="7232" y="9735"/>
                    </a:cubicBezTo>
                    <a:cubicBezTo>
                      <a:pt x="8131" y="9735"/>
                      <a:pt x="9029" y="9567"/>
                      <a:pt x="9867" y="9234"/>
                    </a:cubicBezTo>
                    <a:cubicBezTo>
                      <a:pt x="11400" y="8616"/>
                      <a:pt x="12690" y="7514"/>
                      <a:pt x="14115" y="6788"/>
                    </a:cubicBezTo>
                    <a:cubicBezTo>
                      <a:pt x="14936" y="6362"/>
                      <a:pt x="15894" y="6074"/>
                      <a:pt x="16815" y="6074"/>
                    </a:cubicBezTo>
                    <a:cubicBezTo>
                      <a:pt x="17523" y="6074"/>
                      <a:pt x="18208" y="6244"/>
                      <a:pt x="18793" y="6653"/>
                    </a:cubicBezTo>
                    <a:cubicBezTo>
                      <a:pt x="19587" y="7191"/>
                      <a:pt x="20235" y="8193"/>
                      <a:pt x="21201" y="8193"/>
                    </a:cubicBezTo>
                    <a:cubicBezTo>
                      <a:pt x="21249" y="8193"/>
                      <a:pt x="21297" y="8191"/>
                      <a:pt x="21347" y="8186"/>
                    </a:cubicBezTo>
                    <a:cubicBezTo>
                      <a:pt x="21992" y="8132"/>
                      <a:pt x="22503" y="7540"/>
                      <a:pt x="22637" y="6922"/>
                    </a:cubicBezTo>
                    <a:cubicBezTo>
                      <a:pt x="22772" y="6304"/>
                      <a:pt x="22556" y="5632"/>
                      <a:pt x="22288" y="5067"/>
                    </a:cubicBezTo>
                    <a:cubicBezTo>
                      <a:pt x="21911" y="4368"/>
                      <a:pt x="21374" y="3723"/>
                      <a:pt x="20675" y="3158"/>
                    </a:cubicBezTo>
                    <a:cubicBezTo>
                      <a:pt x="19730" y="2465"/>
                      <a:pt x="18588" y="2068"/>
                      <a:pt x="17441" y="2068"/>
                    </a:cubicBezTo>
                    <a:cubicBezTo>
                      <a:pt x="17120" y="2068"/>
                      <a:pt x="16798" y="2099"/>
                      <a:pt x="16481" y="2164"/>
                    </a:cubicBezTo>
                    <a:cubicBezTo>
                      <a:pt x="14921" y="2513"/>
                      <a:pt x="13631" y="3481"/>
                      <a:pt x="12287" y="4368"/>
                    </a:cubicBezTo>
                    <a:cubicBezTo>
                      <a:pt x="11195" y="5087"/>
                      <a:pt x="9457" y="5791"/>
                      <a:pt x="7978" y="5791"/>
                    </a:cubicBezTo>
                    <a:cubicBezTo>
                      <a:pt x="6580" y="5791"/>
                      <a:pt x="5413" y="5162"/>
                      <a:pt x="5243" y="3320"/>
                    </a:cubicBezTo>
                    <a:lnTo>
                      <a:pt x="5243" y="3212"/>
                    </a:lnTo>
                    <a:cubicBezTo>
                      <a:pt x="5189" y="1975"/>
                      <a:pt x="5082" y="524"/>
                      <a:pt x="3630" y="94"/>
                    </a:cubicBezTo>
                    <a:cubicBezTo>
                      <a:pt x="3427" y="30"/>
                      <a:pt x="3222" y="1"/>
                      <a:pt x="301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4" name="Google Shape;1554;p15"/>
              <p:cNvSpPr/>
              <p:nvPr/>
            </p:nvSpPr>
            <p:spPr>
              <a:xfrm rot="5400000">
                <a:off x="8117038" y="-17698"/>
                <a:ext cx="397330" cy="922244"/>
              </a:xfrm>
              <a:custGeom>
                <a:avLst/>
                <a:gdLst/>
                <a:ahLst/>
                <a:cxnLst/>
                <a:rect l="l" t="t" r="r" b="b"/>
                <a:pathLst>
                  <a:path w="9760" h="22654" extrusionOk="0">
                    <a:moveTo>
                      <a:pt x="3371" y="1"/>
                    </a:moveTo>
                    <a:cubicBezTo>
                      <a:pt x="3035" y="1"/>
                      <a:pt x="2699" y="44"/>
                      <a:pt x="2367" y="140"/>
                    </a:cubicBezTo>
                    <a:cubicBezTo>
                      <a:pt x="1103" y="490"/>
                      <a:pt x="1" y="1780"/>
                      <a:pt x="270" y="3124"/>
                    </a:cubicBezTo>
                    <a:cubicBezTo>
                      <a:pt x="565" y="4603"/>
                      <a:pt x="1990" y="4845"/>
                      <a:pt x="3227" y="5033"/>
                    </a:cubicBezTo>
                    <a:cubicBezTo>
                      <a:pt x="3308" y="5033"/>
                      <a:pt x="3334" y="5033"/>
                      <a:pt x="3388" y="5060"/>
                    </a:cubicBezTo>
                    <a:cubicBezTo>
                      <a:pt x="7071" y="5813"/>
                      <a:pt x="5243" y="10168"/>
                      <a:pt x="3657" y="12157"/>
                    </a:cubicBezTo>
                    <a:cubicBezTo>
                      <a:pt x="2662" y="13394"/>
                      <a:pt x="1560" y="14604"/>
                      <a:pt x="1076" y="16136"/>
                    </a:cubicBezTo>
                    <a:cubicBezTo>
                      <a:pt x="565" y="17803"/>
                      <a:pt x="1022" y="19685"/>
                      <a:pt x="2098" y="21029"/>
                    </a:cubicBezTo>
                    <a:cubicBezTo>
                      <a:pt x="2474" y="21459"/>
                      <a:pt x="2877" y="21836"/>
                      <a:pt x="3334" y="22131"/>
                    </a:cubicBezTo>
                    <a:lnTo>
                      <a:pt x="3738" y="22346"/>
                    </a:lnTo>
                    <a:cubicBezTo>
                      <a:pt x="4007" y="22373"/>
                      <a:pt x="4275" y="22481"/>
                      <a:pt x="4517" y="22615"/>
                    </a:cubicBezTo>
                    <a:cubicBezTo>
                      <a:pt x="4669" y="22634"/>
                      <a:pt x="4822" y="22653"/>
                      <a:pt x="4983" y="22653"/>
                    </a:cubicBezTo>
                    <a:cubicBezTo>
                      <a:pt x="5050" y="22653"/>
                      <a:pt x="5119" y="22650"/>
                      <a:pt x="5189" y="22642"/>
                    </a:cubicBezTo>
                    <a:cubicBezTo>
                      <a:pt x="5808" y="22588"/>
                      <a:pt x="6453" y="22131"/>
                      <a:pt x="6587" y="21513"/>
                    </a:cubicBezTo>
                    <a:cubicBezTo>
                      <a:pt x="6803" y="20491"/>
                      <a:pt x="5781" y="19712"/>
                      <a:pt x="5270" y="18825"/>
                    </a:cubicBezTo>
                    <a:cubicBezTo>
                      <a:pt x="4464" y="17400"/>
                      <a:pt x="4974" y="15545"/>
                      <a:pt x="5888" y="14174"/>
                    </a:cubicBezTo>
                    <a:cubicBezTo>
                      <a:pt x="6749" y="12803"/>
                      <a:pt x="8012" y="11620"/>
                      <a:pt x="8738" y="10168"/>
                    </a:cubicBezTo>
                    <a:cubicBezTo>
                      <a:pt x="9572" y="8555"/>
                      <a:pt x="9760" y="6646"/>
                      <a:pt x="9249" y="4899"/>
                    </a:cubicBezTo>
                    <a:cubicBezTo>
                      <a:pt x="8738" y="3151"/>
                      <a:pt x="7528" y="1646"/>
                      <a:pt x="5942" y="732"/>
                    </a:cubicBezTo>
                    <a:cubicBezTo>
                      <a:pt x="5143" y="303"/>
                      <a:pt x="4258" y="1"/>
                      <a:pt x="337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5" name="Google Shape;1555;p15"/>
              <p:cNvSpPr/>
              <p:nvPr/>
            </p:nvSpPr>
            <p:spPr>
              <a:xfrm rot="5400000">
                <a:off x="8537170" y="908058"/>
                <a:ext cx="645783" cy="245115"/>
              </a:xfrm>
              <a:custGeom>
                <a:avLst/>
                <a:gdLst/>
                <a:ahLst/>
                <a:cxnLst/>
                <a:rect l="l" t="t" r="r" b="b"/>
                <a:pathLst>
                  <a:path w="15863" h="6021" extrusionOk="0">
                    <a:moveTo>
                      <a:pt x="11936" y="0"/>
                    </a:moveTo>
                    <a:cubicBezTo>
                      <a:pt x="11820" y="0"/>
                      <a:pt x="11703" y="3"/>
                      <a:pt x="11588" y="7"/>
                    </a:cubicBezTo>
                    <a:cubicBezTo>
                      <a:pt x="10351" y="87"/>
                      <a:pt x="9114" y="383"/>
                      <a:pt x="7958" y="921"/>
                    </a:cubicBezTo>
                    <a:cubicBezTo>
                      <a:pt x="6416" y="1649"/>
                      <a:pt x="3712" y="4068"/>
                      <a:pt x="1549" y="4068"/>
                    </a:cubicBezTo>
                    <a:cubicBezTo>
                      <a:pt x="997" y="4068"/>
                      <a:pt x="481" y="3911"/>
                      <a:pt x="28" y="3528"/>
                    </a:cubicBezTo>
                    <a:lnTo>
                      <a:pt x="1" y="3528"/>
                    </a:lnTo>
                    <a:cubicBezTo>
                      <a:pt x="158" y="5384"/>
                      <a:pt x="1312" y="6020"/>
                      <a:pt x="2704" y="6020"/>
                    </a:cubicBezTo>
                    <a:cubicBezTo>
                      <a:pt x="4175" y="6020"/>
                      <a:pt x="5912" y="5309"/>
                      <a:pt x="7018" y="4577"/>
                    </a:cubicBezTo>
                    <a:cubicBezTo>
                      <a:pt x="8335" y="3717"/>
                      <a:pt x="9679" y="2695"/>
                      <a:pt x="11211" y="2399"/>
                    </a:cubicBezTo>
                    <a:cubicBezTo>
                      <a:pt x="11537" y="2334"/>
                      <a:pt x="11866" y="2303"/>
                      <a:pt x="12194" y="2303"/>
                    </a:cubicBezTo>
                    <a:cubicBezTo>
                      <a:pt x="13358" y="2303"/>
                      <a:pt x="14509" y="2696"/>
                      <a:pt x="15432" y="3367"/>
                    </a:cubicBezTo>
                    <a:lnTo>
                      <a:pt x="15459" y="3340"/>
                    </a:lnTo>
                    <a:cubicBezTo>
                      <a:pt x="15755" y="3071"/>
                      <a:pt x="15862" y="2641"/>
                      <a:pt x="15755" y="2238"/>
                    </a:cubicBezTo>
                    <a:cubicBezTo>
                      <a:pt x="15567" y="1351"/>
                      <a:pt x="14706" y="652"/>
                      <a:pt x="13873" y="302"/>
                    </a:cubicBezTo>
                    <a:cubicBezTo>
                      <a:pt x="13278" y="73"/>
                      <a:pt x="12604" y="0"/>
                      <a:pt x="119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6" name="Google Shape;1556;p15"/>
              <p:cNvSpPr/>
              <p:nvPr/>
            </p:nvSpPr>
            <p:spPr>
              <a:xfrm rot="5400000">
                <a:off x="8025476" y="-10535"/>
                <a:ext cx="389676" cy="696711"/>
              </a:xfrm>
              <a:custGeom>
                <a:avLst/>
                <a:gdLst/>
                <a:ahLst/>
                <a:cxnLst/>
                <a:rect l="l" t="t" r="r" b="b"/>
                <a:pathLst>
                  <a:path w="9572" h="17114" extrusionOk="0">
                    <a:moveTo>
                      <a:pt x="5915" y="1"/>
                    </a:moveTo>
                    <a:cubicBezTo>
                      <a:pt x="6533" y="377"/>
                      <a:pt x="6668" y="1345"/>
                      <a:pt x="6480" y="2044"/>
                    </a:cubicBezTo>
                    <a:cubicBezTo>
                      <a:pt x="6211" y="3039"/>
                      <a:pt x="5082" y="3791"/>
                      <a:pt x="4329" y="4517"/>
                    </a:cubicBezTo>
                    <a:cubicBezTo>
                      <a:pt x="2501" y="6345"/>
                      <a:pt x="942" y="8496"/>
                      <a:pt x="323" y="10969"/>
                    </a:cubicBezTo>
                    <a:cubicBezTo>
                      <a:pt x="81" y="11991"/>
                      <a:pt x="1" y="13093"/>
                      <a:pt x="269" y="14115"/>
                    </a:cubicBezTo>
                    <a:cubicBezTo>
                      <a:pt x="566" y="15352"/>
                      <a:pt x="1865" y="17113"/>
                      <a:pt x="3328" y="17113"/>
                    </a:cubicBezTo>
                    <a:cubicBezTo>
                      <a:pt x="3455" y="17113"/>
                      <a:pt x="3582" y="17100"/>
                      <a:pt x="3711" y="17072"/>
                    </a:cubicBezTo>
                    <a:cubicBezTo>
                      <a:pt x="4221" y="16965"/>
                      <a:pt x="4652" y="16454"/>
                      <a:pt x="4598" y="15943"/>
                    </a:cubicBezTo>
                    <a:cubicBezTo>
                      <a:pt x="3522" y="14599"/>
                      <a:pt x="3092" y="12717"/>
                      <a:pt x="3576" y="11050"/>
                    </a:cubicBezTo>
                    <a:cubicBezTo>
                      <a:pt x="4060" y="9545"/>
                      <a:pt x="5162" y="8308"/>
                      <a:pt x="6184" y="7071"/>
                    </a:cubicBezTo>
                    <a:cubicBezTo>
                      <a:pt x="7797" y="5109"/>
                      <a:pt x="9571" y="727"/>
                      <a:pt x="59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57" name="Google Shape;1557;p15"/>
            <p:cNvGrpSpPr/>
            <p:nvPr/>
          </p:nvGrpSpPr>
          <p:grpSpPr>
            <a:xfrm rot="-267877">
              <a:off x="8132949" y="578945"/>
              <a:ext cx="424176" cy="491025"/>
              <a:chOff x="8161487" y="589836"/>
              <a:chExt cx="415861" cy="481399"/>
            </a:xfrm>
          </p:grpSpPr>
          <p:sp>
            <p:nvSpPr>
              <p:cNvPr id="1558" name="Google Shape;1558;p15"/>
              <p:cNvSpPr/>
              <p:nvPr/>
            </p:nvSpPr>
            <p:spPr>
              <a:xfrm rot="5400000">
                <a:off x="8331928" y="825815"/>
                <a:ext cx="339318" cy="151523"/>
              </a:xfrm>
              <a:custGeom>
                <a:avLst/>
                <a:gdLst/>
                <a:ahLst/>
                <a:cxnLst/>
                <a:rect l="l" t="t" r="r" b="b"/>
                <a:pathLst>
                  <a:path w="8335" h="3722" extrusionOk="0">
                    <a:moveTo>
                      <a:pt x="6772" y="1"/>
                    </a:moveTo>
                    <a:cubicBezTo>
                      <a:pt x="6552" y="1"/>
                      <a:pt x="6333" y="27"/>
                      <a:pt x="6130" y="71"/>
                    </a:cubicBezTo>
                    <a:cubicBezTo>
                      <a:pt x="5189" y="233"/>
                      <a:pt x="4329" y="663"/>
                      <a:pt x="3442" y="958"/>
                    </a:cubicBezTo>
                    <a:cubicBezTo>
                      <a:pt x="2850" y="1156"/>
                      <a:pt x="2187" y="1371"/>
                      <a:pt x="1540" y="1371"/>
                    </a:cubicBezTo>
                    <a:cubicBezTo>
                      <a:pt x="1393" y="1371"/>
                      <a:pt x="1247" y="1360"/>
                      <a:pt x="1103" y="1335"/>
                    </a:cubicBezTo>
                    <a:cubicBezTo>
                      <a:pt x="927" y="1300"/>
                      <a:pt x="752" y="1207"/>
                      <a:pt x="591" y="1207"/>
                    </a:cubicBezTo>
                    <a:cubicBezTo>
                      <a:pt x="506" y="1207"/>
                      <a:pt x="425" y="1233"/>
                      <a:pt x="350" y="1308"/>
                    </a:cubicBezTo>
                    <a:cubicBezTo>
                      <a:pt x="1" y="1550"/>
                      <a:pt x="216" y="1980"/>
                      <a:pt x="404" y="2222"/>
                    </a:cubicBezTo>
                    <a:cubicBezTo>
                      <a:pt x="834" y="2706"/>
                      <a:pt x="1453" y="3055"/>
                      <a:pt x="2044" y="3297"/>
                    </a:cubicBezTo>
                    <a:cubicBezTo>
                      <a:pt x="2808" y="3569"/>
                      <a:pt x="3624" y="3721"/>
                      <a:pt x="4425" y="3721"/>
                    </a:cubicBezTo>
                    <a:cubicBezTo>
                      <a:pt x="5371" y="3721"/>
                      <a:pt x="6298" y="3509"/>
                      <a:pt x="7098" y="3029"/>
                    </a:cubicBezTo>
                    <a:cubicBezTo>
                      <a:pt x="7528" y="2760"/>
                      <a:pt x="7932" y="2383"/>
                      <a:pt x="8147" y="1899"/>
                    </a:cubicBezTo>
                    <a:cubicBezTo>
                      <a:pt x="8335" y="1442"/>
                      <a:pt x="8308" y="824"/>
                      <a:pt x="7958" y="421"/>
                    </a:cubicBezTo>
                    <a:cubicBezTo>
                      <a:pt x="7669" y="113"/>
                      <a:pt x="7222" y="1"/>
                      <a:pt x="677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9" name="Google Shape;1559;p15"/>
              <p:cNvSpPr/>
              <p:nvPr/>
            </p:nvSpPr>
            <p:spPr>
              <a:xfrm rot="5400000">
                <a:off x="8235559" y="515764"/>
                <a:ext cx="178432" cy="326576"/>
              </a:xfrm>
              <a:custGeom>
                <a:avLst/>
                <a:gdLst/>
                <a:ahLst/>
                <a:cxnLst/>
                <a:rect l="l" t="t" r="r" b="b"/>
                <a:pathLst>
                  <a:path w="4383" h="8022" extrusionOk="0">
                    <a:moveTo>
                      <a:pt x="2441" y="1"/>
                    </a:moveTo>
                    <a:cubicBezTo>
                      <a:pt x="2337" y="1"/>
                      <a:pt x="2237" y="37"/>
                      <a:pt x="2151" y="132"/>
                    </a:cubicBezTo>
                    <a:cubicBezTo>
                      <a:pt x="1936" y="374"/>
                      <a:pt x="2097" y="643"/>
                      <a:pt x="2097" y="912"/>
                    </a:cubicBezTo>
                    <a:cubicBezTo>
                      <a:pt x="2151" y="1691"/>
                      <a:pt x="1828" y="2525"/>
                      <a:pt x="1479" y="3197"/>
                    </a:cubicBezTo>
                    <a:cubicBezTo>
                      <a:pt x="1049" y="4030"/>
                      <a:pt x="592" y="4837"/>
                      <a:pt x="269" y="5751"/>
                    </a:cubicBezTo>
                    <a:cubicBezTo>
                      <a:pt x="81" y="6396"/>
                      <a:pt x="0" y="7149"/>
                      <a:pt x="457" y="7633"/>
                    </a:cubicBezTo>
                    <a:cubicBezTo>
                      <a:pt x="678" y="7909"/>
                      <a:pt x="1038" y="8021"/>
                      <a:pt x="1399" y="8021"/>
                    </a:cubicBezTo>
                    <a:cubicBezTo>
                      <a:pt x="1564" y="8021"/>
                      <a:pt x="1730" y="7998"/>
                      <a:pt x="1882" y="7955"/>
                    </a:cubicBezTo>
                    <a:cubicBezTo>
                      <a:pt x="2393" y="7821"/>
                      <a:pt x="2796" y="7472"/>
                      <a:pt x="3146" y="7068"/>
                    </a:cubicBezTo>
                    <a:cubicBezTo>
                      <a:pt x="4221" y="5670"/>
                      <a:pt x="4382" y="3762"/>
                      <a:pt x="3952" y="2095"/>
                    </a:cubicBezTo>
                    <a:cubicBezTo>
                      <a:pt x="3764" y="1450"/>
                      <a:pt x="3495" y="804"/>
                      <a:pt x="3065" y="294"/>
                    </a:cubicBezTo>
                    <a:cubicBezTo>
                      <a:pt x="2901" y="166"/>
                      <a:pt x="2662" y="1"/>
                      <a:pt x="244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60" name="Google Shape;1560;p15"/>
            <p:cNvGrpSpPr/>
            <p:nvPr/>
          </p:nvGrpSpPr>
          <p:grpSpPr>
            <a:xfrm rot="-267877">
              <a:off x="7815143" y="111210"/>
              <a:ext cx="1150594" cy="1300582"/>
              <a:chOff x="7854581" y="142982"/>
              <a:chExt cx="1128039" cy="1275086"/>
            </a:xfrm>
          </p:grpSpPr>
          <p:sp>
            <p:nvSpPr>
              <p:cNvPr id="1561" name="Google Shape;1561;p15"/>
              <p:cNvSpPr/>
              <p:nvPr/>
            </p:nvSpPr>
            <p:spPr>
              <a:xfrm rot="5400000">
                <a:off x="8314629" y="756388"/>
                <a:ext cx="927048" cy="396312"/>
              </a:xfrm>
              <a:custGeom>
                <a:avLst/>
                <a:gdLst/>
                <a:ahLst/>
                <a:cxnLst/>
                <a:rect l="l" t="t" r="r" b="b"/>
                <a:pathLst>
                  <a:path w="22772" h="9735" extrusionOk="0">
                    <a:moveTo>
                      <a:pt x="3017" y="1"/>
                    </a:moveTo>
                    <a:cubicBezTo>
                      <a:pt x="1923" y="1"/>
                      <a:pt x="870" y="848"/>
                      <a:pt x="485" y="1868"/>
                    </a:cubicBezTo>
                    <a:cubicBezTo>
                      <a:pt x="1" y="3051"/>
                      <a:pt x="216" y="4368"/>
                      <a:pt x="727" y="5497"/>
                    </a:cubicBezTo>
                    <a:cubicBezTo>
                      <a:pt x="1452" y="7191"/>
                      <a:pt x="2877" y="8535"/>
                      <a:pt x="4544" y="9207"/>
                    </a:cubicBezTo>
                    <a:cubicBezTo>
                      <a:pt x="5399" y="9560"/>
                      <a:pt x="6316" y="9735"/>
                      <a:pt x="7232" y="9735"/>
                    </a:cubicBezTo>
                    <a:cubicBezTo>
                      <a:pt x="8131" y="9735"/>
                      <a:pt x="9029" y="9567"/>
                      <a:pt x="9867" y="9234"/>
                    </a:cubicBezTo>
                    <a:cubicBezTo>
                      <a:pt x="11400" y="8616"/>
                      <a:pt x="12690" y="7514"/>
                      <a:pt x="14115" y="6788"/>
                    </a:cubicBezTo>
                    <a:cubicBezTo>
                      <a:pt x="14936" y="6362"/>
                      <a:pt x="15894" y="6074"/>
                      <a:pt x="16815" y="6074"/>
                    </a:cubicBezTo>
                    <a:cubicBezTo>
                      <a:pt x="17523" y="6074"/>
                      <a:pt x="18208" y="6244"/>
                      <a:pt x="18793" y="6653"/>
                    </a:cubicBezTo>
                    <a:cubicBezTo>
                      <a:pt x="19587" y="7191"/>
                      <a:pt x="20235" y="8193"/>
                      <a:pt x="21201" y="8193"/>
                    </a:cubicBezTo>
                    <a:cubicBezTo>
                      <a:pt x="21249" y="8193"/>
                      <a:pt x="21297" y="8191"/>
                      <a:pt x="21347" y="8186"/>
                    </a:cubicBezTo>
                    <a:cubicBezTo>
                      <a:pt x="21992" y="8132"/>
                      <a:pt x="22503" y="7540"/>
                      <a:pt x="22637" y="6922"/>
                    </a:cubicBezTo>
                    <a:cubicBezTo>
                      <a:pt x="22772" y="6304"/>
                      <a:pt x="22556" y="5632"/>
                      <a:pt x="22288" y="5067"/>
                    </a:cubicBezTo>
                    <a:cubicBezTo>
                      <a:pt x="21911" y="4368"/>
                      <a:pt x="21374" y="3723"/>
                      <a:pt x="20675" y="3158"/>
                    </a:cubicBezTo>
                    <a:cubicBezTo>
                      <a:pt x="19730" y="2465"/>
                      <a:pt x="18588" y="2068"/>
                      <a:pt x="17441" y="2068"/>
                    </a:cubicBezTo>
                    <a:cubicBezTo>
                      <a:pt x="17120" y="2068"/>
                      <a:pt x="16798" y="2099"/>
                      <a:pt x="16481" y="2164"/>
                    </a:cubicBezTo>
                    <a:cubicBezTo>
                      <a:pt x="14921" y="2513"/>
                      <a:pt x="13631" y="3481"/>
                      <a:pt x="12287" y="4368"/>
                    </a:cubicBezTo>
                    <a:cubicBezTo>
                      <a:pt x="11195" y="5087"/>
                      <a:pt x="9457" y="5791"/>
                      <a:pt x="7978" y="5791"/>
                    </a:cubicBezTo>
                    <a:cubicBezTo>
                      <a:pt x="6580" y="5791"/>
                      <a:pt x="5413" y="5162"/>
                      <a:pt x="5243" y="3320"/>
                    </a:cubicBezTo>
                    <a:lnTo>
                      <a:pt x="5243" y="3212"/>
                    </a:lnTo>
                    <a:cubicBezTo>
                      <a:pt x="5189" y="1975"/>
                      <a:pt x="5082" y="524"/>
                      <a:pt x="3630" y="94"/>
                    </a:cubicBezTo>
                    <a:cubicBezTo>
                      <a:pt x="3427" y="30"/>
                      <a:pt x="3222" y="1"/>
                      <a:pt x="301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2" name="Google Shape;1562;p15"/>
              <p:cNvSpPr/>
              <p:nvPr/>
            </p:nvSpPr>
            <p:spPr>
              <a:xfrm rot="5400000">
                <a:off x="8117038" y="-17698"/>
                <a:ext cx="397330" cy="922244"/>
              </a:xfrm>
              <a:custGeom>
                <a:avLst/>
                <a:gdLst/>
                <a:ahLst/>
                <a:cxnLst/>
                <a:rect l="l" t="t" r="r" b="b"/>
                <a:pathLst>
                  <a:path w="9760" h="22654" extrusionOk="0">
                    <a:moveTo>
                      <a:pt x="3371" y="1"/>
                    </a:moveTo>
                    <a:cubicBezTo>
                      <a:pt x="3035" y="1"/>
                      <a:pt x="2699" y="44"/>
                      <a:pt x="2367" y="140"/>
                    </a:cubicBezTo>
                    <a:cubicBezTo>
                      <a:pt x="1103" y="490"/>
                      <a:pt x="1" y="1780"/>
                      <a:pt x="270" y="3124"/>
                    </a:cubicBezTo>
                    <a:cubicBezTo>
                      <a:pt x="565" y="4603"/>
                      <a:pt x="1990" y="4845"/>
                      <a:pt x="3227" y="5033"/>
                    </a:cubicBezTo>
                    <a:cubicBezTo>
                      <a:pt x="3308" y="5033"/>
                      <a:pt x="3334" y="5033"/>
                      <a:pt x="3388" y="5060"/>
                    </a:cubicBezTo>
                    <a:cubicBezTo>
                      <a:pt x="7071" y="5813"/>
                      <a:pt x="5243" y="10168"/>
                      <a:pt x="3657" y="12157"/>
                    </a:cubicBezTo>
                    <a:cubicBezTo>
                      <a:pt x="2662" y="13394"/>
                      <a:pt x="1560" y="14604"/>
                      <a:pt x="1076" y="16136"/>
                    </a:cubicBezTo>
                    <a:cubicBezTo>
                      <a:pt x="565" y="17803"/>
                      <a:pt x="1022" y="19685"/>
                      <a:pt x="2098" y="21029"/>
                    </a:cubicBezTo>
                    <a:cubicBezTo>
                      <a:pt x="2474" y="21459"/>
                      <a:pt x="2877" y="21836"/>
                      <a:pt x="3334" y="22131"/>
                    </a:cubicBezTo>
                    <a:lnTo>
                      <a:pt x="3738" y="22346"/>
                    </a:lnTo>
                    <a:cubicBezTo>
                      <a:pt x="4007" y="22373"/>
                      <a:pt x="4275" y="22481"/>
                      <a:pt x="4517" y="22615"/>
                    </a:cubicBezTo>
                    <a:cubicBezTo>
                      <a:pt x="4669" y="22634"/>
                      <a:pt x="4822" y="22653"/>
                      <a:pt x="4983" y="22653"/>
                    </a:cubicBezTo>
                    <a:cubicBezTo>
                      <a:pt x="5050" y="22653"/>
                      <a:pt x="5119" y="22650"/>
                      <a:pt x="5189" y="22642"/>
                    </a:cubicBezTo>
                    <a:cubicBezTo>
                      <a:pt x="5808" y="22588"/>
                      <a:pt x="6453" y="22131"/>
                      <a:pt x="6587" y="21513"/>
                    </a:cubicBezTo>
                    <a:cubicBezTo>
                      <a:pt x="6803" y="20491"/>
                      <a:pt x="5781" y="19712"/>
                      <a:pt x="5270" y="18825"/>
                    </a:cubicBezTo>
                    <a:cubicBezTo>
                      <a:pt x="4464" y="17400"/>
                      <a:pt x="4974" y="15545"/>
                      <a:pt x="5888" y="14174"/>
                    </a:cubicBezTo>
                    <a:cubicBezTo>
                      <a:pt x="6749" y="12803"/>
                      <a:pt x="8012" y="11620"/>
                      <a:pt x="8738" y="10168"/>
                    </a:cubicBezTo>
                    <a:cubicBezTo>
                      <a:pt x="9572" y="8555"/>
                      <a:pt x="9760" y="6646"/>
                      <a:pt x="9249" y="4899"/>
                    </a:cubicBezTo>
                    <a:cubicBezTo>
                      <a:pt x="8738" y="3151"/>
                      <a:pt x="7528" y="1646"/>
                      <a:pt x="5942" y="732"/>
                    </a:cubicBezTo>
                    <a:cubicBezTo>
                      <a:pt x="5143" y="303"/>
                      <a:pt x="4258" y="1"/>
                      <a:pt x="337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3" name="Google Shape;1563;p15"/>
              <p:cNvSpPr/>
              <p:nvPr/>
            </p:nvSpPr>
            <p:spPr>
              <a:xfrm rot="5400000">
                <a:off x="8537170" y="908058"/>
                <a:ext cx="645783" cy="245115"/>
              </a:xfrm>
              <a:custGeom>
                <a:avLst/>
                <a:gdLst/>
                <a:ahLst/>
                <a:cxnLst/>
                <a:rect l="l" t="t" r="r" b="b"/>
                <a:pathLst>
                  <a:path w="15863" h="6021" extrusionOk="0">
                    <a:moveTo>
                      <a:pt x="11936" y="0"/>
                    </a:moveTo>
                    <a:cubicBezTo>
                      <a:pt x="11820" y="0"/>
                      <a:pt x="11703" y="3"/>
                      <a:pt x="11588" y="7"/>
                    </a:cubicBezTo>
                    <a:cubicBezTo>
                      <a:pt x="10351" y="87"/>
                      <a:pt x="9114" y="383"/>
                      <a:pt x="7958" y="921"/>
                    </a:cubicBezTo>
                    <a:cubicBezTo>
                      <a:pt x="6416" y="1649"/>
                      <a:pt x="3712" y="4068"/>
                      <a:pt x="1549" y="4068"/>
                    </a:cubicBezTo>
                    <a:cubicBezTo>
                      <a:pt x="997" y="4068"/>
                      <a:pt x="481" y="3911"/>
                      <a:pt x="28" y="3528"/>
                    </a:cubicBezTo>
                    <a:lnTo>
                      <a:pt x="1" y="3528"/>
                    </a:lnTo>
                    <a:cubicBezTo>
                      <a:pt x="158" y="5384"/>
                      <a:pt x="1312" y="6020"/>
                      <a:pt x="2704" y="6020"/>
                    </a:cubicBezTo>
                    <a:cubicBezTo>
                      <a:pt x="4175" y="6020"/>
                      <a:pt x="5912" y="5309"/>
                      <a:pt x="7018" y="4577"/>
                    </a:cubicBezTo>
                    <a:cubicBezTo>
                      <a:pt x="8335" y="3717"/>
                      <a:pt x="9679" y="2695"/>
                      <a:pt x="11211" y="2399"/>
                    </a:cubicBezTo>
                    <a:cubicBezTo>
                      <a:pt x="11537" y="2334"/>
                      <a:pt x="11866" y="2303"/>
                      <a:pt x="12194" y="2303"/>
                    </a:cubicBezTo>
                    <a:cubicBezTo>
                      <a:pt x="13358" y="2303"/>
                      <a:pt x="14509" y="2696"/>
                      <a:pt x="15432" y="3367"/>
                    </a:cubicBezTo>
                    <a:lnTo>
                      <a:pt x="15459" y="3340"/>
                    </a:lnTo>
                    <a:cubicBezTo>
                      <a:pt x="15755" y="3071"/>
                      <a:pt x="15862" y="2641"/>
                      <a:pt x="15755" y="2238"/>
                    </a:cubicBezTo>
                    <a:cubicBezTo>
                      <a:pt x="15567" y="1351"/>
                      <a:pt x="14706" y="652"/>
                      <a:pt x="13873" y="302"/>
                    </a:cubicBezTo>
                    <a:cubicBezTo>
                      <a:pt x="13278" y="73"/>
                      <a:pt x="12604" y="0"/>
                      <a:pt x="119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4" name="Google Shape;1564;p15"/>
              <p:cNvSpPr/>
              <p:nvPr/>
            </p:nvSpPr>
            <p:spPr>
              <a:xfrm rot="5400000">
                <a:off x="8025476" y="-10535"/>
                <a:ext cx="389676" cy="696711"/>
              </a:xfrm>
              <a:custGeom>
                <a:avLst/>
                <a:gdLst/>
                <a:ahLst/>
                <a:cxnLst/>
                <a:rect l="l" t="t" r="r" b="b"/>
                <a:pathLst>
                  <a:path w="9572" h="17114" extrusionOk="0">
                    <a:moveTo>
                      <a:pt x="5915" y="1"/>
                    </a:moveTo>
                    <a:cubicBezTo>
                      <a:pt x="6533" y="377"/>
                      <a:pt x="6668" y="1345"/>
                      <a:pt x="6480" y="2044"/>
                    </a:cubicBezTo>
                    <a:cubicBezTo>
                      <a:pt x="6211" y="3039"/>
                      <a:pt x="5082" y="3791"/>
                      <a:pt x="4329" y="4517"/>
                    </a:cubicBezTo>
                    <a:cubicBezTo>
                      <a:pt x="2501" y="6345"/>
                      <a:pt x="942" y="8496"/>
                      <a:pt x="323" y="10969"/>
                    </a:cubicBezTo>
                    <a:cubicBezTo>
                      <a:pt x="81" y="11991"/>
                      <a:pt x="1" y="13093"/>
                      <a:pt x="269" y="14115"/>
                    </a:cubicBezTo>
                    <a:cubicBezTo>
                      <a:pt x="566" y="15352"/>
                      <a:pt x="1865" y="17113"/>
                      <a:pt x="3328" y="17113"/>
                    </a:cubicBezTo>
                    <a:cubicBezTo>
                      <a:pt x="3455" y="17113"/>
                      <a:pt x="3582" y="17100"/>
                      <a:pt x="3711" y="17072"/>
                    </a:cubicBezTo>
                    <a:cubicBezTo>
                      <a:pt x="4221" y="16965"/>
                      <a:pt x="4652" y="16454"/>
                      <a:pt x="4598" y="15943"/>
                    </a:cubicBezTo>
                    <a:cubicBezTo>
                      <a:pt x="3522" y="14599"/>
                      <a:pt x="3092" y="12717"/>
                      <a:pt x="3576" y="11050"/>
                    </a:cubicBezTo>
                    <a:cubicBezTo>
                      <a:pt x="4060" y="9545"/>
                      <a:pt x="5162" y="8308"/>
                      <a:pt x="6184" y="7071"/>
                    </a:cubicBezTo>
                    <a:cubicBezTo>
                      <a:pt x="7797" y="5109"/>
                      <a:pt x="9571" y="727"/>
                      <a:pt x="59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65" name="Google Shape;1565;p15"/>
          <p:cNvGrpSpPr/>
          <p:nvPr/>
        </p:nvGrpSpPr>
        <p:grpSpPr>
          <a:xfrm>
            <a:off x="129525" y="67849"/>
            <a:ext cx="8884950" cy="5007801"/>
            <a:chOff x="129525" y="67849"/>
            <a:chExt cx="8884950" cy="5007801"/>
          </a:xfrm>
        </p:grpSpPr>
        <p:grpSp>
          <p:nvGrpSpPr>
            <p:cNvPr id="1566" name="Google Shape;1566;p15"/>
            <p:cNvGrpSpPr/>
            <p:nvPr/>
          </p:nvGrpSpPr>
          <p:grpSpPr>
            <a:xfrm>
              <a:off x="190971" y="1558392"/>
              <a:ext cx="393857" cy="521341"/>
              <a:chOff x="150169" y="1487750"/>
              <a:chExt cx="386134" cy="511119"/>
            </a:xfrm>
          </p:grpSpPr>
          <p:grpSp>
            <p:nvGrpSpPr>
              <p:cNvPr id="1567" name="Google Shape;1567;p15"/>
              <p:cNvGrpSpPr/>
              <p:nvPr/>
            </p:nvGrpSpPr>
            <p:grpSpPr>
              <a:xfrm>
                <a:off x="150169" y="1688047"/>
                <a:ext cx="386134" cy="310821"/>
                <a:chOff x="150169" y="1688047"/>
                <a:chExt cx="386134" cy="310821"/>
              </a:xfrm>
            </p:grpSpPr>
            <p:sp>
              <p:nvSpPr>
                <p:cNvPr id="1568" name="Google Shape;1568;p15"/>
                <p:cNvSpPr/>
                <p:nvPr/>
              </p:nvSpPr>
              <p:spPr>
                <a:xfrm rot="5400000">
                  <a:off x="187825" y="1650391"/>
                  <a:ext cx="310821" cy="3861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35" h="9485" extrusionOk="0">
                      <a:moveTo>
                        <a:pt x="7018" y="0"/>
                      </a:moveTo>
                      <a:cubicBezTo>
                        <a:pt x="6992" y="0"/>
                        <a:pt x="6965" y="2"/>
                        <a:pt x="6936" y="7"/>
                      </a:cubicBezTo>
                      <a:cubicBezTo>
                        <a:pt x="6345" y="87"/>
                        <a:pt x="6372" y="1593"/>
                        <a:pt x="6264" y="1996"/>
                      </a:cubicBezTo>
                      <a:cubicBezTo>
                        <a:pt x="6076" y="3233"/>
                        <a:pt x="5242" y="4335"/>
                        <a:pt x="4113" y="4953"/>
                      </a:cubicBezTo>
                      <a:cubicBezTo>
                        <a:pt x="3307" y="5383"/>
                        <a:pt x="2339" y="5518"/>
                        <a:pt x="1532" y="5948"/>
                      </a:cubicBezTo>
                      <a:cubicBezTo>
                        <a:pt x="699" y="6378"/>
                        <a:pt x="0" y="7265"/>
                        <a:pt x="188" y="8179"/>
                      </a:cubicBezTo>
                      <a:cubicBezTo>
                        <a:pt x="323" y="8771"/>
                        <a:pt x="860" y="9228"/>
                        <a:pt x="1425" y="9389"/>
                      </a:cubicBezTo>
                      <a:cubicBezTo>
                        <a:pt x="1665" y="9455"/>
                        <a:pt x="1909" y="9485"/>
                        <a:pt x="2155" y="9485"/>
                      </a:cubicBezTo>
                      <a:cubicBezTo>
                        <a:pt x="2514" y="9485"/>
                        <a:pt x="2875" y="9420"/>
                        <a:pt x="3226" y="9308"/>
                      </a:cubicBezTo>
                      <a:cubicBezTo>
                        <a:pt x="4732" y="8878"/>
                        <a:pt x="5995" y="7749"/>
                        <a:pt x="6640" y="6297"/>
                      </a:cubicBezTo>
                      <a:cubicBezTo>
                        <a:pt x="7286" y="4819"/>
                        <a:pt x="7205" y="3206"/>
                        <a:pt x="7286" y="1620"/>
                      </a:cubicBezTo>
                      <a:cubicBezTo>
                        <a:pt x="7311" y="1207"/>
                        <a:pt x="7635" y="0"/>
                        <a:pt x="701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69" name="Google Shape;1569;p15"/>
                <p:cNvSpPr/>
                <p:nvPr/>
              </p:nvSpPr>
              <p:spPr>
                <a:xfrm rot="5400000">
                  <a:off x="177580" y="1798027"/>
                  <a:ext cx="142322" cy="799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96" h="1963" fill="none" extrusionOk="0">
                      <a:moveTo>
                        <a:pt x="1" y="1963"/>
                      </a:moveTo>
                      <a:cubicBezTo>
                        <a:pt x="1372" y="1936"/>
                        <a:pt x="2716" y="1183"/>
                        <a:pt x="3496" y="0"/>
                      </a:cubicBezTo>
                    </a:path>
                  </a:pathLst>
                </a:custGeom>
                <a:solidFill>
                  <a:schemeClr val="dk2"/>
                </a:solidFill>
                <a:ln w="8725" cap="flat" cmpd="sng">
                  <a:solidFill>
                    <a:schemeClr val="lt1"/>
                  </a:solidFill>
                  <a:prstDash val="solid"/>
                  <a:miter lim="2688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570" name="Google Shape;1570;p15"/>
              <p:cNvGrpSpPr/>
              <p:nvPr/>
            </p:nvGrpSpPr>
            <p:grpSpPr>
              <a:xfrm>
                <a:off x="163277" y="1487750"/>
                <a:ext cx="362360" cy="403884"/>
                <a:chOff x="163277" y="1487750"/>
                <a:chExt cx="362360" cy="403884"/>
              </a:xfrm>
            </p:grpSpPr>
            <p:sp>
              <p:nvSpPr>
                <p:cNvPr id="1571" name="Google Shape;1571;p15"/>
                <p:cNvSpPr/>
                <p:nvPr/>
              </p:nvSpPr>
              <p:spPr>
                <a:xfrm rot="5400000">
                  <a:off x="142515" y="1508512"/>
                  <a:ext cx="403884" cy="3623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21" h="8901" extrusionOk="0">
                      <a:moveTo>
                        <a:pt x="9324" y="0"/>
                      </a:moveTo>
                      <a:cubicBezTo>
                        <a:pt x="8928" y="0"/>
                        <a:pt x="8393" y="824"/>
                        <a:pt x="8065" y="1169"/>
                      </a:cubicBezTo>
                      <a:cubicBezTo>
                        <a:pt x="7528" y="1895"/>
                        <a:pt x="6479" y="2003"/>
                        <a:pt x="5592" y="2137"/>
                      </a:cubicBezTo>
                      <a:cubicBezTo>
                        <a:pt x="4167" y="2326"/>
                        <a:pt x="2769" y="2809"/>
                        <a:pt x="1694" y="3777"/>
                      </a:cubicBezTo>
                      <a:cubicBezTo>
                        <a:pt x="646" y="4745"/>
                        <a:pt x="0" y="6277"/>
                        <a:pt x="350" y="7649"/>
                      </a:cubicBezTo>
                      <a:cubicBezTo>
                        <a:pt x="511" y="8213"/>
                        <a:pt x="834" y="8778"/>
                        <a:pt x="1425" y="8885"/>
                      </a:cubicBezTo>
                      <a:cubicBezTo>
                        <a:pt x="1485" y="8896"/>
                        <a:pt x="1544" y="8901"/>
                        <a:pt x="1604" y="8901"/>
                      </a:cubicBezTo>
                      <a:cubicBezTo>
                        <a:pt x="2005" y="8901"/>
                        <a:pt x="2405" y="8675"/>
                        <a:pt x="2662" y="8348"/>
                      </a:cubicBezTo>
                      <a:cubicBezTo>
                        <a:pt x="2958" y="7971"/>
                        <a:pt x="3119" y="7541"/>
                        <a:pt x="3334" y="7111"/>
                      </a:cubicBezTo>
                      <a:cubicBezTo>
                        <a:pt x="3764" y="6170"/>
                        <a:pt x="4275" y="5175"/>
                        <a:pt x="5108" y="4557"/>
                      </a:cubicBezTo>
                      <a:cubicBezTo>
                        <a:pt x="6022" y="3858"/>
                        <a:pt x="7205" y="3589"/>
                        <a:pt x="8200" y="2971"/>
                      </a:cubicBezTo>
                      <a:cubicBezTo>
                        <a:pt x="8872" y="2567"/>
                        <a:pt x="9920" y="1627"/>
                        <a:pt x="9759" y="712"/>
                      </a:cubicBezTo>
                      <a:cubicBezTo>
                        <a:pt x="9672" y="190"/>
                        <a:pt x="9514" y="0"/>
                        <a:pt x="932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72" name="Google Shape;1572;p15"/>
                <p:cNvSpPr/>
                <p:nvPr/>
              </p:nvSpPr>
              <p:spPr>
                <a:xfrm rot="5400000">
                  <a:off x="256926" y="1509633"/>
                  <a:ext cx="52557" cy="135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1" h="3334" fill="none" extrusionOk="0">
                      <a:moveTo>
                        <a:pt x="1291" y="0"/>
                      </a:moveTo>
                      <a:cubicBezTo>
                        <a:pt x="431" y="833"/>
                        <a:pt x="1" y="2124"/>
                        <a:pt x="189" y="3334"/>
                      </a:cubicBezTo>
                    </a:path>
                  </a:pathLst>
                </a:custGeom>
                <a:solidFill>
                  <a:schemeClr val="dk2"/>
                </a:solidFill>
                <a:ln w="8725" cap="flat" cmpd="sng">
                  <a:solidFill>
                    <a:schemeClr val="lt1"/>
                  </a:solidFill>
                  <a:prstDash val="solid"/>
                  <a:miter lim="2688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573" name="Google Shape;1573;p15"/>
            <p:cNvGrpSpPr/>
            <p:nvPr/>
          </p:nvGrpSpPr>
          <p:grpSpPr>
            <a:xfrm>
              <a:off x="190971" y="3064606"/>
              <a:ext cx="393857" cy="520467"/>
              <a:chOff x="149088" y="3036924"/>
              <a:chExt cx="386134" cy="510262"/>
            </a:xfrm>
          </p:grpSpPr>
          <p:grpSp>
            <p:nvGrpSpPr>
              <p:cNvPr id="1574" name="Google Shape;1574;p15"/>
              <p:cNvGrpSpPr/>
              <p:nvPr/>
            </p:nvGrpSpPr>
            <p:grpSpPr>
              <a:xfrm>
                <a:off x="149088" y="3036924"/>
                <a:ext cx="386134" cy="311106"/>
                <a:chOff x="149088" y="3036924"/>
                <a:chExt cx="386134" cy="311106"/>
              </a:xfrm>
            </p:grpSpPr>
            <p:sp>
              <p:nvSpPr>
                <p:cNvPr id="1575" name="Google Shape;1575;p15"/>
                <p:cNvSpPr/>
                <p:nvPr/>
              </p:nvSpPr>
              <p:spPr>
                <a:xfrm rot="5400000">
                  <a:off x="186602" y="2999410"/>
                  <a:ext cx="311106" cy="3861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42" h="9485" extrusionOk="0">
                      <a:moveTo>
                        <a:pt x="641" y="1"/>
                      </a:moveTo>
                      <a:cubicBezTo>
                        <a:pt x="0" y="1"/>
                        <a:pt x="329" y="1201"/>
                        <a:pt x="355" y="1618"/>
                      </a:cubicBezTo>
                      <a:cubicBezTo>
                        <a:pt x="436" y="3204"/>
                        <a:pt x="355" y="4817"/>
                        <a:pt x="1001" y="6295"/>
                      </a:cubicBezTo>
                      <a:cubicBezTo>
                        <a:pt x="1646" y="7747"/>
                        <a:pt x="2909" y="8876"/>
                        <a:pt x="4415" y="9333"/>
                      </a:cubicBezTo>
                      <a:cubicBezTo>
                        <a:pt x="4759" y="9427"/>
                        <a:pt x="5111" y="9484"/>
                        <a:pt x="5463" y="9484"/>
                      </a:cubicBezTo>
                      <a:cubicBezTo>
                        <a:pt x="5716" y="9484"/>
                        <a:pt x="5968" y="9455"/>
                        <a:pt x="6216" y="9387"/>
                      </a:cubicBezTo>
                      <a:cubicBezTo>
                        <a:pt x="6781" y="9226"/>
                        <a:pt x="7318" y="8796"/>
                        <a:pt x="7453" y="8177"/>
                      </a:cubicBezTo>
                      <a:cubicBezTo>
                        <a:pt x="7641" y="7263"/>
                        <a:pt x="6915" y="6403"/>
                        <a:pt x="6109" y="5973"/>
                      </a:cubicBezTo>
                      <a:cubicBezTo>
                        <a:pt x="5275" y="5516"/>
                        <a:pt x="4334" y="5381"/>
                        <a:pt x="3474" y="4951"/>
                      </a:cubicBezTo>
                      <a:cubicBezTo>
                        <a:pt x="2372" y="4387"/>
                        <a:pt x="1565" y="3231"/>
                        <a:pt x="1323" y="1994"/>
                      </a:cubicBezTo>
                      <a:cubicBezTo>
                        <a:pt x="1270" y="1591"/>
                        <a:pt x="1296" y="85"/>
                        <a:pt x="705" y="5"/>
                      </a:cubicBezTo>
                      <a:cubicBezTo>
                        <a:pt x="683" y="2"/>
                        <a:pt x="661" y="1"/>
                        <a:pt x="64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76" name="Google Shape;1576;p15"/>
                <p:cNvSpPr/>
                <p:nvPr/>
              </p:nvSpPr>
              <p:spPr>
                <a:xfrm rot="5400000">
                  <a:off x="190260" y="3141124"/>
                  <a:ext cx="121519" cy="711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5" h="1748" fill="none" extrusionOk="0">
                      <a:moveTo>
                        <a:pt x="1" y="0"/>
                      </a:moveTo>
                      <a:cubicBezTo>
                        <a:pt x="646" y="1022"/>
                        <a:pt x="1775" y="1694"/>
                        <a:pt x="2985" y="1748"/>
                      </a:cubicBezTo>
                    </a:path>
                  </a:pathLst>
                </a:custGeom>
                <a:solidFill>
                  <a:schemeClr val="dk2"/>
                </a:solidFill>
                <a:ln w="8725" cap="flat" cmpd="sng">
                  <a:solidFill>
                    <a:schemeClr val="lt1"/>
                  </a:solidFill>
                  <a:prstDash val="solid"/>
                  <a:miter lim="2688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577" name="Google Shape;1577;p15"/>
              <p:cNvGrpSpPr/>
              <p:nvPr/>
            </p:nvGrpSpPr>
            <p:grpSpPr>
              <a:xfrm>
                <a:off x="163377" y="3143302"/>
                <a:ext cx="362360" cy="403884"/>
                <a:chOff x="163377" y="3143302"/>
                <a:chExt cx="362360" cy="403884"/>
              </a:xfrm>
            </p:grpSpPr>
            <p:sp>
              <p:nvSpPr>
                <p:cNvPr id="1578" name="Google Shape;1578;p15"/>
                <p:cNvSpPr/>
                <p:nvPr/>
              </p:nvSpPr>
              <p:spPr>
                <a:xfrm rot="5400000">
                  <a:off x="142615" y="3164064"/>
                  <a:ext cx="403884" cy="3623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21" h="8901" extrusionOk="0">
                      <a:moveTo>
                        <a:pt x="567" y="0"/>
                      </a:moveTo>
                      <a:cubicBezTo>
                        <a:pt x="380" y="0"/>
                        <a:pt x="222" y="190"/>
                        <a:pt x="135" y="712"/>
                      </a:cubicBezTo>
                      <a:cubicBezTo>
                        <a:pt x="1" y="1627"/>
                        <a:pt x="995" y="2567"/>
                        <a:pt x="1668" y="2971"/>
                      </a:cubicBezTo>
                      <a:cubicBezTo>
                        <a:pt x="2689" y="3589"/>
                        <a:pt x="3872" y="3831"/>
                        <a:pt x="4759" y="4557"/>
                      </a:cubicBezTo>
                      <a:cubicBezTo>
                        <a:pt x="5620" y="5202"/>
                        <a:pt x="6103" y="6143"/>
                        <a:pt x="6560" y="7111"/>
                      </a:cubicBezTo>
                      <a:cubicBezTo>
                        <a:pt x="6749" y="7541"/>
                        <a:pt x="6910" y="7971"/>
                        <a:pt x="7233" y="8348"/>
                      </a:cubicBezTo>
                      <a:cubicBezTo>
                        <a:pt x="7490" y="8675"/>
                        <a:pt x="7869" y="8901"/>
                        <a:pt x="8282" y="8901"/>
                      </a:cubicBezTo>
                      <a:cubicBezTo>
                        <a:pt x="8344" y="8901"/>
                        <a:pt x="8406" y="8896"/>
                        <a:pt x="8469" y="8885"/>
                      </a:cubicBezTo>
                      <a:cubicBezTo>
                        <a:pt x="9034" y="8778"/>
                        <a:pt x="9410" y="8213"/>
                        <a:pt x="9545" y="7649"/>
                      </a:cubicBezTo>
                      <a:cubicBezTo>
                        <a:pt x="9921" y="6224"/>
                        <a:pt x="9276" y="4745"/>
                        <a:pt x="8200" y="3777"/>
                      </a:cubicBezTo>
                      <a:cubicBezTo>
                        <a:pt x="7125" y="2836"/>
                        <a:pt x="5700" y="2326"/>
                        <a:pt x="4222" y="2137"/>
                      </a:cubicBezTo>
                      <a:cubicBezTo>
                        <a:pt x="3334" y="2003"/>
                        <a:pt x="2313" y="1895"/>
                        <a:pt x="1748" y="1169"/>
                      </a:cubicBezTo>
                      <a:cubicBezTo>
                        <a:pt x="1476" y="824"/>
                        <a:pt x="957" y="0"/>
                        <a:pt x="56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79" name="Google Shape;1579;p15"/>
                <p:cNvSpPr/>
                <p:nvPr/>
              </p:nvSpPr>
              <p:spPr>
                <a:xfrm rot="5400000">
                  <a:off x="263580" y="3400494"/>
                  <a:ext cx="58052" cy="125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6" h="3093" fill="none" extrusionOk="0">
                      <a:moveTo>
                        <a:pt x="1" y="0"/>
                      </a:moveTo>
                      <a:cubicBezTo>
                        <a:pt x="915" y="753"/>
                        <a:pt x="1426" y="1909"/>
                        <a:pt x="1372" y="3092"/>
                      </a:cubicBezTo>
                    </a:path>
                  </a:pathLst>
                </a:custGeom>
                <a:solidFill>
                  <a:schemeClr val="dk2"/>
                </a:solidFill>
                <a:ln w="8725" cap="flat" cmpd="sng">
                  <a:solidFill>
                    <a:schemeClr val="lt1"/>
                  </a:solidFill>
                  <a:prstDash val="solid"/>
                  <a:miter lim="2688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580" name="Google Shape;1580;p15"/>
            <p:cNvGrpSpPr/>
            <p:nvPr/>
          </p:nvGrpSpPr>
          <p:grpSpPr>
            <a:xfrm>
              <a:off x="5125161" y="4568439"/>
              <a:ext cx="791301" cy="327167"/>
              <a:chOff x="5701558" y="4293124"/>
              <a:chExt cx="1055068" cy="436223"/>
            </a:xfrm>
          </p:grpSpPr>
          <p:sp>
            <p:nvSpPr>
              <p:cNvPr id="1581" name="Google Shape;1581;p15"/>
              <p:cNvSpPr/>
              <p:nvPr/>
            </p:nvSpPr>
            <p:spPr>
              <a:xfrm rot="5400000">
                <a:off x="6059347" y="4032069"/>
                <a:ext cx="339489" cy="1055068"/>
              </a:xfrm>
              <a:custGeom>
                <a:avLst/>
                <a:gdLst/>
                <a:ahLst/>
                <a:cxnLst/>
                <a:rect l="l" t="t" r="r" b="b"/>
                <a:pathLst>
                  <a:path w="6131" h="19054" extrusionOk="0">
                    <a:moveTo>
                      <a:pt x="2795" y="1"/>
                    </a:moveTo>
                    <a:cubicBezTo>
                      <a:pt x="2659" y="1"/>
                      <a:pt x="2526" y="14"/>
                      <a:pt x="2394" y="38"/>
                    </a:cubicBezTo>
                    <a:cubicBezTo>
                      <a:pt x="2152" y="173"/>
                      <a:pt x="1883" y="280"/>
                      <a:pt x="1614" y="307"/>
                    </a:cubicBezTo>
                    <a:cubicBezTo>
                      <a:pt x="1453" y="388"/>
                      <a:pt x="1291" y="495"/>
                      <a:pt x="1157" y="657"/>
                    </a:cubicBezTo>
                    <a:cubicBezTo>
                      <a:pt x="1022" y="845"/>
                      <a:pt x="915" y="1006"/>
                      <a:pt x="834" y="1194"/>
                    </a:cubicBezTo>
                    <a:cubicBezTo>
                      <a:pt x="646" y="1866"/>
                      <a:pt x="915" y="2592"/>
                      <a:pt x="1291" y="3157"/>
                    </a:cubicBezTo>
                    <a:cubicBezTo>
                      <a:pt x="1668" y="3802"/>
                      <a:pt x="2178" y="4367"/>
                      <a:pt x="2555" y="5012"/>
                    </a:cubicBezTo>
                    <a:cubicBezTo>
                      <a:pt x="3576" y="6732"/>
                      <a:pt x="2931" y="8561"/>
                      <a:pt x="2017" y="10147"/>
                    </a:cubicBezTo>
                    <a:cubicBezTo>
                      <a:pt x="1372" y="11249"/>
                      <a:pt x="646" y="12324"/>
                      <a:pt x="323" y="13588"/>
                    </a:cubicBezTo>
                    <a:cubicBezTo>
                      <a:pt x="1" y="14986"/>
                      <a:pt x="323" y="16572"/>
                      <a:pt x="1211" y="17701"/>
                    </a:cubicBezTo>
                    <a:cubicBezTo>
                      <a:pt x="1426" y="17970"/>
                      <a:pt x="1641" y="18212"/>
                      <a:pt x="1910" y="18427"/>
                    </a:cubicBezTo>
                    <a:cubicBezTo>
                      <a:pt x="2414" y="18815"/>
                      <a:pt x="2992" y="19053"/>
                      <a:pt x="3567" y="19053"/>
                    </a:cubicBezTo>
                    <a:cubicBezTo>
                      <a:pt x="4189" y="19053"/>
                      <a:pt x="4807" y="18775"/>
                      <a:pt x="5324" y="18104"/>
                    </a:cubicBezTo>
                    <a:cubicBezTo>
                      <a:pt x="5835" y="17378"/>
                      <a:pt x="5942" y="16330"/>
                      <a:pt x="5754" y="15416"/>
                    </a:cubicBezTo>
                    <a:cubicBezTo>
                      <a:pt x="5485" y="14287"/>
                      <a:pt x="4813" y="13319"/>
                      <a:pt x="4571" y="12190"/>
                    </a:cubicBezTo>
                    <a:cubicBezTo>
                      <a:pt x="4033" y="9609"/>
                      <a:pt x="6050" y="7163"/>
                      <a:pt x="6077" y="4528"/>
                    </a:cubicBezTo>
                    <a:cubicBezTo>
                      <a:pt x="6130" y="2807"/>
                      <a:pt x="5109" y="576"/>
                      <a:pt x="3308" y="65"/>
                    </a:cubicBezTo>
                    <a:cubicBezTo>
                      <a:pt x="3130" y="21"/>
                      <a:pt x="2961" y="1"/>
                      <a:pt x="279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2" name="Google Shape;1582;p15"/>
              <p:cNvSpPr/>
              <p:nvPr/>
            </p:nvSpPr>
            <p:spPr>
              <a:xfrm rot="5400000">
                <a:off x="6079199" y="3942283"/>
                <a:ext cx="291813" cy="993493"/>
              </a:xfrm>
              <a:custGeom>
                <a:avLst/>
                <a:gdLst/>
                <a:ahLst/>
                <a:cxnLst/>
                <a:rect l="l" t="t" r="r" b="b"/>
                <a:pathLst>
                  <a:path w="5270" h="17942" extrusionOk="0">
                    <a:moveTo>
                      <a:pt x="2776" y="0"/>
                    </a:moveTo>
                    <a:cubicBezTo>
                      <a:pt x="2362" y="0"/>
                      <a:pt x="1956" y="339"/>
                      <a:pt x="1775" y="728"/>
                    </a:cubicBezTo>
                    <a:cubicBezTo>
                      <a:pt x="1613" y="1158"/>
                      <a:pt x="1640" y="1615"/>
                      <a:pt x="1775" y="2072"/>
                    </a:cubicBezTo>
                    <a:cubicBezTo>
                      <a:pt x="2044" y="3013"/>
                      <a:pt x="2662" y="3846"/>
                      <a:pt x="2904" y="4814"/>
                    </a:cubicBezTo>
                    <a:cubicBezTo>
                      <a:pt x="3226" y="6373"/>
                      <a:pt x="2554" y="7933"/>
                      <a:pt x="1775" y="9357"/>
                    </a:cubicBezTo>
                    <a:cubicBezTo>
                      <a:pt x="1049" y="10728"/>
                      <a:pt x="135" y="12180"/>
                      <a:pt x="81" y="13766"/>
                    </a:cubicBezTo>
                    <a:cubicBezTo>
                      <a:pt x="0" y="14922"/>
                      <a:pt x="431" y="16132"/>
                      <a:pt x="1210" y="17019"/>
                    </a:cubicBezTo>
                    <a:cubicBezTo>
                      <a:pt x="1677" y="17527"/>
                      <a:pt x="2373" y="17942"/>
                      <a:pt x="3033" y="17942"/>
                    </a:cubicBezTo>
                    <a:cubicBezTo>
                      <a:pt x="3248" y="17942"/>
                      <a:pt x="3459" y="17898"/>
                      <a:pt x="3657" y="17799"/>
                    </a:cubicBezTo>
                    <a:cubicBezTo>
                      <a:pt x="3388" y="17584"/>
                      <a:pt x="3173" y="17342"/>
                      <a:pt x="2958" y="17073"/>
                    </a:cubicBezTo>
                    <a:cubicBezTo>
                      <a:pt x="2070" y="15917"/>
                      <a:pt x="1748" y="14358"/>
                      <a:pt x="2070" y="12960"/>
                    </a:cubicBezTo>
                    <a:cubicBezTo>
                      <a:pt x="2393" y="11696"/>
                      <a:pt x="3119" y="10621"/>
                      <a:pt x="3764" y="9519"/>
                    </a:cubicBezTo>
                    <a:cubicBezTo>
                      <a:pt x="4678" y="7933"/>
                      <a:pt x="5270" y="6051"/>
                      <a:pt x="4302" y="4384"/>
                    </a:cubicBezTo>
                    <a:cubicBezTo>
                      <a:pt x="3925" y="3739"/>
                      <a:pt x="3415" y="3174"/>
                      <a:pt x="2984" y="2529"/>
                    </a:cubicBezTo>
                    <a:cubicBezTo>
                      <a:pt x="2635" y="1937"/>
                      <a:pt x="2366" y="1265"/>
                      <a:pt x="2554" y="593"/>
                    </a:cubicBezTo>
                    <a:cubicBezTo>
                      <a:pt x="2635" y="378"/>
                      <a:pt x="2716" y="217"/>
                      <a:pt x="2850" y="56"/>
                    </a:cubicBezTo>
                    <a:lnTo>
                      <a:pt x="2823" y="2"/>
                    </a:lnTo>
                    <a:cubicBezTo>
                      <a:pt x="2808" y="1"/>
                      <a:pt x="2792" y="0"/>
                      <a:pt x="277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3" name="Google Shape;1583;p15"/>
              <p:cNvSpPr/>
              <p:nvPr/>
            </p:nvSpPr>
            <p:spPr>
              <a:xfrm rot="5400000">
                <a:off x="6551277" y="4527594"/>
                <a:ext cx="93856" cy="163792"/>
              </a:xfrm>
              <a:custGeom>
                <a:avLst/>
                <a:gdLst/>
                <a:ahLst/>
                <a:cxnLst/>
                <a:rect l="l" t="t" r="r" b="b"/>
                <a:pathLst>
                  <a:path w="1695" h="2958" fill="none" extrusionOk="0">
                    <a:moveTo>
                      <a:pt x="0" y="1"/>
                    </a:moveTo>
                    <a:cubicBezTo>
                      <a:pt x="1049" y="538"/>
                      <a:pt x="1694" y="1775"/>
                      <a:pt x="1533" y="2958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4" name="Google Shape;1584;p15"/>
              <p:cNvSpPr/>
              <p:nvPr/>
            </p:nvSpPr>
            <p:spPr>
              <a:xfrm rot="5400000">
                <a:off x="5895536" y="4382437"/>
                <a:ext cx="92361" cy="297793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5378" fill="none" extrusionOk="0">
                    <a:moveTo>
                      <a:pt x="673" y="1"/>
                    </a:moveTo>
                    <a:cubicBezTo>
                      <a:pt x="0" y="1775"/>
                      <a:pt x="377" y="3979"/>
                      <a:pt x="1667" y="5377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85" name="Google Shape;1585;p15"/>
            <p:cNvGrpSpPr/>
            <p:nvPr/>
          </p:nvGrpSpPr>
          <p:grpSpPr>
            <a:xfrm>
              <a:off x="4155264" y="4465093"/>
              <a:ext cx="835024" cy="533860"/>
              <a:chOff x="4472663" y="4151483"/>
              <a:chExt cx="1113365" cy="711813"/>
            </a:xfrm>
          </p:grpSpPr>
          <p:sp>
            <p:nvSpPr>
              <p:cNvPr id="1586" name="Google Shape;1586;p15"/>
              <p:cNvSpPr/>
              <p:nvPr/>
            </p:nvSpPr>
            <p:spPr>
              <a:xfrm rot="5400000">
                <a:off x="4964777" y="4258601"/>
                <a:ext cx="684847" cy="518674"/>
              </a:xfrm>
              <a:custGeom>
                <a:avLst/>
                <a:gdLst/>
                <a:ahLst/>
                <a:cxnLst/>
                <a:rect l="l" t="t" r="r" b="b"/>
                <a:pathLst>
                  <a:path w="12368" h="9367" extrusionOk="0">
                    <a:moveTo>
                      <a:pt x="8759" y="1"/>
                    </a:moveTo>
                    <a:cubicBezTo>
                      <a:pt x="7582" y="1"/>
                      <a:pt x="6485" y="532"/>
                      <a:pt x="5619" y="1346"/>
                    </a:cubicBezTo>
                    <a:cubicBezTo>
                      <a:pt x="4759" y="2179"/>
                      <a:pt x="4168" y="3255"/>
                      <a:pt x="3711" y="4384"/>
                    </a:cubicBezTo>
                    <a:cubicBezTo>
                      <a:pt x="3361" y="5190"/>
                      <a:pt x="3092" y="6051"/>
                      <a:pt x="2608" y="6750"/>
                    </a:cubicBezTo>
                    <a:cubicBezTo>
                      <a:pt x="2366" y="7153"/>
                      <a:pt x="2017" y="7502"/>
                      <a:pt x="1614" y="7744"/>
                    </a:cubicBezTo>
                    <a:cubicBezTo>
                      <a:pt x="1345" y="7906"/>
                      <a:pt x="807" y="7959"/>
                      <a:pt x="619" y="8174"/>
                    </a:cubicBezTo>
                    <a:cubicBezTo>
                      <a:pt x="1" y="8739"/>
                      <a:pt x="619" y="9277"/>
                      <a:pt x="1318" y="9357"/>
                    </a:cubicBezTo>
                    <a:cubicBezTo>
                      <a:pt x="1409" y="9363"/>
                      <a:pt x="1501" y="9366"/>
                      <a:pt x="1592" y="9366"/>
                    </a:cubicBezTo>
                    <a:cubicBezTo>
                      <a:pt x="2712" y="9366"/>
                      <a:pt x="3829" y="8914"/>
                      <a:pt x="4625" y="8094"/>
                    </a:cubicBezTo>
                    <a:cubicBezTo>
                      <a:pt x="5350" y="7287"/>
                      <a:pt x="5888" y="6158"/>
                      <a:pt x="6937" y="5889"/>
                    </a:cubicBezTo>
                    <a:cubicBezTo>
                      <a:pt x="7096" y="5846"/>
                      <a:pt x="7256" y="5828"/>
                      <a:pt x="7415" y="5828"/>
                    </a:cubicBezTo>
                    <a:cubicBezTo>
                      <a:pt x="8266" y="5828"/>
                      <a:pt x="9121" y="6339"/>
                      <a:pt x="10005" y="6339"/>
                    </a:cubicBezTo>
                    <a:cubicBezTo>
                      <a:pt x="10102" y="6339"/>
                      <a:pt x="10199" y="6333"/>
                      <a:pt x="10297" y="6319"/>
                    </a:cubicBezTo>
                    <a:cubicBezTo>
                      <a:pt x="11265" y="6158"/>
                      <a:pt x="11964" y="5244"/>
                      <a:pt x="12179" y="4276"/>
                    </a:cubicBezTo>
                    <a:cubicBezTo>
                      <a:pt x="12367" y="3282"/>
                      <a:pt x="12152" y="2206"/>
                      <a:pt x="11507" y="1400"/>
                    </a:cubicBezTo>
                    <a:cubicBezTo>
                      <a:pt x="10889" y="593"/>
                      <a:pt x="9894" y="82"/>
                      <a:pt x="8845" y="2"/>
                    </a:cubicBezTo>
                    <a:cubicBezTo>
                      <a:pt x="8816" y="1"/>
                      <a:pt x="8787" y="1"/>
                      <a:pt x="875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7" name="Google Shape;1587;p15"/>
              <p:cNvSpPr/>
              <p:nvPr/>
            </p:nvSpPr>
            <p:spPr>
              <a:xfrm rot="5400000">
                <a:off x="4409342" y="4262089"/>
                <a:ext cx="683297" cy="519117"/>
              </a:xfrm>
              <a:custGeom>
                <a:avLst/>
                <a:gdLst/>
                <a:ahLst/>
                <a:cxnLst/>
                <a:rect l="l" t="t" r="r" b="b"/>
                <a:pathLst>
                  <a:path w="12340" h="9375" extrusionOk="0">
                    <a:moveTo>
                      <a:pt x="1653" y="0"/>
                    </a:moveTo>
                    <a:cubicBezTo>
                      <a:pt x="1541" y="0"/>
                      <a:pt x="1429" y="5"/>
                      <a:pt x="1317" y="15"/>
                    </a:cubicBezTo>
                    <a:cubicBezTo>
                      <a:pt x="592" y="96"/>
                      <a:pt x="0" y="580"/>
                      <a:pt x="592" y="1198"/>
                    </a:cubicBezTo>
                    <a:cubicBezTo>
                      <a:pt x="807" y="1440"/>
                      <a:pt x="1344" y="1467"/>
                      <a:pt x="1613" y="1628"/>
                    </a:cubicBezTo>
                    <a:cubicBezTo>
                      <a:pt x="1990" y="1897"/>
                      <a:pt x="2312" y="2247"/>
                      <a:pt x="2581" y="2596"/>
                    </a:cubicBezTo>
                    <a:cubicBezTo>
                      <a:pt x="3092" y="3349"/>
                      <a:pt x="3361" y="4182"/>
                      <a:pt x="3683" y="4989"/>
                    </a:cubicBezTo>
                    <a:cubicBezTo>
                      <a:pt x="4167" y="6091"/>
                      <a:pt x="4732" y="7166"/>
                      <a:pt x="5619" y="8027"/>
                    </a:cubicBezTo>
                    <a:cubicBezTo>
                      <a:pt x="6441" y="8823"/>
                      <a:pt x="7534" y="9374"/>
                      <a:pt x="8686" y="9374"/>
                    </a:cubicBezTo>
                    <a:cubicBezTo>
                      <a:pt x="8739" y="9374"/>
                      <a:pt x="8792" y="9373"/>
                      <a:pt x="8845" y="9371"/>
                    </a:cubicBezTo>
                    <a:cubicBezTo>
                      <a:pt x="9840" y="9290"/>
                      <a:pt x="10808" y="8779"/>
                      <a:pt x="11453" y="7973"/>
                    </a:cubicBezTo>
                    <a:cubicBezTo>
                      <a:pt x="12071" y="7166"/>
                      <a:pt x="12340" y="6091"/>
                      <a:pt x="12125" y="5096"/>
                    </a:cubicBezTo>
                    <a:cubicBezTo>
                      <a:pt x="11937" y="4129"/>
                      <a:pt x="11211" y="3161"/>
                      <a:pt x="10270" y="3053"/>
                    </a:cubicBezTo>
                    <a:cubicBezTo>
                      <a:pt x="10163" y="3035"/>
                      <a:pt x="10055" y="3027"/>
                      <a:pt x="9947" y="3027"/>
                    </a:cubicBezTo>
                    <a:cubicBezTo>
                      <a:pt x="9096" y="3027"/>
                      <a:pt x="8230" y="3534"/>
                      <a:pt x="7361" y="3534"/>
                    </a:cubicBezTo>
                    <a:cubicBezTo>
                      <a:pt x="7211" y="3534"/>
                      <a:pt x="7060" y="3519"/>
                      <a:pt x="6909" y="3483"/>
                    </a:cubicBezTo>
                    <a:cubicBezTo>
                      <a:pt x="5834" y="3214"/>
                      <a:pt x="5350" y="2058"/>
                      <a:pt x="4597" y="1252"/>
                    </a:cubicBezTo>
                    <a:cubicBezTo>
                      <a:pt x="3841" y="471"/>
                      <a:pt x="2753" y="0"/>
                      <a:pt x="165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8" name="Google Shape;1588;p15"/>
              <p:cNvSpPr/>
              <p:nvPr/>
            </p:nvSpPr>
            <p:spPr>
              <a:xfrm rot="5400000">
                <a:off x="5298479" y="4063662"/>
                <a:ext cx="194413" cy="380686"/>
              </a:xfrm>
              <a:custGeom>
                <a:avLst/>
                <a:gdLst/>
                <a:ahLst/>
                <a:cxnLst/>
                <a:rect l="l" t="t" r="r" b="b"/>
                <a:pathLst>
                  <a:path w="3511" h="6875" extrusionOk="0">
                    <a:moveTo>
                      <a:pt x="1850" y="0"/>
                    </a:moveTo>
                    <a:cubicBezTo>
                      <a:pt x="1545" y="0"/>
                      <a:pt x="1261" y="111"/>
                      <a:pt x="1091" y="354"/>
                    </a:cubicBezTo>
                    <a:cubicBezTo>
                      <a:pt x="634" y="864"/>
                      <a:pt x="849" y="1617"/>
                      <a:pt x="903" y="2236"/>
                    </a:cubicBezTo>
                    <a:cubicBezTo>
                      <a:pt x="1011" y="3257"/>
                      <a:pt x="876" y="4306"/>
                      <a:pt x="446" y="5247"/>
                    </a:cubicBezTo>
                    <a:cubicBezTo>
                      <a:pt x="312" y="5462"/>
                      <a:pt x="204" y="5704"/>
                      <a:pt x="150" y="5972"/>
                    </a:cubicBezTo>
                    <a:cubicBezTo>
                      <a:pt x="0" y="6641"/>
                      <a:pt x="251" y="6875"/>
                      <a:pt x="622" y="6875"/>
                    </a:cubicBezTo>
                    <a:cubicBezTo>
                      <a:pt x="1117" y="6875"/>
                      <a:pt x="1825" y="6460"/>
                      <a:pt x="2086" y="6107"/>
                    </a:cubicBezTo>
                    <a:cubicBezTo>
                      <a:pt x="2946" y="5058"/>
                      <a:pt x="3403" y="3768"/>
                      <a:pt x="3484" y="2451"/>
                    </a:cubicBezTo>
                    <a:cubicBezTo>
                      <a:pt x="3511" y="1752"/>
                      <a:pt x="3376" y="999"/>
                      <a:pt x="2893" y="461"/>
                    </a:cubicBezTo>
                    <a:cubicBezTo>
                      <a:pt x="2627" y="166"/>
                      <a:pt x="2223" y="0"/>
                      <a:pt x="18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9" name="Google Shape;1589;p15"/>
              <p:cNvSpPr/>
              <p:nvPr/>
            </p:nvSpPr>
            <p:spPr>
              <a:xfrm rot="5400000">
                <a:off x="4563612" y="4060534"/>
                <a:ext cx="198234" cy="380132"/>
              </a:xfrm>
              <a:custGeom>
                <a:avLst/>
                <a:gdLst/>
                <a:ahLst/>
                <a:cxnLst/>
                <a:rect l="l" t="t" r="r" b="b"/>
                <a:pathLst>
                  <a:path w="3580" h="6865" extrusionOk="0">
                    <a:moveTo>
                      <a:pt x="622" y="1"/>
                    </a:moveTo>
                    <a:cubicBezTo>
                      <a:pt x="253" y="1"/>
                      <a:pt x="0" y="235"/>
                      <a:pt x="139" y="903"/>
                    </a:cubicBezTo>
                    <a:cubicBezTo>
                      <a:pt x="219" y="1172"/>
                      <a:pt x="327" y="1414"/>
                      <a:pt x="435" y="1629"/>
                    </a:cubicBezTo>
                    <a:cubicBezTo>
                      <a:pt x="865" y="2570"/>
                      <a:pt x="1053" y="3618"/>
                      <a:pt x="918" y="4640"/>
                    </a:cubicBezTo>
                    <a:cubicBezTo>
                      <a:pt x="838" y="5258"/>
                      <a:pt x="676" y="6011"/>
                      <a:pt x="1080" y="6522"/>
                    </a:cubicBezTo>
                    <a:cubicBezTo>
                      <a:pt x="1288" y="6754"/>
                      <a:pt x="1602" y="6864"/>
                      <a:pt x="1925" y="6864"/>
                    </a:cubicBezTo>
                    <a:cubicBezTo>
                      <a:pt x="2312" y="6864"/>
                      <a:pt x="2713" y="6707"/>
                      <a:pt x="2962" y="6414"/>
                    </a:cubicBezTo>
                    <a:cubicBezTo>
                      <a:pt x="3472" y="5904"/>
                      <a:pt x="3580" y="5124"/>
                      <a:pt x="3526" y="4425"/>
                    </a:cubicBezTo>
                    <a:cubicBezTo>
                      <a:pt x="3472" y="3108"/>
                      <a:pt x="2989" y="1817"/>
                      <a:pt x="2074" y="769"/>
                    </a:cubicBezTo>
                    <a:cubicBezTo>
                      <a:pt x="1813" y="416"/>
                      <a:pt x="1114" y="1"/>
                      <a:pt x="62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0" name="Google Shape;1590;p15"/>
              <p:cNvSpPr/>
              <p:nvPr/>
            </p:nvSpPr>
            <p:spPr>
              <a:xfrm rot="5400000">
                <a:off x="5323786" y="4617603"/>
                <a:ext cx="242698" cy="70046"/>
              </a:xfrm>
              <a:custGeom>
                <a:avLst/>
                <a:gdLst/>
                <a:ahLst/>
                <a:cxnLst/>
                <a:rect l="l" t="t" r="r" b="b"/>
                <a:pathLst>
                  <a:path w="4383" h="1265" fill="none" extrusionOk="0">
                    <a:moveTo>
                      <a:pt x="1" y="942"/>
                    </a:moveTo>
                    <a:cubicBezTo>
                      <a:pt x="512" y="270"/>
                      <a:pt x="1426" y="1"/>
                      <a:pt x="2232" y="108"/>
                    </a:cubicBezTo>
                    <a:cubicBezTo>
                      <a:pt x="3066" y="243"/>
                      <a:pt x="3791" y="673"/>
                      <a:pt x="4383" y="1264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1" name="Google Shape;1591;p15"/>
              <p:cNvSpPr/>
              <p:nvPr/>
            </p:nvSpPr>
            <p:spPr>
              <a:xfrm rot="5400000">
                <a:off x="4520645" y="4612426"/>
                <a:ext cx="245688" cy="86381"/>
              </a:xfrm>
              <a:custGeom>
                <a:avLst/>
                <a:gdLst/>
                <a:ahLst/>
                <a:cxnLst/>
                <a:rect l="l" t="t" r="r" b="b"/>
                <a:pathLst>
                  <a:path w="4437" h="1560" fill="none" extrusionOk="0">
                    <a:moveTo>
                      <a:pt x="1" y="0"/>
                    </a:moveTo>
                    <a:cubicBezTo>
                      <a:pt x="404" y="753"/>
                      <a:pt x="1210" y="1291"/>
                      <a:pt x="2071" y="1425"/>
                    </a:cubicBezTo>
                    <a:cubicBezTo>
                      <a:pt x="2904" y="1559"/>
                      <a:pt x="3818" y="1291"/>
                      <a:pt x="4437" y="726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92" name="Google Shape;1592;p15"/>
            <p:cNvGrpSpPr/>
            <p:nvPr/>
          </p:nvGrpSpPr>
          <p:grpSpPr>
            <a:xfrm>
              <a:off x="3229511" y="4570121"/>
              <a:ext cx="791882" cy="323803"/>
              <a:chOff x="2399389" y="4294619"/>
              <a:chExt cx="1055843" cy="431738"/>
            </a:xfrm>
          </p:grpSpPr>
          <p:sp>
            <p:nvSpPr>
              <p:cNvPr id="1593" name="Google Shape;1593;p15"/>
              <p:cNvSpPr/>
              <p:nvPr/>
            </p:nvSpPr>
            <p:spPr>
              <a:xfrm rot="5400000">
                <a:off x="2758314" y="4029438"/>
                <a:ext cx="337994" cy="1055843"/>
              </a:xfrm>
              <a:custGeom>
                <a:avLst/>
                <a:gdLst/>
                <a:ahLst/>
                <a:cxnLst/>
                <a:rect l="l" t="t" r="r" b="b"/>
                <a:pathLst>
                  <a:path w="6104" h="19068" extrusionOk="0">
                    <a:moveTo>
                      <a:pt x="3599" y="0"/>
                    </a:moveTo>
                    <a:cubicBezTo>
                      <a:pt x="3026" y="0"/>
                      <a:pt x="2444" y="239"/>
                      <a:pt x="1937" y="630"/>
                    </a:cubicBezTo>
                    <a:cubicBezTo>
                      <a:pt x="1695" y="845"/>
                      <a:pt x="1480" y="1087"/>
                      <a:pt x="1211" y="1382"/>
                    </a:cubicBezTo>
                    <a:cubicBezTo>
                      <a:pt x="324" y="2538"/>
                      <a:pt x="1" y="4098"/>
                      <a:pt x="324" y="5496"/>
                    </a:cubicBezTo>
                    <a:cubicBezTo>
                      <a:pt x="619" y="6759"/>
                      <a:pt x="1372" y="7834"/>
                      <a:pt x="2017" y="8937"/>
                    </a:cubicBezTo>
                    <a:cubicBezTo>
                      <a:pt x="2931" y="10523"/>
                      <a:pt x="3523" y="12405"/>
                      <a:pt x="2555" y="14072"/>
                    </a:cubicBezTo>
                    <a:cubicBezTo>
                      <a:pt x="2179" y="14717"/>
                      <a:pt x="1668" y="15281"/>
                      <a:pt x="1264" y="15927"/>
                    </a:cubicBezTo>
                    <a:cubicBezTo>
                      <a:pt x="915" y="16518"/>
                      <a:pt x="646" y="17190"/>
                      <a:pt x="834" y="17862"/>
                    </a:cubicBezTo>
                    <a:cubicBezTo>
                      <a:pt x="915" y="18077"/>
                      <a:pt x="996" y="18239"/>
                      <a:pt x="1130" y="18400"/>
                    </a:cubicBezTo>
                    <a:cubicBezTo>
                      <a:pt x="1264" y="18561"/>
                      <a:pt x="1399" y="18696"/>
                      <a:pt x="1587" y="18776"/>
                    </a:cubicBezTo>
                    <a:cubicBezTo>
                      <a:pt x="1829" y="18830"/>
                      <a:pt x="2125" y="18911"/>
                      <a:pt x="2367" y="19045"/>
                    </a:cubicBezTo>
                    <a:cubicBezTo>
                      <a:pt x="2461" y="19061"/>
                      <a:pt x="2553" y="19067"/>
                      <a:pt x="2644" y="19067"/>
                    </a:cubicBezTo>
                    <a:cubicBezTo>
                      <a:pt x="2863" y="19067"/>
                      <a:pt x="3072" y="19029"/>
                      <a:pt x="3281" y="18991"/>
                    </a:cubicBezTo>
                    <a:cubicBezTo>
                      <a:pt x="5109" y="18481"/>
                      <a:pt x="6104" y="16249"/>
                      <a:pt x="6077" y="14529"/>
                    </a:cubicBezTo>
                    <a:cubicBezTo>
                      <a:pt x="6077" y="11894"/>
                      <a:pt x="4034" y="9448"/>
                      <a:pt x="4571" y="6840"/>
                    </a:cubicBezTo>
                    <a:cubicBezTo>
                      <a:pt x="4813" y="5711"/>
                      <a:pt x="5485" y="4743"/>
                      <a:pt x="5727" y="3614"/>
                    </a:cubicBezTo>
                    <a:cubicBezTo>
                      <a:pt x="5969" y="2727"/>
                      <a:pt x="5889" y="1678"/>
                      <a:pt x="5297" y="925"/>
                    </a:cubicBezTo>
                    <a:cubicBezTo>
                      <a:pt x="4811" y="273"/>
                      <a:pt x="4211" y="0"/>
                      <a:pt x="35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4" name="Google Shape;1594;p15"/>
              <p:cNvSpPr/>
              <p:nvPr/>
            </p:nvSpPr>
            <p:spPr>
              <a:xfrm rot="5400000">
                <a:off x="2785502" y="3943668"/>
                <a:ext cx="293308" cy="995210"/>
              </a:xfrm>
              <a:custGeom>
                <a:avLst/>
                <a:gdLst/>
                <a:ahLst/>
                <a:cxnLst/>
                <a:rect l="l" t="t" r="r" b="b"/>
                <a:pathLst>
                  <a:path w="5297" h="17973" extrusionOk="0">
                    <a:moveTo>
                      <a:pt x="3036" y="0"/>
                    </a:moveTo>
                    <a:cubicBezTo>
                      <a:pt x="2375" y="0"/>
                      <a:pt x="1677" y="421"/>
                      <a:pt x="1210" y="949"/>
                    </a:cubicBezTo>
                    <a:cubicBezTo>
                      <a:pt x="457" y="1836"/>
                      <a:pt x="0" y="3046"/>
                      <a:pt x="81" y="4202"/>
                    </a:cubicBezTo>
                    <a:cubicBezTo>
                      <a:pt x="135" y="5788"/>
                      <a:pt x="1022" y="7213"/>
                      <a:pt x="1801" y="8611"/>
                    </a:cubicBezTo>
                    <a:cubicBezTo>
                      <a:pt x="2554" y="10036"/>
                      <a:pt x="3280" y="11595"/>
                      <a:pt x="2904" y="13155"/>
                    </a:cubicBezTo>
                    <a:cubicBezTo>
                      <a:pt x="2662" y="14122"/>
                      <a:pt x="2043" y="14956"/>
                      <a:pt x="1801" y="15897"/>
                    </a:cubicBezTo>
                    <a:cubicBezTo>
                      <a:pt x="1667" y="16354"/>
                      <a:pt x="1613" y="16838"/>
                      <a:pt x="1801" y="17241"/>
                    </a:cubicBezTo>
                    <a:cubicBezTo>
                      <a:pt x="1951" y="17664"/>
                      <a:pt x="2331" y="17973"/>
                      <a:pt x="2729" y="17973"/>
                    </a:cubicBezTo>
                    <a:cubicBezTo>
                      <a:pt x="2760" y="17973"/>
                      <a:pt x="2792" y="17971"/>
                      <a:pt x="2823" y="17967"/>
                    </a:cubicBezTo>
                    <a:lnTo>
                      <a:pt x="2877" y="17913"/>
                    </a:lnTo>
                    <a:cubicBezTo>
                      <a:pt x="2742" y="17752"/>
                      <a:pt x="2635" y="17590"/>
                      <a:pt x="2554" y="17375"/>
                    </a:cubicBezTo>
                    <a:cubicBezTo>
                      <a:pt x="2366" y="16703"/>
                      <a:pt x="2635" y="16004"/>
                      <a:pt x="3011" y="15440"/>
                    </a:cubicBezTo>
                    <a:cubicBezTo>
                      <a:pt x="3388" y="14794"/>
                      <a:pt x="3898" y="14230"/>
                      <a:pt x="4275" y="13585"/>
                    </a:cubicBezTo>
                    <a:cubicBezTo>
                      <a:pt x="5296" y="11864"/>
                      <a:pt x="4651" y="10036"/>
                      <a:pt x="3737" y="8450"/>
                    </a:cubicBezTo>
                    <a:cubicBezTo>
                      <a:pt x="3092" y="7348"/>
                      <a:pt x="2366" y="6272"/>
                      <a:pt x="2097" y="4982"/>
                    </a:cubicBezTo>
                    <a:cubicBezTo>
                      <a:pt x="1748" y="3584"/>
                      <a:pt x="2097" y="1998"/>
                      <a:pt x="2957" y="842"/>
                    </a:cubicBezTo>
                    <a:cubicBezTo>
                      <a:pt x="3173" y="573"/>
                      <a:pt x="3388" y="358"/>
                      <a:pt x="3656" y="143"/>
                    </a:cubicBezTo>
                    <a:cubicBezTo>
                      <a:pt x="3459" y="44"/>
                      <a:pt x="3250" y="0"/>
                      <a:pt x="30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5" name="Google Shape;1595;p15"/>
              <p:cNvSpPr/>
              <p:nvPr/>
            </p:nvSpPr>
            <p:spPr>
              <a:xfrm rot="5400000">
                <a:off x="3208216" y="4409957"/>
                <a:ext cx="95296" cy="245688"/>
              </a:xfrm>
              <a:custGeom>
                <a:avLst/>
                <a:gdLst/>
                <a:ahLst/>
                <a:cxnLst/>
                <a:rect l="l" t="t" r="r" b="b"/>
                <a:pathLst>
                  <a:path w="1721" h="4437" fill="none" extrusionOk="0">
                    <a:moveTo>
                      <a:pt x="1721" y="0"/>
                    </a:moveTo>
                    <a:cubicBezTo>
                      <a:pt x="431" y="995"/>
                      <a:pt x="0" y="2984"/>
                      <a:pt x="780" y="4436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6" name="Google Shape;1596;p15"/>
              <p:cNvSpPr/>
              <p:nvPr/>
            </p:nvSpPr>
            <p:spPr>
              <a:xfrm rot="5400000">
                <a:off x="2560643" y="4500767"/>
                <a:ext cx="99837" cy="208477"/>
              </a:xfrm>
              <a:custGeom>
                <a:avLst/>
                <a:gdLst/>
                <a:ahLst/>
                <a:cxnLst/>
                <a:rect l="l" t="t" r="r" b="b"/>
                <a:pathLst>
                  <a:path w="1803" h="3765" fill="none" extrusionOk="0">
                    <a:moveTo>
                      <a:pt x="1587" y="1"/>
                    </a:moveTo>
                    <a:cubicBezTo>
                      <a:pt x="1802" y="1425"/>
                      <a:pt x="1184" y="2931"/>
                      <a:pt x="1" y="3764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97" name="Google Shape;1597;p15"/>
            <p:cNvGrpSpPr/>
            <p:nvPr/>
          </p:nvGrpSpPr>
          <p:grpSpPr>
            <a:xfrm>
              <a:off x="2357718" y="4570121"/>
              <a:ext cx="791882" cy="323803"/>
              <a:chOff x="2399389" y="4294619"/>
              <a:chExt cx="1055843" cy="431738"/>
            </a:xfrm>
          </p:grpSpPr>
          <p:sp>
            <p:nvSpPr>
              <p:cNvPr id="1598" name="Google Shape;1598;p15"/>
              <p:cNvSpPr/>
              <p:nvPr/>
            </p:nvSpPr>
            <p:spPr>
              <a:xfrm rot="5400000">
                <a:off x="2758314" y="4029438"/>
                <a:ext cx="337994" cy="1055843"/>
              </a:xfrm>
              <a:custGeom>
                <a:avLst/>
                <a:gdLst/>
                <a:ahLst/>
                <a:cxnLst/>
                <a:rect l="l" t="t" r="r" b="b"/>
                <a:pathLst>
                  <a:path w="6104" h="19068" extrusionOk="0">
                    <a:moveTo>
                      <a:pt x="3599" y="0"/>
                    </a:moveTo>
                    <a:cubicBezTo>
                      <a:pt x="3026" y="0"/>
                      <a:pt x="2444" y="239"/>
                      <a:pt x="1937" y="630"/>
                    </a:cubicBezTo>
                    <a:cubicBezTo>
                      <a:pt x="1695" y="845"/>
                      <a:pt x="1480" y="1087"/>
                      <a:pt x="1211" y="1382"/>
                    </a:cubicBezTo>
                    <a:cubicBezTo>
                      <a:pt x="324" y="2538"/>
                      <a:pt x="1" y="4098"/>
                      <a:pt x="324" y="5496"/>
                    </a:cubicBezTo>
                    <a:cubicBezTo>
                      <a:pt x="619" y="6759"/>
                      <a:pt x="1372" y="7834"/>
                      <a:pt x="2017" y="8937"/>
                    </a:cubicBezTo>
                    <a:cubicBezTo>
                      <a:pt x="2931" y="10523"/>
                      <a:pt x="3523" y="12405"/>
                      <a:pt x="2555" y="14072"/>
                    </a:cubicBezTo>
                    <a:cubicBezTo>
                      <a:pt x="2179" y="14717"/>
                      <a:pt x="1668" y="15281"/>
                      <a:pt x="1264" y="15927"/>
                    </a:cubicBezTo>
                    <a:cubicBezTo>
                      <a:pt x="915" y="16518"/>
                      <a:pt x="646" y="17190"/>
                      <a:pt x="834" y="17862"/>
                    </a:cubicBezTo>
                    <a:cubicBezTo>
                      <a:pt x="915" y="18077"/>
                      <a:pt x="996" y="18239"/>
                      <a:pt x="1130" y="18400"/>
                    </a:cubicBezTo>
                    <a:cubicBezTo>
                      <a:pt x="1264" y="18561"/>
                      <a:pt x="1399" y="18696"/>
                      <a:pt x="1587" y="18776"/>
                    </a:cubicBezTo>
                    <a:cubicBezTo>
                      <a:pt x="1829" y="18830"/>
                      <a:pt x="2125" y="18911"/>
                      <a:pt x="2367" y="19045"/>
                    </a:cubicBezTo>
                    <a:cubicBezTo>
                      <a:pt x="2461" y="19061"/>
                      <a:pt x="2553" y="19067"/>
                      <a:pt x="2644" y="19067"/>
                    </a:cubicBezTo>
                    <a:cubicBezTo>
                      <a:pt x="2863" y="19067"/>
                      <a:pt x="3072" y="19029"/>
                      <a:pt x="3281" y="18991"/>
                    </a:cubicBezTo>
                    <a:cubicBezTo>
                      <a:pt x="5109" y="18481"/>
                      <a:pt x="6104" y="16249"/>
                      <a:pt x="6077" y="14529"/>
                    </a:cubicBezTo>
                    <a:cubicBezTo>
                      <a:pt x="6077" y="11894"/>
                      <a:pt x="4034" y="9448"/>
                      <a:pt x="4571" y="6840"/>
                    </a:cubicBezTo>
                    <a:cubicBezTo>
                      <a:pt x="4813" y="5711"/>
                      <a:pt x="5485" y="4743"/>
                      <a:pt x="5727" y="3614"/>
                    </a:cubicBezTo>
                    <a:cubicBezTo>
                      <a:pt x="5969" y="2727"/>
                      <a:pt x="5889" y="1678"/>
                      <a:pt x="5297" y="925"/>
                    </a:cubicBezTo>
                    <a:cubicBezTo>
                      <a:pt x="4811" y="273"/>
                      <a:pt x="4211" y="0"/>
                      <a:pt x="35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9" name="Google Shape;1599;p15"/>
              <p:cNvSpPr/>
              <p:nvPr/>
            </p:nvSpPr>
            <p:spPr>
              <a:xfrm rot="5400000">
                <a:off x="2785502" y="3943668"/>
                <a:ext cx="293308" cy="995210"/>
              </a:xfrm>
              <a:custGeom>
                <a:avLst/>
                <a:gdLst/>
                <a:ahLst/>
                <a:cxnLst/>
                <a:rect l="l" t="t" r="r" b="b"/>
                <a:pathLst>
                  <a:path w="5297" h="17973" extrusionOk="0">
                    <a:moveTo>
                      <a:pt x="3036" y="0"/>
                    </a:moveTo>
                    <a:cubicBezTo>
                      <a:pt x="2375" y="0"/>
                      <a:pt x="1677" y="421"/>
                      <a:pt x="1210" y="949"/>
                    </a:cubicBezTo>
                    <a:cubicBezTo>
                      <a:pt x="457" y="1836"/>
                      <a:pt x="0" y="3046"/>
                      <a:pt x="81" y="4202"/>
                    </a:cubicBezTo>
                    <a:cubicBezTo>
                      <a:pt x="135" y="5788"/>
                      <a:pt x="1022" y="7213"/>
                      <a:pt x="1801" y="8611"/>
                    </a:cubicBezTo>
                    <a:cubicBezTo>
                      <a:pt x="2554" y="10036"/>
                      <a:pt x="3280" y="11595"/>
                      <a:pt x="2904" y="13155"/>
                    </a:cubicBezTo>
                    <a:cubicBezTo>
                      <a:pt x="2662" y="14122"/>
                      <a:pt x="2043" y="14956"/>
                      <a:pt x="1801" y="15897"/>
                    </a:cubicBezTo>
                    <a:cubicBezTo>
                      <a:pt x="1667" y="16354"/>
                      <a:pt x="1613" y="16838"/>
                      <a:pt x="1801" y="17241"/>
                    </a:cubicBezTo>
                    <a:cubicBezTo>
                      <a:pt x="1951" y="17664"/>
                      <a:pt x="2331" y="17973"/>
                      <a:pt x="2729" y="17973"/>
                    </a:cubicBezTo>
                    <a:cubicBezTo>
                      <a:pt x="2760" y="17973"/>
                      <a:pt x="2792" y="17971"/>
                      <a:pt x="2823" y="17967"/>
                    </a:cubicBezTo>
                    <a:lnTo>
                      <a:pt x="2877" y="17913"/>
                    </a:lnTo>
                    <a:cubicBezTo>
                      <a:pt x="2742" y="17752"/>
                      <a:pt x="2635" y="17590"/>
                      <a:pt x="2554" y="17375"/>
                    </a:cubicBezTo>
                    <a:cubicBezTo>
                      <a:pt x="2366" y="16703"/>
                      <a:pt x="2635" y="16004"/>
                      <a:pt x="3011" y="15440"/>
                    </a:cubicBezTo>
                    <a:cubicBezTo>
                      <a:pt x="3388" y="14794"/>
                      <a:pt x="3898" y="14230"/>
                      <a:pt x="4275" y="13585"/>
                    </a:cubicBezTo>
                    <a:cubicBezTo>
                      <a:pt x="5296" y="11864"/>
                      <a:pt x="4651" y="10036"/>
                      <a:pt x="3737" y="8450"/>
                    </a:cubicBezTo>
                    <a:cubicBezTo>
                      <a:pt x="3092" y="7348"/>
                      <a:pt x="2366" y="6272"/>
                      <a:pt x="2097" y="4982"/>
                    </a:cubicBezTo>
                    <a:cubicBezTo>
                      <a:pt x="1748" y="3584"/>
                      <a:pt x="2097" y="1998"/>
                      <a:pt x="2957" y="842"/>
                    </a:cubicBezTo>
                    <a:cubicBezTo>
                      <a:pt x="3173" y="573"/>
                      <a:pt x="3388" y="358"/>
                      <a:pt x="3656" y="143"/>
                    </a:cubicBezTo>
                    <a:cubicBezTo>
                      <a:pt x="3459" y="44"/>
                      <a:pt x="3250" y="0"/>
                      <a:pt x="30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0" name="Google Shape;1600;p15"/>
              <p:cNvSpPr/>
              <p:nvPr/>
            </p:nvSpPr>
            <p:spPr>
              <a:xfrm rot="5400000">
                <a:off x="3208216" y="4409957"/>
                <a:ext cx="95296" cy="245688"/>
              </a:xfrm>
              <a:custGeom>
                <a:avLst/>
                <a:gdLst/>
                <a:ahLst/>
                <a:cxnLst/>
                <a:rect l="l" t="t" r="r" b="b"/>
                <a:pathLst>
                  <a:path w="1721" h="4437" fill="none" extrusionOk="0">
                    <a:moveTo>
                      <a:pt x="1721" y="0"/>
                    </a:moveTo>
                    <a:cubicBezTo>
                      <a:pt x="431" y="995"/>
                      <a:pt x="0" y="2984"/>
                      <a:pt x="780" y="4436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1" name="Google Shape;1601;p15"/>
              <p:cNvSpPr/>
              <p:nvPr/>
            </p:nvSpPr>
            <p:spPr>
              <a:xfrm rot="5400000">
                <a:off x="2560643" y="4500767"/>
                <a:ext cx="99837" cy="208477"/>
              </a:xfrm>
              <a:custGeom>
                <a:avLst/>
                <a:gdLst/>
                <a:ahLst/>
                <a:cxnLst/>
                <a:rect l="l" t="t" r="r" b="b"/>
                <a:pathLst>
                  <a:path w="1803" h="3765" fill="none" extrusionOk="0">
                    <a:moveTo>
                      <a:pt x="1587" y="1"/>
                    </a:moveTo>
                    <a:cubicBezTo>
                      <a:pt x="1802" y="1425"/>
                      <a:pt x="1184" y="2931"/>
                      <a:pt x="1" y="3764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02" name="Google Shape;1602;p15"/>
            <p:cNvGrpSpPr/>
            <p:nvPr/>
          </p:nvGrpSpPr>
          <p:grpSpPr>
            <a:xfrm>
              <a:off x="5996441" y="4568439"/>
              <a:ext cx="791301" cy="327167"/>
              <a:chOff x="5701558" y="4293124"/>
              <a:chExt cx="1055068" cy="436223"/>
            </a:xfrm>
          </p:grpSpPr>
          <p:sp>
            <p:nvSpPr>
              <p:cNvPr id="1603" name="Google Shape;1603;p15"/>
              <p:cNvSpPr/>
              <p:nvPr/>
            </p:nvSpPr>
            <p:spPr>
              <a:xfrm rot="5400000">
                <a:off x="6059347" y="4032069"/>
                <a:ext cx="339489" cy="1055068"/>
              </a:xfrm>
              <a:custGeom>
                <a:avLst/>
                <a:gdLst/>
                <a:ahLst/>
                <a:cxnLst/>
                <a:rect l="l" t="t" r="r" b="b"/>
                <a:pathLst>
                  <a:path w="6131" h="19054" extrusionOk="0">
                    <a:moveTo>
                      <a:pt x="2795" y="1"/>
                    </a:moveTo>
                    <a:cubicBezTo>
                      <a:pt x="2659" y="1"/>
                      <a:pt x="2526" y="14"/>
                      <a:pt x="2394" y="38"/>
                    </a:cubicBezTo>
                    <a:cubicBezTo>
                      <a:pt x="2152" y="173"/>
                      <a:pt x="1883" y="280"/>
                      <a:pt x="1614" y="307"/>
                    </a:cubicBezTo>
                    <a:cubicBezTo>
                      <a:pt x="1453" y="388"/>
                      <a:pt x="1291" y="495"/>
                      <a:pt x="1157" y="657"/>
                    </a:cubicBezTo>
                    <a:cubicBezTo>
                      <a:pt x="1022" y="845"/>
                      <a:pt x="915" y="1006"/>
                      <a:pt x="834" y="1194"/>
                    </a:cubicBezTo>
                    <a:cubicBezTo>
                      <a:pt x="646" y="1866"/>
                      <a:pt x="915" y="2592"/>
                      <a:pt x="1291" y="3157"/>
                    </a:cubicBezTo>
                    <a:cubicBezTo>
                      <a:pt x="1668" y="3802"/>
                      <a:pt x="2178" y="4367"/>
                      <a:pt x="2555" y="5012"/>
                    </a:cubicBezTo>
                    <a:cubicBezTo>
                      <a:pt x="3576" y="6732"/>
                      <a:pt x="2931" y="8561"/>
                      <a:pt x="2017" y="10147"/>
                    </a:cubicBezTo>
                    <a:cubicBezTo>
                      <a:pt x="1372" y="11249"/>
                      <a:pt x="646" y="12324"/>
                      <a:pt x="323" y="13588"/>
                    </a:cubicBezTo>
                    <a:cubicBezTo>
                      <a:pt x="1" y="14986"/>
                      <a:pt x="323" y="16572"/>
                      <a:pt x="1211" y="17701"/>
                    </a:cubicBezTo>
                    <a:cubicBezTo>
                      <a:pt x="1426" y="17970"/>
                      <a:pt x="1641" y="18212"/>
                      <a:pt x="1910" y="18427"/>
                    </a:cubicBezTo>
                    <a:cubicBezTo>
                      <a:pt x="2414" y="18815"/>
                      <a:pt x="2992" y="19053"/>
                      <a:pt x="3567" y="19053"/>
                    </a:cubicBezTo>
                    <a:cubicBezTo>
                      <a:pt x="4189" y="19053"/>
                      <a:pt x="4807" y="18775"/>
                      <a:pt x="5324" y="18104"/>
                    </a:cubicBezTo>
                    <a:cubicBezTo>
                      <a:pt x="5835" y="17378"/>
                      <a:pt x="5942" y="16330"/>
                      <a:pt x="5754" y="15416"/>
                    </a:cubicBezTo>
                    <a:cubicBezTo>
                      <a:pt x="5485" y="14287"/>
                      <a:pt x="4813" y="13319"/>
                      <a:pt x="4571" y="12190"/>
                    </a:cubicBezTo>
                    <a:cubicBezTo>
                      <a:pt x="4033" y="9609"/>
                      <a:pt x="6050" y="7163"/>
                      <a:pt x="6077" y="4528"/>
                    </a:cubicBezTo>
                    <a:cubicBezTo>
                      <a:pt x="6130" y="2807"/>
                      <a:pt x="5109" y="576"/>
                      <a:pt x="3308" y="65"/>
                    </a:cubicBezTo>
                    <a:cubicBezTo>
                      <a:pt x="3130" y="21"/>
                      <a:pt x="2961" y="1"/>
                      <a:pt x="279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4" name="Google Shape;1604;p15"/>
              <p:cNvSpPr/>
              <p:nvPr/>
            </p:nvSpPr>
            <p:spPr>
              <a:xfrm rot="5400000">
                <a:off x="6079199" y="3942283"/>
                <a:ext cx="291813" cy="993493"/>
              </a:xfrm>
              <a:custGeom>
                <a:avLst/>
                <a:gdLst/>
                <a:ahLst/>
                <a:cxnLst/>
                <a:rect l="l" t="t" r="r" b="b"/>
                <a:pathLst>
                  <a:path w="5270" h="17942" extrusionOk="0">
                    <a:moveTo>
                      <a:pt x="2776" y="0"/>
                    </a:moveTo>
                    <a:cubicBezTo>
                      <a:pt x="2362" y="0"/>
                      <a:pt x="1956" y="339"/>
                      <a:pt x="1775" y="728"/>
                    </a:cubicBezTo>
                    <a:cubicBezTo>
                      <a:pt x="1613" y="1158"/>
                      <a:pt x="1640" y="1615"/>
                      <a:pt x="1775" y="2072"/>
                    </a:cubicBezTo>
                    <a:cubicBezTo>
                      <a:pt x="2044" y="3013"/>
                      <a:pt x="2662" y="3846"/>
                      <a:pt x="2904" y="4814"/>
                    </a:cubicBezTo>
                    <a:cubicBezTo>
                      <a:pt x="3226" y="6373"/>
                      <a:pt x="2554" y="7933"/>
                      <a:pt x="1775" y="9357"/>
                    </a:cubicBezTo>
                    <a:cubicBezTo>
                      <a:pt x="1049" y="10728"/>
                      <a:pt x="135" y="12180"/>
                      <a:pt x="81" y="13766"/>
                    </a:cubicBezTo>
                    <a:cubicBezTo>
                      <a:pt x="0" y="14922"/>
                      <a:pt x="431" y="16132"/>
                      <a:pt x="1210" y="17019"/>
                    </a:cubicBezTo>
                    <a:cubicBezTo>
                      <a:pt x="1677" y="17527"/>
                      <a:pt x="2373" y="17942"/>
                      <a:pt x="3033" y="17942"/>
                    </a:cubicBezTo>
                    <a:cubicBezTo>
                      <a:pt x="3248" y="17942"/>
                      <a:pt x="3459" y="17898"/>
                      <a:pt x="3657" y="17799"/>
                    </a:cubicBezTo>
                    <a:cubicBezTo>
                      <a:pt x="3388" y="17584"/>
                      <a:pt x="3173" y="17342"/>
                      <a:pt x="2958" y="17073"/>
                    </a:cubicBezTo>
                    <a:cubicBezTo>
                      <a:pt x="2070" y="15917"/>
                      <a:pt x="1748" y="14358"/>
                      <a:pt x="2070" y="12960"/>
                    </a:cubicBezTo>
                    <a:cubicBezTo>
                      <a:pt x="2393" y="11696"/>
                      <a:pt x="3119" y="10621"/>
                      <a:pt x="3764" y="9519"/>
                    </a:cubicBezTo>
                    <a:cubicBezTo>
                      <a:pt x="4678" y="7933"/>
                      <a:pt x="5270" y="6051"/>
                      <a:pt x="4302" y="4384"/>
                    </a:cubicBezTo>
                    <a:cubicBezTo>
                      <a:pt x="3925" y="3739"/>
                      <a:pt x="3415" y="3174"/>
                      <a:pt x="2984" y="2529"/>
                    </a:cubicBezTo>
                    <a:cubicBezTo>
                      <a:pt x="2635" y="1937"/>
                      <a:pt x="2366" y="1265"/>
                      <a:pt x="2554" y="593"/>
                    </a:cubicBezTo>
                    <a:cubicBezTo>
                      <a:pt x="2635" y="378"/>
                      <a:pt x="2716" y="217"/>
                      <a:pt x="2850" y="56"/>
                    </a:cubicBezTo>
                    <a:lnTo>
                      <a:pt x="2823" y="2"/>
                    </a:lnTo>
                    <a:cubicBezTo>
                      <a:pt x="2808" y="1"/>
                      <a:pt x="2792" y="0"/>
                      <a:pt x="277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5" name="Google Shape;1605;p15"/>
              <p:cNvSpPr/>
              <p:nvPr/>
            </p:nvSpPr>
            <p:spPr>
              <a:xfrm rot="5400000">
                <a:off x="6551277" y="4527594"/>
                <a:ext cx="93856" cy="163792"/>
              </a:xfrm>
              <a:custGeom>
                <a:avLst/>
                <a:gdLst/>
                <a:ahLst/>
                <a:cxnLst/>
                <a:rect l="l" t="t" r="r" b="b"/>
                <a:pathLst>
                  <a:path w="1695" h="2958" fill="none" extrusionOk="0">
                    <a:moveTo>
                      <a:pt x="0" y="1"/>
                    </a:moveTo>
                    <a:cubicBezTo>
                      <a:pt x="1049" y="538"/>
                      <a:pt x="1694" y="1775"/>
                      <a:pt x="1533" y="2958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6" name="Google Shape;1606;p15"/>
              <p:cNvSpPr/>
              <p:nvPr/>
            </p:nvSpPr>
            <p:spPr>
              <a:xfrm rot="5400000">
                <a:off x="5895536" y="4382437"/>
                <a:ext cx="92361" cy="297793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5378" fill="none" extrusionOk="0">
                    <a:moveTo>
                      <a:pt x="673" y="1"/>
                    </a:moveTo>
                    <a:cubicBezTo>
                      <a:pt x="0" y="1775"/>
                      <a:pt x="377" y="3979"/>
                      <a:pt x="1667" y="5377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07" name="Google Shape;1607;p15"/>
            <p:cNvGrpSpPr/>
            <p:nvPr/>
          </p:nvGrpSpPr>
          <p:grpSpPr>
            <a:xfrm>
              <a:off x="6867721" y="4568439"/>
              <a:ext cx="791301" cy="327167"/>
              <a:chOff x="5701558" y="4293124"/>
              <a:chExt cx="1055068" cy="436223"/>
            </a:xfrm>
          </p:grpSpPr>
          <p:sp>
            <p:nvSpPr>
              <p:cNvPr id="1608" name="Google Shape;1608;p15"/>
              <p:cNvSpPr/>
              <p:nvPr/>
            </p:nvSpPr>
            <p:spPr>
              <a:xfrm rot="5400000">
                <a:off x="6059347" y="4032069"/>
                <a:ext cx="339489" cy="1055068"/>
              </a:xfrm>
              <a:custGeom>
                <a:avLst/>
                <a:gdLst/>
                <a:ahLst/>
                <a:cxnLst/>
                <a:rect l="l" t="t" r="r" b="b"/>
                <a:pathLst>
                  <a:path w="6131" h="19054" extrusionOk="0">
                    <a:moveTo>
                      <a:pt x="2795" y="1"/>
                    </a:moveTo>
                    <a:cubicBezTo>
                      <a:pt x="2659" y="1"/>
                      <a:pt x="2526" y="14"/>
                      <a:pt x="2394" y="38"/>
                    </a:cubicBezTo>
                    <a:cubicBezTo>
                      <a:pt x="2152" y="173"/>
                      <a:pt x="1883" y="280"/>
                      <a:pt x="1614" y="307"/>
                    </a:cubicBezTo>
                    <a:cubicBezTo>
                      <a:pt x="1453" y="388"/>
                      <a:pt x="1291" y="495"/>
                      <a:pt x="1157" y="657"/>
                    </a:cubicBezTo>
                    <a:cubicBezTo>
                      <a:pt x="1022" y="845"/>
                      <a:pt x="915" y="1006"/>
                      <a:pt x="834" y="1194"/>
                    </a:cubicBezTo>
                    <a:cubicBezTo>
                      <a:pt x="646" y="1866"/>
                      <a:pt x="915" y="2592"/>
                      <a:pt x="1291" y="3157"/>
                    </a:cubicBezTo>
                    <a:cubicBezTo>
                      <a:pt x="1668" y="3802"/>
                      <a:pt x="2178" y="4367"/>
                      <a:pt x="2555" y="5012"/>
                    </a:cubicBezTo>
                    <a:cubicBezTo>
                      <a:pt x="3576" y="6732"/>
                      <a:pt x="2931" y="8561"/>
                      <a:pt x="2017" y="10147"/>
                    </a:cubicBezTo>
                    <a:cubicBezTo>
                      <a:pt x="1372" y="11249"/>
                      <a:pt x="646" y="12324"/>
                      <a:pt x="323" y="13588"/>
                    </a:cubicBezTo>
                    <a:cubicBezTo>
                      <a:pt x="1" y="14986"/>
                      <a:pt x="323" y="16572"/>
                      <a:pt x="1211" y="17701"/>
                    </a:cubicBezTo>
                    <a:cubicBezTo>
                      <a:pt x="1426" y="17970"/>
                      <a:pt x="1641" y="18212"/>
                      <a:pt x="1910" y="18427"/>
                    </a:cubicBezTo>
                    <a:cubicBezTo>
                      <a:pt x="2414" y="18815"/>
                      <a:pt x="2992" y="19053"/>
                      <a:pt x="3567" y="19053"/>
                    </a:cubicBezTo>
                    <a:cubicBezTo>
                      <a:pt x="4189" y="19053"/>
                      <a:pt x="4807" y="18775"/>
                      <a:pt x="5324" y="18104"/>
                    </a:cubicBezTo>
                    <a:cubicBezTo>
                      <a:pt x="5835" y="17378"/>
                      <a:pt x="5942" y="16330"/>
                      <a:pt x="5754" y="15416"/>
                    </a:cubicBezTo>
                    <a:cubicBezTo>
                      <a:pt x="5485" y="14287"/>
                      <a:pt x="4813" y="13319"/>
                      <a:pt x="4571" y="12190"/>
                    </a:cubicBezTo>
                    <a:cubicBezTo>
                      <a:pt x="4033" y="9609"/>
                      <a:pt x="6050" y="7163"/>
                      <a:pt x="6077" y="4528"/>
                    </a:cubicBezTo>
                    <a:cubicBezTo>
                      <a:pt x="6130" y="2807"/>
                      <a:pt x="5109" y="576"/>
                      <a:pt x="3308" y="65"/>
                    </a:cubicBezTo>
                    <a:cubicBezTo>
                      <a:pt x="3130" y="21"/>
                      <a:pt x="2961" y="1"/>
                      <a:pt x="279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9" name="Google Shape;1609;p15"/>
              <p:cNvSpPr/>
              <p:nvPr/>
            </p:nvSpPr>
            <p:spPr>
              <a:xfrm rot="5400000">
                <a:off x="6079199" y="3942283"/>
                <a:ext cx="291813" cy="993493"/>
              </a:xfrm>
              <a:custGeom>
                <a:avLst/>
                <a:gdLst/>
                <a:ahLst/>
                <a:cxnLst/>
                <a:rect l="l" t="t" r="r" b="b"/>
                <a:pathLst>
                  <a:path w="5270" h="17942" extrusionOk="0">
                    <a:moveTo>
                      <a:pt x="2776" y="0"/>
                    </a:moveTo>
                    <a:cubicBezTo>
                      <a:pt x="2362" y="0"/>
                      <a:pt x="1956" y="339"/>
                      <a:pt x="1775" y="728"/>
                    </a:cubicBezTo>
                    <a:cubicBezTo>
                      <a:pt x="1613" y="1158"/>
                      <a:pt x="1640" y="1615"/>
                      <a:pt x="1775" y="2072"/>
                    </a:cubicBezTo>
                    <a:cubicBezTo>
                      <a:pt x="2044" y="3013"/>
                      <a:pt x="2662" y="3846"/>
                      <a:pt x="2904" y="4814"/>
                    </a:cubicBezTo>
                    <a:cubicBezTo>
                      <a:pt x="3226" y="6373"/>
                      <a:pt x="2554" y="7933"/>
                      <a:pt x="1775" y="9357"/>
                    </a:cubicBezTo>
                    <a:cubicBezTo>
                      <a:pt x="1049" y="10728"/>
                      <a:pt x="135" y="12180"/>
                      <a:pt x="81" y="13766"/>
                    </a:cubicBezTo>
                    <a:cubicBezTo>
                      <a:pt x="0" y="14922"/>
                      <a:pt x="431" y="16132"/>
                      <a:pt x="1210" y="17019"/>
                    </a:cubicBezTo>
                    <a:cubicBezTo>
                      <a:pt x="1677" y="17527"/>
                      <a:pt x="2373" y="17942"/>
                      <a:pt x="3033" y="17942"/>
                    </a:cubicBezTo>
                    <a:cubicBezTo>
                      <a:pt x="3248" y="17942"/>
                      <a:pt x="3459" y="17898"/>
                      <a:pt x="3657" y="17799"/>
                    </a:cubicBezTo>
                    <a:cubicBezTo>
                      <a:pt x="3388" y="17584"/>
                      <a:pt x="3173" y="17342"/>
                      <a:pt x="2958" y="17073"/>
                    </a:cubicBezTo>
                    <a:cubicBezTo>
                      <a:pt x="2070" y="15917"/>
                      <a:pt x="1748" y="14358"/>
                      <a:pt x="2070" y="12960"/>
                    </a:cubicBezTo>
                    <a:cubicBezTo>
                      <a:pt x="2393" y="11696"/>
                      <a:pt x="3119" y="10621"/>
                      <a:pt x="3764" y="9519"/>
                    </a:cubicBezTo>
                    <a:cubicBezTo>
                      <a:pt x="4678" y="7933"/>
                      <a:pt x="5270" y="6051"/>
                      <a:pt x="4302" y="4384"/>
                    </a:cubicBezTo>
                    <a:cubicBezTo>
                      <a:pt x="3925" y="3739"/>
                      <a:pt x="3415" y="3174"/>
                      <a:pt x="2984" y="2529"/>
                    </a:cubicBezTo>
                    <a:cubicBezTo>
                      <a:pt x="2635" y="1937"/>
                      <a:pt x="2366" y="1265"/>
                      <a:pt x="2554" y="593"/>
                    </a:cubicBezTo>
                    <a:cubicBezTo>
                      <a:pt x="2635" y="378"/>
                      <a:pt x="2716" y="217"/>
                      <a:pt x="2850" y="56"/>
                    </a:cubicBezTo>
                    <a:lnTo>
                      <a:pt x="2823" y="2"/>
                    </a:lnTo>
                    <a:cubicBezTo>
                      <a:pt x="2808" y="1"/>
                      <a:pt x="2792" y="0"/>
                      <a:pt x="277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0" name="Google Shape;1610;p15"/>
              <p:cNvSpPr/>
              <p:nvPr/>
            </p:nvSpPr>
            <p:spPr>
              <a:xfrm rot="5400000">
                <a:off x="6551277" y="4527594"/>
                <a:ext cx="93856" cy="163792"/>
              </a:xfrm>
              <a:custGeom>
                <a:avLst/>
                <a:gdLst/>
                <a:ahLst/>
                <a:cxnLst/>
                <a:rect l="l" t="t" r="r" b="b"/>
                <a:pathLst>
                  <a:path w="1695" h="2958" fill="none" extrusionOk="0">
                    <a:moveTo>
                      <a:pt x="0" y="1"/>
                    </a:moveTo>
                    <a:cubicBezTo>
                      <a:pt x="1049" y="538"/>
                      <a:pt x="1694" y="1775"/>
                      <a:pt x="1533" y="2958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1" name="Google Shape;1611;p15"/>
              <p:cNvSpPr/>
              <p:nvPr/>
            </p:nvSpPr>
            <p:spPr>
              <a:xfrm rot="5400000">
                <a:off x="5895536" y="4382437"/>
                <a:ext cx="92361" cy="297793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5378" fill="none" extrusionOk="0">
                    <a:moveTo>
                      <a:pt x="673" y="1"/>
                    </a:moveTo>
                    <a:cubicBezTo>
                      <a:pt x="0" y="1775"/>
                      <a:pt x="377" y="3979"/>
                      <a:pt x="1667" y="5377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12" name="Google Shape;1612;p15"/>
            <p:cNvGrpSpPr/>
            <p:nvPr/>
          </p:nvGrpSpPr>
          <p:grpSpPr>
            <a:xfrm>
              <a:off x="166867" y="2190931"/>
              <a:ext cx="442067" cy="762477"/>
              <a:chOff x="126008" y="2204268"/>
              <a:chExt cx="433399" cy="747526"/>
            </a:xfrm>
          </p:grpSpPr>
          <p:sp>
            <p:nvSpPr>
              <p:cNvPr id="1613" name="Google Shape;1613;p15"/>
              <p:cNvSpPr/>
              <p:nvPr/>
            </p:nvSpPr>
            <p:spPr>
              <a:xfrm rot="5400000">
                <a:off x="164296" y="2556683"/>
                <a:ext cx="357882" cy="432340"/>
              </a:xfrm>
              <a:custGeom>
                <a:avLst/>
                <a:gdLst/>
                <a:ahLst/>
                <a:cxnLst/>
                <a:rect l="l" t="t" r="r" b="b"/>
                <a:pathLst>
                  <a:path w="8791" h="10620" extrusionOk="0">
                    <a:moveTo>
                      <a:pt x="433" y="1"/>
                    </a:moveTo>
                    <a:cubicBezTo>
                      <a:pt x="166" y="1"/>
                      <a:pt x="0" y="321"/>
                      <a:pt x="27" y="1107"/>
                    </a:cubicBezTo>
                    <a:cubicBezTo>
                      <a:pt x="54" y="2639"/>
                      <a:pt x="376" y="4253"/>
                      <a:pt x="860" y="5704"/>
                    </a:cubicBezTo>
                    <a:cubicBezTo>
                      <a:pt x="1398" y="7371"/>
                      <a:pt x="2097" y="8903"/>
                      <a:pt x="3548" y="9871"/>
                    </a:cubicBezTo>
                    <a:cubicBezTo>
                      <a:pt x="4244" y="10335"/>
                      <a:pt x="5060" y="10619"/>
                      <a:pt x="5876" y="10619"/>
                    </a:cubicBezTo>
                    <a:cubicBezTo>
                      <a:pt x="6005" y="10619"/>
                      <a:pt x="6135" y="10612"/>
                      <a:pt x="6264" y="10597"/>
                    </a:cubicBezTo>
                    <a:cubicBezTo>
                      <a:pt x="6963" y="10516"/>
                      <a:pt x="7689" y="10167"/>
                      <a:pt x="8092" y="9576"/>
                    </a:cubicBezTo>
                    <a:cubicBezTo>
                      <a:pt x="8361" y="9172"/>
                      <a:pt x="8441" y="8661"/>
                      <a:pt x="8495" y="8151"/>
                    </a:cubicBezTo>
                    <a:cubicBezTo>
                      <a:pt x="8791" y="4817"/>
                      <a:pt x="5995" y="4118"/>
                      <a:pt x="3790" y="2935"/>
                    </a:cubicBezTo>
                    <a:cubicBezTo>
                      <a:pt x="2876" y="2478"/>
                      <a:pt x="2097" y="1779"/>
                      <a:pt x="1505" y="892"/>
                    </a:cubicBezTo>
                    <a:cubicBezTo>
                      <a:pt x="1106" y="355"/>
                      <a:pt x="713" y="1"/>
                      <a:pt x="43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4" name="Google Shape;1614;p15"/>
              <p:cNvSpPr/>
              <p:nvPr/>
            </p:nvSpPr>
            <p:spPr>
              <a:xfrm rot="5400000">
                <a:off x="162932" y="2167344"/>
                <a:ext cx="358452" cy="432299"/>
              </a:xfrm>
              <a:custGeom>
                <a:avLst/>
                <a:gdLst/>
                <a:ahLst/>
                <a:cxnLst/>
                <a:rect l="l" t="t" r="r" b="b"/>
                <a:pathLst>
                  <a:path w="8805" h="10619" extrusionOk="0">
                    <a:moveTo>
                      <a:pt x="8355" y="1"/>
                    </a:moveTo>
                    <a:cubicBezTo>
                      <a:pt x="8071" y="1"/>
                      <a:pt x="7685" y="355"/>
                      <a:pt x="7312" y="892"/>
                    </a:cubicBezTo>
                    <a:cubicBezTo>
                      <a:pt x="6694" y="1752"/>
                      <a:pt x="5888" y="2451"/>
                      <a:pt x="5027" y="2935"/>
                    </a:cubicBezTo>
                    <a:cubicBezTo>
                      <a:pt x="2796" y="4118"/>
                      <a:pt x="0" y="4790"/>
                      <a:pt x="323" y="8151"/>
                    </a:cubicBezTo>
                    <a:cubicBezTo>
                      <a:pt x="350" y="8661"/>
                      <a:pt x="457" y="9172"/>
                      <a:pt x="726" y="9575"/>
                    </a:cubicBezTo>
                    <a:cubicBezTo>
                      <a:pt x="1129" y="10221"/>
                      <a:pt x="1828" y="10543"/>
                      <a:pt x="2527" y="10597"/>
                    </a:cubicBezTo>
                    <a:cubicBezTo>
                      <a:pt x="2656" y="10612"/>
                      <a:pt x="2786" y="10619"/>
                      <a:pt x="2915" y="10619"/>
                    </a:cubicBezTo>
                    <a:cubicBezTo>
                      <a:pt x="3730" y="10619"/>
                      <a:pt x="4546" y="10335"/>
                      <a:pt x="5242" y="9871"/>
                    </a:cubicBezTo>
                    <a:cubicBezTo>
                      <a:pt x="6694" y="8903"/>
                      <a:pt x="7393" y="7344"/>
                      <a:pt x="7931" y="5704"/>
                    </a:cubicBezTo>
                    <a:cubicBezTo>
                      <a:pt x="8415" y="4252"/>
                      <a:pt x="8737" y="2639"/>
                      <a:pt x="8791" y="1107"/>
                    </a:cubicBezTo>
                    <a:cubicBezTo>
                      <a:pt x="8804" y="321"/>
                      <a:pt x="8626" y="1"/>
                      <a:pt x="835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5" name="Google Shape;1615;p15"/>
              <p:cNvSpPr/>
              <p:nvPr/>
            </p:nvSpPr>
            <p:spPr>
              <a:xfrm rot="5400000">
                <a:off x="216075" y="2313149"/>
                <a:ext cx="167481" cy="201392"/>
              </a:xfrm>
              <a:custGeom>
                <a:avLst/>
                <a:gdLst/>
                <a:ahLst/>
                <a:cxnLst/>
                <a:rect l="l" t="t" r="r" b="b"/>
                <a:pathLst>
                  <a:path w="4114" h="4947" fill="none" extrusionOk="0">
                    <a:moveTo>
                      <a:pt x="1" y="4947"/>
                    </a:moveTo>
                    <a:cubicBezTo>
                      <a:pt x="673" y="4920"/>
                      <a:pt x="1291" y="4543"/>
                      <a:pt x="1748" y="4086"/>
                    </a:cubicBezTo>
                    <a:cubicBezTo>
                      <a:pt x="2232" y="3576"/>
                      <a:pt x="2555" y="3011"/>
                      <a:pt x="2877" y="2393"/>
                    </a:cubicBezTo>
                    <a:cubicBezTo>
                      <a:pt x="3307" y="1640"/>
                      <a:pt x="3711" y="833"/>
                      <a:pt x="4114" y="0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6" name="Google Shape;1616;p15"/>
              <p:cNvSpPr/>
              <p:nvPr/>
            </p:nvSpPr>
            <p:spPr>
              <a:xfrm rot="5400000">
                <a:off x="217724" y="2649687"/>
                <a:ext cx="174076" cy="209087"/>
              </a:xfrm>
              <a:custGeom>
                <a:avLst/>
                <a:gdLst/>
                <a:ahLst/>
                <a:cxnLst/>
                <a:rect l="l" t="t" r="r" b="b"/>
                <a:pathLst>
                  <a:path w="4276" h="5136" fill="none" extrusionOk="0">
                    <a:moveTo>
                      <a:pt x="1" y="1"/>
                    </a:moveTo>
                    <a:cubicBezTo>
                      <a:pt x="28" y="1130"/>
                      <a:pt x="700" y="2125"/>
                      <a:pt x="1372" y="3012"/>
                    </a:cubicBezTo>
                    <a:cubicBezTo>
                      <a:pt x="2125" y="4034"/>
                      <a:pt x="3012" y="5109"/>
                      <a:pt x="4276" y="5136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17" name="Google Shape;1617;p15"/>
            <p:cNvGrpSpPr/>
            <p:nvPr/>
          </p:nvGrpSpPr>
          <p:grpSpPr>
            <a:xfrm>
              <a:off x="1485926" y="4570121"/>
              <a:ext cx="791882" cy="323803"/>
              <a:chOff x="2399389" y="4294619"/>
              <a:chExt cx="1055843" cy="431738"/>
            </a:xfrm>
          </p:grpSpPr>
          <p:sp>
            <p:nvSpPr>
              <p:cNvPr id="1618" name="Google Shape;1618;p15"/>
              <p:cNvSpPr/>
              <p:nvPr/>
            </p:nvSpPr>
            <p:spPr>
              <a:xfrm rot="5400000">
                <a:off x="2758314" y="4029438"/>
                <a:ext cx="337994" cy="1055843"/>
              </a:xfrm>
              <a:custGeom>
                <a:avLst/>
                <a:gdLst/>
                <a:ahLst/>
                <a:cxnLst/>
                <a:rect l="l" t="t" r="r" b="b"/>
                <a:pathLst>
                  <a:path w="6104" h="19068" extrusionOk="0">
                    <a:moveTo>
                      <a:pt x="3599" y="0"/>
                    </a:moveTo>
                    <a:cubicBezTo>
                      <a:pt x="3026" y="0"/>
                      <a:pt x="2444" y="239"/>
                      <a:pt x="1937" y="630"/>
                    </a:cubicBezTo>
                    <a:cubicBezTo>
                      <a:pt x="1695" y="845"/>
                      <a:pt x="1480" y="1087"/>
                      <a:pt x="1211" y="1382"/>
                    </a:cubicBezTo>
                    <a:cubicBezTo>
                      <a:pt x="324" y="2538"/>
                      <a:pt x="1" y="4098"/>
                      <a:pt x="324" y="5496"/>
                    </a:cubicBezTo>
                    <a:cubicBezTo>
                      <a:pt x="619" y="6759"/>
                      <a:pt x="1372" y="7834"/>
                      <a:pt x="2017" y="8937"/>
                    </a:cubicBezTo>
                    <a:cubicBezTo>
                      <a:pt x="2931" y="10523"/>
                      <a:pt x="3523" y="12405"/>
                      <a:pt x="2555" y="14072"/>
                    </a:cubicBezTo>
                    <a:cubicBezTo>
                      <a:pt x="2179" y="14717"/>
                      <a:pt x="1668" y="15281"/>
                      <a:pt x="1264" y="15927"/>
                    </a:cubicBezTo>
                    <a:cubicBezTo>
                      <a:pt x="915" y="16518"/>
                      <a:pt x="646" y="17190"/>
                      <a:pt x="834" y="17862"/>
                    </a:cubicBezTo>
                    <a:cubicBezTo>
                      <a:pt x="915" y="18077"/>
                      <a:pt x="996" y="18239"/>
                      <a:pt x="1130" y="18400"/>
                    </a:cubicBezTo>
                    <a:cubicBezTo>
                      <a:pt x="1264" y="18561"/>
                      <a:pt x="1399" y="18696"/>
                      <a:pt x="1587" y="18776"/>
                    </a:cubicBezTo>
                    <a:cubicBezTo>
                      <a:pt x="1829" y="18830"/>
                      <a:pt x="2125" y="18911"/>
                      <a:pt x="2367" y="19045"/>
                    </a:cubicBezTo>
                    <a:cubicBezTo>
                      <a:pt x="2461" y="19061"/>
                      <a:pt x="2553" y="19067"/>
                      <a:pt x="2644" y="19067"/>
                    </a:cubicBezTo>
                    <a:cubicBezTo>
                      <a:pt x="2863" y="19067"/>
                      <a:pt x="3072" y="19029"/>
                      <a:pt x="3281" y="18991"/>
                    </a:cubicBezTo>
                    <a:cubicBezTo>
                      <a:pt x="5109" y="18481"/>
                      <a:pt x="6104" y="16249"/>
                      <a:pt x="6077" y="14529"/>
                    </a:cubicBezTo>
                    <a:cubicBezTo>
                      <a:pt x="6077" y="11894"/>
                      <a:pt x="4034" y="9448"/>
                      <a:pt x="4571" y="6840"/>
                    </a:cubicBezTo>
                    <a:cubicBezTo>
                      <a:pt x="4813" y="5711"/>
                      <a:pt x="5485" y="4743"/>
                      <a:pt x="5727" y="3614"/>
                    </a:cubicBezTo>
                    <a:cubicBezTo>
                      <a:pt x="5969" y="2727"/>
                      <a:pt x="5889" y="1678"/>
                      <a:pt x="5297" y="925"/>
                    </a:cubicBezTo>
                    <a:cubicBezTo>
                      <a:pt x="4811" y="273"/>
                      <a:pt x="4211" y="0"/>
                      <a:pt x="35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9" name="Google Shape;1619;p15"/>
              <p:cNvSpPr/>
              <p:nvPr/>
            </p:nvSpPr>
            <p:spPr>
              <a:xfrm rot="5400000">
                <a:off x="2785502" y="3943668"/>
                <a:ext cx="293308" cy="995210"/>
              </a:xfrm>
              <a:custGeom>
                <a:avLst/>
                <a:gdLst/>
                <a:ahLst/>
                <a:cxnLst/>
                <a:rect l="l" t="t" r="r" b="b"/>
                <a:pathLst>
                  <a:path w="5297" h="17973" extrusionOk="0">
                    <a:moveTo>
                      <a:pt x="3036" y="0"/>
                    </a:moveTo>
                    <a:cubicBezTo>
                      <a:pt x="2375" y="0"/>
                      <a:pt x="1677" y="421"/>
                      <a:pt x="1210" y="949"/>
                    </a:cubicBezTo>
                    <a:cubicBezTo>
                      <a:pt x="457" y="1836"/>
                      <a:pt x="0" y="3046"/>
                      <a:pt x="81" y="4202"/>
                    </a:cubicBezTo>
                    <a:cubicBezTo>
                      <a:pt x="135" y="5788"/>
                      <a:pt x="1022" y="7213"/>
                      <a:pt x="1801" y="8611"/>
                    </a:cubicBezTo>
                    <a:cubicBezTo>
                      <a:pt x="2554" y="10036"/>
                      <a:pt x="3280" y="11595"/>
                      <a:pt x="2904" y="13155"/>
                    </a:cubicBezTo>
                    <a:cubicBezTo>
                      <a:pt x="2662" y="14122"/>
                      <a:pt x="2043" y="14956"/>
                      <a:pt x="1801" y="15897"/>
                    </a:cubicBezTo>
                    <a:cubicBezTo>
                      <a:pt x="1667" y="16354"/>
                      <a:pt x="1613" y="16838"/>
                      <a:pt x="1801" y="17241"/>
                    </a:cubicBezTo>
                    <a:cubicBezTo>
                      <a:pt x="1951" y="17664"/>
                      <a:pt x="2331" y="17973"/>
                      <a:pt x="2729" y="17973"/>
                    </a:cubicBezTo>
                    <a:cubicBezTo>
                      <a:pt x="2760" y="17973"/>
                      <a:pt x="2792" y="17971"/>
                      <a:pt x="2823" y="17967"/>
                    </a:cubicBezTo>
                    <a:lnTo>
                      <a:pt x="2877" y="17913"/>
                    </a:lnTo>
                    <a:cubicBezTo>
                      <a:pt x="2742" y="17752"/>
                      <a:pt x="2635" y="17590"/>
                      <a:pt x="2554" y="17375"/>
                    </a:cubicBezTo>
                    <a:cubicBezTo>
                      <a:pt x="2366" y="16703"/>
                      <a:pt x="2635" y="16004"/>
                      <a:pt x="3011" y="15440"/>
                    </a:cubicBezTo>
                    <a:cubicBezTo>
                      <a:pt x="3388" y="14794"/>
                      <a:pt x="3898" y="14230"/>
                      <a:pt x="4275" y="13585"/>
                    </a:cubicBezTo>
                    <a:cubicBezTo>
                      <a:pt x="5296" y="11864"/>
                      <a:pt x="4651" y="10036"/>
                      <a:pt x="3737" y="8450"/>
                    </a:cubicBezTo>
                    <a:cubicBezTo>
                      <a:pt x="3092" y="7348"/>
                      <a:pt x="2366" y="6272"/>
                      <a:pt x="2097" y="4982"/>
                    </a:cubicBezTo>
                    <a:cubicBezTo>
                      <a:pt x="1748" y="3584"/>
                      <a:pt x="2097" y="1998"/>
                      <a:pt x="2957" y="842"/>
                    </a:cubicBezTo>
                    <a:cubicBezTo>
                      <a:pt x="3173" y="573"/>
                      <a:pt x="3388" y="358"/>
                      <a:pt x="3656" y="143"/>
                    </a:cubicBezTo>
                    <a:cubicBezTo>
                      <a:pt x="3459" y="44"/>
                      <a:pt x="3250" y="0"/>
                      <a:pt x="30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0" name="Google Shape;1620;p15"/>
              <p:cNvSpPr/>
              <p:nvPr/>
            </p:nvSpPr>
            <p:spPr>
              <a:xfrm rot="5400000">
                <a:off x="3208216" y="4409957"/>
                <a:ext cx="95296" cy="245688"/>
              </a:xfrm>
              <a:custGeom>
                <a:avLst/>
                <a:gdLst/>
                <a:ahLst/>
                <a:cxnLst/>
                <a:rect l="l" t="t" r="r" b="b"/>
                <a:pathLst>
                  <a:path w="1721" h="4437" fill="none" extrusionOk="0">
                    <a:moveTo>
                      <a:pt x="1721" y="0"/>
                    </a:moveTo>
                    <a:cubicBezTo>
                      <a:pt x="431" y="995"/>
                      <a:pt x="0" y="2984"/>
                      <a:pt x="780" y="4436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1" name="Google Shape;1621;p15"/>
              <p:cNvSpPr/>
              <p:nvPr/>
            </p:nvSpPr>
            <p:spPr>
              <a:xfrm rot="5400000">
                <a:off x="2560643" y="4500767"/>
                <a:ext cx="99837" cy="208477"/>
              </a:xfrm>
              <a:custGeom>
                <a:avLst/>
                <a:gdLst/>
                <a:ahLst/>
                <a:cxnLst/>
                <a:rect l="l" t="t" r="r" b="b"/>
                <a:pathLst>
                  <a:path w="1803" h="3765" fill="none" extrusionOk="0">
                    <a:moveTo>
                      <a:pt x="1587" y="1"/>
                    </a:moveTo>
                    <a:cubicBezTo>
                      <a:pt x="1802" y="1425"/>
                      <a:pt x="1184" y="2931"/>
                      <a:pt x="1" y="3764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22" name="Google Shape;1622;p15"/>
            <p:cNvGrpSpPr/>
            <p:nvPr/>
          </p:nvGrpSpPr>
          <p:grpSpPr>
            <a:xfrm>
              <a:off x="5122700" y="249545"/>
              <a:ext cx="791758" cy="323803"/>
              <a:chOff x="5701558" y="427183"/>
              <a:chExt cx="1055677" cy="431737"/>
            </a:xfrm>
          </p:grpSpPr>
          <p:sp>
            <p:nvSpPr>
              <p:cNvPr id="1623" name="Google Shape;1623;p15"/>
              <p:cNvSpPr/>
              <p:nvPr/>
            </p:nvSpPr>
            <p:spPr>
              <a:xfrm rot="5400000">
                <a:off x="6077427" y="214219"/>
                <a:ext cx="294803" cy="994601"/>
              </a:xfrm>
              <a:custGeom>
                <a:avLst/>
                <a:gdLst/>
                <a:ahLst/>
                <a:cxnLst/>
                <a:rect l="l" t="t" r="r" b="b"/>
                <a:pathLst>
                  <a:path w="5324" h="17962" extrusionOk="0">
                    <a:moveTo>
                      <a:pt x="2547" y="1"/>
                    </a:moveTo>
                    <a:cubicBezTo>
                      <a:pt x="2514" y="1"/>
                      <a:pt x="2481" y="3"/>
                      <a:pt x="2447" y="7"/>
                    </a:cubicBezTo>
                    <a:lnTo>
                      <a:pt x="2421" y="34"/>
                    </a:lnTo>
                    <a:cubicBezTo>
                      <a:pt x="2555" y="222"/>
                      <a:pt x="2662" y="383"/>
                      <a:pt x="2716" y="571"/>
                    </a:cubicBezTo>
                    <a:cubicBezTo>
                      <a:pt x="2931" y="1243"/>
                      <a:pt x="2662" y="1969"/>
                      <a:pt x="2286" y="2534"/>
                    </a:cubicBezTo>
                    <a:cubicBezTo>
                      <a:pt x="1883" y="3179"/>
                      <a:pt x="1372" y="3744"/>
                      <a:pt x="1023" y="4389"/>
                    </a:cubicBezTo>
                    <a:cubicBezTo>
                      <a:pt x="1" y="6109"/>
                      <a:pt x="646" y="7938"/>
                      <a:pt x="1560" y="9524"/>
                    </a:cubicBezTo>
                    <a:cubicBezTo>
                      <a:pt x="2179" y="10626"/>
                      <a:pt x="2931" y="11701"/>
                      <a:pt x="3227" y="12965"/>
                    </a:cubicBezTo>
                    <a:cubicBezTo>
                      <a:pt x="3577" y="14363"/>
                      <a:pt x="3227" y="15949"/>
                      <a:pt x="2367" y="17078"/>
                    </a:cubicBezTo>
                    <a:cubicBezTo>
                      <a:pt x="2152" y="17347"/>
                      <a:pt x="1910" y="17589"/>
                      <a:pt x="1641" y="17804"/>
                    </a:cubicBezTo>
                    <a:cubicBezTo>
                      <a:pt x="1846" y="17913"/>
                      <a:pt x="2067" y="17962"/>
                      <a:pt x="2293" y="17962"/>
                    </a:cubicBezTo>
                    <a:cubicBezTo>
                      <a:pt x="2953" y="17962"/>
                      <a:pt x="3653" y="17545"/>
                      <a:pt x="4114" y="17024"/>
                    </a:cubicBezTo>
                    <a:cubicBezTo>
                      <a:pt x="4867" y="16137"/>
                      <a:pt x="5324" y="14927"/>
                      <a:pt x="5243" y="13771"/>
                    </a:cubicBezTo>
                    <a:cubicBezTo>
                      <a:pt x="5190" y="12185"/>
                      <a:pt x="4276" y="10733"/>
                      <a:pt x="3496" y="9362"/>
                    </a:cubicBezTo>
                    <a:cubicBezTo>
                      <a:pt x="2716" y="7938"/>
                      <a:pt x="2017" y="6351"/>
                      <a:pt x="2394" y="4819"/>
                    </a:cubicBezTo>
                    <a:cubicBezTo>
                      <a:pt x="2636" y="3851"/>
                      <a:pt x="3227" y="3018"/>
                      <a:pt x="3496" y="2077"/>
                    </a:cubicBezTo>
                    <a:cubicBezTo>
                      <a:pt x="3630" y="1620"/>
                      <a:pt x="3657" y="1109"/>
                      <a:pt x="3496" y="706"/>
                    </a:cubicBezTo>
                    <a:cubicBezTo>
                      <a:pt x="3346" y="307"/>
                      <a:pt x="2966" y="1"/>
                      <a:pt x="25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4" name="Google Shape;1624;p15"/>
              <p:cNvSpPr/>
              <p:nvPr/>
            </p:nvSpPr>
            <p:spPr>
              <a:xfrm rot="5400000">
                <a:off x="6061147" y="67594"/>
                <a:ext cx="336499" cy="1055677"/>
              </a:xfrm>
              <a:custGeom>
                <a:avLst/>
                <a:gdLst/>
                <a:ahLst/>
                <a:cxnLst/>
                <a:rect l="l" t="t" r="r" b="b"/>
                <a:pathLst>
                  <a:path w="6077" h="19065" extrusionOk="0">
                    <a:moveTo>
                      <a:pt x="3310" y="1"/>
                    </a:moveTo>
                    <a:cubicBezTo>
                      <a:pt x="3136" y="1"/>
                      <a:pt x="2957" y="29"/>
                      <a:pt x="2770" y="76"/>
                    </a:cubicBezTo>
                    <a:cubicBezTo>
                      <a:pt x="995" y="587"/>
                      <a:pt x="1" y="2792"/>
                      <a:pt x="1" y="4539"/>
                    </a:cubicBezTo>
                    <a:cubicBezTo>
                      <a:pt x="1" y="7174"/>
                      <a:pt x="2044" y="9620"/>
                      <a:pt x="1506" y="12201"/>
                    </a:cubicBezTo>
                    <a:cubicBezTo>
                      <a:pt x="1264" y="13357"/>
                      <a:pt x="592" y="14325"/>
                      <a:pt x="323" y="15427"/>
                    </a:cubicBezTo>
                    <a:cubicBezTo>
                      <a:pt x="81" y="16341"/>
                      <a:pt x="189" y="17389"/>
                      <a:pt x="753" y="18115"/>
                    </a:cubicBezTo>
                    <a:cubicBezTo>
                      <a:pt x="1242" y="18786"/>
                      <a:pt x="1854" y="19064"/>
                      <a:pt x="2473" y="19064"/>
                    </a:cubicBezTo>
                    <a:cubicBezTo>
                      <a:pt x="3045" y="19064"/>
                      <a:pt x="3623" y="18826"/>
                      <a:pt x="4114" y="18438"/>
                    </a:cubicBezTo>
                    <a:cubicBezTo>
                      <a:pt x="4356" y="18223"/>
                      <a:pt x="4598" y="17981"/>
                      <a:pt x="4867" y="17712"/>
                    </a:cubicBezTo>
                    <a:cubicBezTo>
                      <a:pt x="5727" y="16556"/>
                      <a:pt x="6076" y="14997"/>
                      <a:pt x="5727" y="13599"/>
                    </a:cubicBezTo>
                    <a:cubicBezTo>
                      <a:pt x="5431" y="12335"/>
                      <a:pt x="4678" y="11260"/>
                      <a:pt x="4060" y="10158"/>
                    </a:cubicBezTo>
                    <a:cubicBezTo>
                      <a:pt x="3146" y="8572"/>
                      <a:pt x="2528" y="6690"/>
                      <a:pt x="3522" y="5023"/>
                    </a:cubicBezTo>
                    <a:cubicBezTo>
                      <a:pt x="3872" y="4378"/>
                      <a:pt x="4383" y="3813"/>
                      <a:pt x="4786" y="3168"/>
                    </a:cubicBezTo>
                    <a:cubicBezTo>
                      <a:pt x="5162" y="2576"/>
                      <a:pt x="5431" y="1877"/>
                      <a:pt x="5216" y="1205"/>
                    </a:cubicBezTo>
                    <a:cubicBezTo>
                      <a:pt x="5162" y="1017"/>
                      <a:pt x="5055" y="856"/>
                      <a:pt x="4920" y="668"/>
                    </a:cubicBezTo>
                    <a:cubicBezTo>
                      <a:pt x="4786" y="533"/>
                      <a:pt x="4625" y="426"/>
                      <a:pt x="4463" y="318"/>
                    </a:cubicBezTo>
                    <a:cubicBezTo>
                      <a:pt x="4195" y="238"/>
                      <a:pt x="3926" y="184"/>
                      <a:pt x="3684" y="49"/>
                    </a:cubicBezTo>
                    <a:cubicBezTo>
                      <a:pt x="3560" y="16"/>
                      <a:pt x="3436" y="1"/>
                      <a:pt x="33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5" name="Google Shape;1625;p15"/>
              <p:cNvSpPr/>
              <p:nvPr/>
            </p:nvSpPr>
            <p:spPr>
              <a:xfrm rot="5400000">
                <a:off x="5888089" y="479314"/>
                <a:ext cx="95351" cy="297738"/>
              </a:xfrm>
              <a:custGeom>
                <a:avLst/>
                <a:gdLst/>
                <a:ahLst/>
                <a:cxnLst/>
                <a:rect l="l" t="t" r="r" b="b"/>
                <a:pathLst>
                  <a:path w="1722" h="5377" fill="none" extrusionOk="0">
                    <a:moveTo>
                      <a:pt x="753" y="0"/>
                    </a:moveTo>
                    <a:cubicBezTo>
                      <a:pt x="1721" y="1667"/>
                      <a:pt x="1426" y="4033"/>
                      <a:pt x="1" y="5377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6" name="Google Shape;1626;p15"/>
              <p:cNvSpPr/>
              <p:nvPr/>
            </p:nvSpPr>
            <p:spPr>
              <a:xfrm rot="5400000">
                <a:off x="6520795" y="442078"/>
                <a:ext cx="93801" cy="206982"/>
              </a:xfrm>
              <a:custGeom>
                <a:avLst/>
                <a:gdLst/>
                <a:ahLst/>
                <a:cxnLst/>
                <a:rect l="l" t="t" r="r" b="b"/>
                <a:pathLst>
                  <a:path w="1694" h="3738" fill="none" extrusionOk="0">
                    <a:moveTo>
                      <a:pt x="188" y="3738"/>
                    </a:moveTo>
                    <a:cubicBezTo>
                      <a:pt x="0" y="2313"/>
                      <a:pt x="565" y="888"/>
                      <a:pt x="1694" y="1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27" name="Google Shape;1627;p15"/>
            <p:cNvGrpSpPr/>
            <p:nvPr/>
          </p:nvGrpSpPr>
          <p:grpSpPr>
            <a:xfrm>
              <a:off x="4152980" y="146512"/>
              <a:ext cx="834484" cy="529868"/>
              <a:chOff x="4472884" y="290249"/>
              <a:chExt cx="1112646" cy="706490"/>
            </a:xfrm>
          </p:grpSpPr>
          <p:sp>
            <p:nvSpPr>
              <p:cNvPr id="1628" name="Google Shape;1628;p15"/>
              <p:cNvSpPr/>
              <p:nvPr/>
            </p:nvSpPr>
            <p:spPr>
              <a:xfrm rot="5400000">
                <a:off x="5298230" y="709439"/>
                <a:ext cx="194413" cy="380188"/>
              </a:xfrm>
              <a:custGeom>
                <a:avLst/>
                <a:gdLst/>
                <a:ahLst/>
                <a:cxnLst/>
                <a:rect l="l" t="t" r="r" b="b"/>
                <a:pathLst>
                  <a:path w="3511" h="6866" extrusionOk="0">
                    <a:moveTo>
                      <a:pt x="1667" y="0"/>
                    </a:moveTo>
                    <a:cubicBezTo>
                      <a:pt x="1272" y="0"/>
                      <a:pt x="861" y="168"/>
                      <a:pt x="592" y="452"/>
                    </a:cubicBezTo>
                    <a:cubicBezTo>
                      <a:pt x="108" y="963"/>
                      <a:pt x="0" y="1743"/>
                      <a:pt x="27" y="2442"/>
                    </a:cubicBezTo>
                    <a:cubicBezTo>
                      <a:pt x="108" y="3786"/>
                      <a:pt x="565" y="5049"/>
                      <a:pt x="1425" y="6098"/>
                    </a:cubicBezTo>
                    <a:cubicBezTo>
                      <a:pt x="1686" y="6451"/>
                      <a:pt x="2395" y="6866"/>
                      <a:pt x="2889" y="6866"/>
                    </a:cubicBezTo>
                    <a:cubicBezTo>
                      <a:pt x="3260" y="6866"/>
                      <a:pt x="3511" y="6632"/>
                      <a:pt x="3361" y="5963"/>
                    </a:cubicBezTo>
                    <a:cubicBezTo>
                      <a:pt x="3334" y="5695"/>
                      <a:pt x="3200" y="5453"/>
                      <a:pt x="3119" y="5238"/>
                    </a:cubicBezTo>
                    <a:cubicBezTo>
                      <a:pt x="2689" y="4297"/>
                      <a:pt x="2527" y="3248"/>
                      <a:pt x="2662" y="2227"/>
                    </a:cubicBezTo>
                    <a:cubicBezTo>
                      <a:pt x="2716" y="1608"/>
                      <a:pt x="2904" y="855"/>
                      <a:pt x="2501" y="345"/>
                    </a:cubicBezTo>
                    <a:cubicBezTo>
                      <a:pt x="2286" y="106"/>
                      <a:pt x="1982" y="0"/>
                      <a:pt x="166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9" name="Google Shape;1629;p15"/>
              <p:cNvSpPr/>
              <p:nvPr/>
            </p:nvSpPr>
            <p:spPr>
              <a:xfrm rot="5400000">
                <a:off x="4564138" y="708083"/>
                <a:ext cx="197403" cy="379911"/>
              </a:xfrm>
              <a:custGeom>
                <a:avLst/>
                <a:gdLst/>
                <a:ahLst/>
                <a:cxnLst/>
                <a:rect l="l" t="t" r="r" b="b"/>
                <a:pathLst>
                  <a:path w="3565" h="6861" extrusionOk="0">
                    <a:moveTo>
                      <a:pt x="2943" y="1"/>
                    </a:moveTo>
                    <a:cubicBezTo>
                      <a:pt x="2449" y="1"/>
                      <a:pt x="1740" y="416"/>
                      <a:pt x="1479" y="769"/>
                    </a:cubicBezTo>
                    <a:cubicBezTo>
                      <a:pt x="619" y="1817"/>
                      <a:pt x="162" y="3108"/>
                      <a:pt x="28" y="4425"/>
                    </a:cubicBezTo>
                    <a:cubicBezTo>
                      <a:pt x="1" y="5124"/>
                      <a:pt x="135" y="5904"/>
                      <a:pt x="592" y="6414"/>
                    </a:cubicBezTo>
                    <a:cubicBezTo>
                      <a:pt x="852" y="6703"/>
                      <a:pt x="1252" y="6860"/>
                      <a:pt x="1633" y="6860"/>
                    </a:cubicBezTo>
                    <a:cubicBezTo>
                      <a:pt x="1961" y="6860"/>
                      <a:pt x="2275" y="6744"/>
                      <a:pt x="2474" y="6495"/>
                    </a:cubicBezTo>
                    <a:cubicBezTo>
                      <a:pt x="2904" y="6011"/>
                      <a:pt x="2716" y="5258"/>
                      <a:pt x="2635" y="4613"/>
                    </a:cubicBezTo>
                    <a:cubicBezTo>
                      <a:pt x="2555" y="3618"/>
                      <a:pt x="2689" y="2570"/>
                      <a:pt x="3119" y="1629"/>
                    </a:cubicBezTo>
                    <a:cubicBezTo>
                      <a:pt x="3254" y="1387"/>
                      <a:pt x="3361" y="1172"/>
                      <a:pt x="3415" y="903"/>
                    </a:cubicBezTo>
                    <a:cubicBezTo>
                      <a:pt x="3565" y="235"/>
                      <a:pt x="3314" y="1"/>
                      <a:pt x="294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0" name="Google Shape;1630;p15"/>
              <p:cNvSpPr/>
              <p:nvPr/>
            </p:nvSpPr>
            <p:spPr>
              <a:xfrm rot="5400000">
                <a:off x="4966355" y="373253"/>
                <a:ext cx="684792" cy="518785"/>
              </a:xfrm>
              <a:custGeom>
                <a:avLst/>
                <a:gdLst/>
                <a:ahLst/>
                <a:cxnLst/>
                <a:rect l="l" t="t" r="r" b="b"/>
                <a:pathLst>
                  <a:path w="12367" h="9369" extrusionOk="0">
                    <a:moveTo>
                      <a:pt x="3655" y="0"/>
                    </a:moveTo>
                    <a:cubicBezTo>
                      <a:pt x="3602" y="0"/>
                      <a:pt x="3548" y="1"/>
                      <a:pt x="3495" y="4"/>
                    </a:cubicBezTo>
                    <a:cubicBezTo>
                      <a:pt x="2501" y="84"/>
                      <a:pt x="1506" y="568"/>
                      <a:pt x="887" y="1375"/>
                    </a:cubicBezTo>
                    <a:cubicBezTo>
                      <a:pt x="269" y="2181"/>
                      <a:pt x="0" y="3257"/>
                      <a:pt x="215" y="4278"/>
                    </a:cubicBezTo>
                    <a:cubicBezTo>
                      <a:pt x="404" y="5246"/>
                      <a:pt x="1129" y="6187"/>
                      <a:pt x="2097" y="6322"/>
                    </a:cubicBezTo>
                    <a:cubicBezTo>
                      <a:pt x="2193" y="6336"/>
                      <a:pt x="2289" y="6342"/>
                      <a:pt x="2385" y="6342"/>
                    </a:cubicBezTo>
                    <a:cubicBezTo>
                      <a:pt x="3244" y="6342"/>
                      <a:pt x="4118" y="5839"/>
                      <a:pt x="4994" y="5839"/>
                    </a:cubicBezTo>
                    <a:cubicBezTo>
                      <a:pt x="5149" y="5839"/>
                      <a:pt x="5303" y="5855"/>
                      <a:pt x="5458" y="5891"/>
                    </a:cubicBezTo>
                    <a:cubicBezTo>
                      <a:pt x="6479" y="6160"/>
                      <a:pt x="7017" y="7289"/>
                      <a:pt x="7770" y="8096"/>
                    </a:cubicBezTo>
                    <a:cubicBezTo>
                      <a:pt x="8540" y="8916"/>
                      <a:pt x="9655" y="9369"/>
                      <a:pt x="10796" y="9369"/>
                    </a:cubicBezTo>
                    <a:cubicBezTo>
                      <a:pt x="10890" y="9369"/>
                      <a:pt x="10983" y="9365"/>
                      <a:pt x="11077" y="9359"/>
                    </a:cubicBezTo>
                    <a:cubicBezTo>
                      <a:pt x="11775" y="9279"/>
                      <a:pt x="12367" y="8768"/>
                      <a:pt x="11775" y="8177"/>
                    </a:cubicBezTo>
                    <a:cubicBezTo>
                      <a:pt x="11534" y="7961"/>
                      <a:pt x="11023" y="7908"/>
                      <a:pt x="10727" y="7746"/>
                    </a:cubicBezTo>
                    <a:cubicBezTo>
                      <a:pt x="10351" y="7478"/>
                      <a:pt x="10028" y="7128"/>
                      <a:pt x="9759" y="6752"/>
                    </a:cubicBezTo>
                    <a:cubicBezTo>
                      <a:pt x="9248" y="6026"/>
                      <a:pt x="8980" y="5192"/>
                      <a:pt x="8657" y="4386"/>
                    </a:cubicBezTo>
                    <a:cubicBezTo>
                      <a:pt x="8173" y="3257"/>
                      <a:pt x="7608" y="2181"/>
                      <a:pt x="6721" y="1348"/>
                    </a:cubicBezTo>
                    <a:cubicBezTo>
                      <a:pt x="5899" y="551"/>
                      <a:pt x="4806" y="0"/>
                      <a:pt x="365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1" name="Google Shape;1631;p15"/>
              <p:cNvSpPr/>
              <p:nvPr/>
            </p:nvSpPr>
            <p:spPr>
              <a:xfrm rot="5400000">
                <a:off x="4407764" y="374083"/>
                <a:ext cx="683297" cy="518619"/>
              </a:xfrm>
              <a:custGeom>
                <a:avLst/>
                <a:gdLst/>
                <a:ahLst/>
                <a:cxnLst/>
                <a:rect l="l" t="t" r="r" b="b"/>
                <a:pathLst>
                  <a:path w="12340" h="9366" extrusionOk="0">
                    <a:moveTo>
                      <a:pt x="10774" y="0"/>
                    </a:moveTo>
                    <a:cubicBezTo>
                      <a:pt x="9648" y="0"/>
                      <a:pt x="8490" y="453"/>
                      <a:pt x="7770" y="1273"/>
                    </a:cubicBezTo>
                    <a:cubicBezTo>
                      <a:pt x="7044" y="2079"/>
                      <a:pt x="6506" y="3208"/>
                      <a:pt x="5458" y="3477"/>
                    </a:cubicBezTo>
                    <a:cubicBezTo>
                      <a:pt x="5302" y="3519"/>
                      <a:pt x="5146" y="3537"/>
                      <a:pt x="4990" y="3537"/>
                    </a:cubicBezTo>
                    <a:cubicBezTo>
                      <a:pt x="4147" y="3537"/>
                      <a:pt x="3300" y="3021"/>
                      <a:pt x="2424" y="3021"/>
                    </a:cubicBezTo>
                    <a:cubicBezTo>
                      <a:pt x="2316" y="3021"/>
                      <a:pt x="2207" y="3029"/>
                      <a:pt x="2097" y="3047"/>
                    </a:cubicBezTo>
                    <a:cubicBezTo>
                      <a:pt x="1129" y="3181"/>
                      <a:pt x="430" y="4122"/>
                      <a:pt x="215" y="5090"/>
                    </a:cubicBezTo>
                    <a:cubicBezTo>
                      <a:pt x="0" y="6112"/>
                      <a:pt x="242" y="7187"/>
                      <a:pt x="887" y="7994"/>
                    </a:cubicBezTo>
                    <a:cubicBezTo>
                      <a:pt x="1506" y="8800"/>
                      <a:pt x="2500" y="9338"/>
                      <a:pt x="3522" y="9365"/>
                    </a:cubicBezTo>
                    <a:cubicBezTo>
                      <a:pt x="3551" y="9365"/>
                      <a:pt x="3580" y="9366"/>
                      <a:pt x="3609" y="9366"/>
                    </a:cubicBezTo>
                    <a:cubicBezTo>
                      <a:pt x="4786" y="9366"/>
                      <a:pt x="5882" y="8834"/>
                      <a:pt x="6748" y="8021"/>
                    </a:cubicBezTo>
                    <a:cubicBezTo>
                      <a:pt x="7608" y="7187"/>
                      <a:pt x="8173" y="6112"/>
                      <a:pt x="8657" y="4983"/>
                    </a:cubicBezTo>
                    <a:cubicBezTo>
                      <a:pt x="8979" y="4176"/>
                      <a:pt x="9248" y="3316"/>
                      <a:pt x="9759" y="2617"/>
                    </a:cubicBezTo>
                    <a:cubicBezTo>
                      <a:pt x="10001" y="2214"/>
                      <a:pt x="10324" y="1864"/>
                      <a:pt x="10727" y="1622"/>
                    </a:cubicBezTo>
                    <a:cubicBezTo>
                      <a:pt x="10996" y="1461"/>
                      <a:pt x="11533" y="1407"/>
                      <a:pt x="11748" y="1192"/>
                    </a:cubicBezTo>
                    <a:cubicBezTo>
                      <a:pt x="12340" y="627"/>
                      <a:pt x="11748" y="90"/>
                      <a:pt x="11050" y="9"/>
                    </a:cubicBezTo>
                    <a:cubicBezTo>
                      <a:pt x="10958" y="3"/>
                      <a:pt x="10866" y="0"/>
                      <a:pt x="1077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2" name="Google Shape;1632;p15"/>
              <p:cNvSpPr/>
              <p:nvPr/>
            </p:nvSpPr>
            <p:spPr>
              <a:xfrm rot="5400000">
                <a:off x="5317085" y="457694"/>
                <a:ext cx="241203" cy="108752"/>
              </a:xfrm>
              <a:custGeom>
                <a:avLst/>
                <a:gdLst/>
                <a:ahLst/>
                <a:cxnLst/>
                <a:rect l="l" t="t" r="r" b="b"/>
                <a:pathLst>
                  <a:path w="4356" h="1964" fill="none" extrusionOk="0">
                    <a:moveTo>
                      <a:pt x="0" y="807"/>
                    </a:moveTo>
                    <a:cubicBezTo>
                      <a:pt x="1452" y="1"/>
                      <a:pt x="3522" y="539"/>
                      <a:pt x="4356" y="1963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3" name="Google Shape;1633;p15"/>
              <p:cNvSpPr/>
              <p:nvPr/>
            </p:nvSpPr>
            <p:spPr>
              <a:xfrm rot="5400000">
                <a:off x="4502040" y="458442"/>
                <a:ext cx="285888" cy="89371"/>
              </a:xfrm>
              <a:custGeom>
                <a:avLst/>
                <a:gdLst/>
                <a:ahLst/>
                <a:cxnLst/>
                <a:rect l="l" t="t" r="r" b="b"/>
                <a:pathLst>
                  <a:path w="5163" h="1614" fill="none" extrusionOk="0">
                    <a:moveTo>
                      <a:pt x="1" y="0"/>
                    </a:moveTo>
                    <a:cubicBezTo>
                      <a:pt x="458" y="941"/>
                      <a:pt x="1506" y="1560"/>
                      <a:pt x="2555" y="1586"/>
                    </a:cubicBezTo>
                    <a:cubicBezTo>
                      <a:pt x="3576" y="1613"/>
                      <a:pt x="4625" y="1049"/>
                      <a:pt x="5163" y="135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34" name="Google Shape;1634;p15"/>
            <p:cNvGrpSpPr/>
            <p:nvPr/>
          </p:nvGrpSpPr>
          <p:grpSpPr>
            <a:xfrm>
              <a:off x="3229510" y="247863"/>
              <a:ext cx="790636" cy="327167"/>
              <a:chOff x="2401216" y="422698"/>
              <a:chExt cx="1054182" cy="436222"/>
            </a:xfrm>
          </p:grpSpPr>
          <p:sp>
            <p:nvSpPr>
              <p:cNvPr id="1635" name="Google Shape;1635;p15"/>
              <p:cNvSpPr/>
              <p:nvPr/>
            </p:nvSpPr>
            <p:spPr>
              <a:xfrm rot="5400000">
                <a:off x="2785862" y="215852"/>
                <a:ext cx="291813" cy="994324"/>
              </a:xfrm>
              <a:custGeom>
                <a:avLst/>
                <a:gdLst/>
                <a:ahLst/>
                <a:cxnLst/>
                <a:rect l="l" t="t" r="r" b="b"/>
                <a:pathLst>
                  <a:path w="5270" h="17957" extrusionOk="0">
                    <a:moveTo>
                      <a:pt x="2235" y="0"/>
                    </a:moveTo>
                    <a:cubicBezTo>
                      <a:pt x="2019" y="0"/>
                      <a:pt x="1808" y="48"/>
                      <a:pt x="1614" y="155"/>
                    </a:cubicBezTo>
                    <a:cubicBezTo>
                      <a:pt x="1883" y="370"/>
                      <a:pt x="2125" y="585"/>
                      <a:pt x="2340" y="854"/>
                    </a:cubicBezTo>
                    <a:cubicBezTo>
                      <a:pt x="3200" y="2036"/>
                      <a:pt x="3549" y="3596"/>
                      <a:pt x="3200" y="4994"/>
                    </a:cubicBezTo>
                    <a:cubicBezTo>
                      <a:pt x="2904" y="6230"/>
                      <a:pt x="2151" y="7306"/>
                      <a:pt x="1533" y="8435"/>
                    </a:cubicBezTo>
                    <a:cubicBezTo>
                      <a:pt x="619" y="9994"/>
                      <a:pt x="1" y="11876"/>
                      <a:pt x="995" y="13570"/>
                    </a:cubicBezTo>
                    <a:cubicBezTo>
                      <a:pt x="1345" y="14215"/>
                      <a:pt x="1856" y="14779"/>
                      <a:pt x="2259" y="15425"/>
                    </a:cubicBezTo>
                    <a:cubicBezTo>
                      <a:pt x="2635" y="16016"/>
                      <a:pt x="2904" y="16688"/>
                      <a:pt x="2689" y="17360"/>
                    </a:cubicBezTo>
                    <a:cubicBezTo>
                      <a:pt x="2635" y="17575"/>
                      <a:pt x="2528" y="17737"/>
                      <a:pt x="2393" y="17898"/>
                    </a:cubicBezTo>
                    <a:lnTo>
                      <a:pt x="2420" y="17952"/>
                    </a:lnTo>
                    <a:cubicBezTo>
                      <a:pt x="2450" y="17955"/>
                      <a:pt x="2479" y="17957"/>
                      <a:pt x="2508" y="17957"/>
                    </a:cubicBezTo>
                    <a:cubicBezTo>
                      <a:pt x="2932" y="17957"/>
                      <a:pt x="3318" y="17603"/>
                      <a:pt x="3469" y="17226"/>
                    </a:cubicBezTo>
                    <a:cubicBezTo>
                      <a:pt x="3630" y="16796"/>
                      <a:pt x="3603" y="16339"/>
                      <a:pt x="3469" y="15882"/>
                    </a:cubicBezTo>
                    <a:cubicBezTo>
                      <a:pt x="3200" y="14941"/>
                      <a:pt x="2608" y="14107"/>
                      <a:pt x="2367" y="13140"/>
                    </a:cubicBezTo>
                    <a:cubicBezTo>
                      <a:pt x="2017" y="11580"/>
                      <a:pt x="2689" y="10021"/>
                      <a:pt x="3469" y="8596"/>
                    </a:cubicBezTo>
                    <a:cubicBezTo>
                      <a:pt x="4222" y="7225"/>
                      <a:pt x="5136" y="5773"/>
                      <a:pt x="5189" y="4187"/>
                    </a:cubicBezTo>
                    <a:cubicBezTo>
                      <a:pt x="5270" y="3004"/>
                      <a:pt x="4813" y="1821"/>
                      <a:pt x="4033" y="934"/>
                    </a:cubicBezTo>
                    <a:cubicBezTo>
                      <a:pt x="3589" y="429"/>
                      <a:pt x="2887" y="0"/>
                      <a:pt x="22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6" name="Google Shape;1636;p15"/>
              <p:cNvSpPr/>
              <p:nvPr/>
            </p:nvSpPr>
            <p:spPr>
              <a:xfrm rot="5400000">
                <a:off x="2758563" y="65352"/>
                <a:ext cx="339489" cy="1054182"/>
              </a:xfrm>
              <a:custGeom>
                <a:avLst/>
                <a:gdLst/>
                <a:ahLst/>
                <a:cxnLst/>
                <a:rect l="l" t="t" r="r" b="b"/>
                <a:pathLst>
                  <a:path w="6131" h="19038" extrusionOk="0">
                    <a:moveTo>
                      <a:pt x="2528" y="0"/>
                    </a:moveTo>
                    <a:cubicBezTo>
                      <a:pt x="1914" y="0"/>
                      <a:pt x="1304" y="267"/>
                      <a:pt x="807" y="901"/>
                    </a:cubicBezTo>
                    <a:cubicBezTo>
                      <a:pt x="270" y="1654"/>
                      <a:pt x="162" y="2703"/>
                      <a:pt x="377" y="3590"/>
                    </a:cubicBezTo>
                    <a:cubicBezTo>
                      <a:pt x="646" y="4746"/>
                      <a:pt x="1318" y="5714"/>
                      <a:pt x="1560" y="6816"/>
                    </a:cubicBezTo>
                    <a:cubicBezTo>
                      <a:pt x="2098" y="9424"/>
                      <a:pt x="82" y="11870"/>
                      <a:pt x="28" y="14478"/>
                    </a:cubicBezTo>
                    <a:cubicBezTo>
                      <a:pt x="1" y="16198"/>
                      <a:pt x="1023" y="18457"/>
                      <a:pt x="2824" y="18967"/>
                    </a:cubicBezTo>
                    <a:cubicBezTo>
                      <a:pt x="3011" y="19019"/>
                      <a:pt x="3210" y="19037"/>
                      <a:pt x="3405" y="19037"/>
                    </a:cubicBezTo>
                    <a:cubicBezTo>
                      <a:pt x="3518" y="19037"/>
                      <a:pt x="3630" y="19031"/>
                      <a:pt x="3738" y="19021"/>
                    </a:cubicBezTo>
                    <a:cubicBezTo>
                      <a:pt x="4007" y="18887"/>
                      <a:pt x="4276" y="18833"/>
                      <a:pt x="4544" y="18752"/>
                    </a:cubicBezTo>
                    <a:cubicBezTo>
                      <a:pt x="4706" y="18645"/>
                      <a:pt x="4840" y="18510"/>
                      <a:pt x="4975" y="18376"/>
                    </a:cubicBezTo>
                    <a:cubicBezTo>
                      <a:pt x="5109" y="18215"/>
                      <a:pt x="5216" y="18053"/>
                      <a:pt x="5270" y="17838"/>
                    </a:cubicBezTo>
                    <a:cubicBezTo>
                      <a:pt x="5485" y="17166"/>
                      <a:pt x="5216" y="16467"/>
                      <a:pt x="4840" y="15903"/>
                    </a:cubicBezTo>
                    <a:cubicBezTo>
                      <a:pt x="4437" y="15257"/>
                      <a:pt x="3926" y="14693"/>
                      <a:pt x="3577" y="14048"/>
                    </a:cubicBezTo>
                    <a:cubicBezTo>
                      <a:pt x="2555" y="12327"/>
                      <a:pt x="3200" y="10499"/>
                      <a:pt x="4114" y="8913"/>
                    </a:cubicBezTo>
                    <a:cubicBezTo>
                      <a:pt x="4733" y="7811"/>
                      <a:pt x="5485" y="6735"/>
                      <a:pt x="5781" y="5472"/>
                    </a:cubicBezTo>
                    <a:cubicBezTo>
                      <a:pt x="6131" y="4074"/>
                      <a:pt x="5781" y="2488"/>
                      <a:pt x="4921" y="1358"/>
                    </a:cubicBezTo>
                    <a:cubicBezTo>
                      <a:pt x="4706" y="1090"/>
                      <a:pt x="4464" y="848"/>
                      <a:pt x="4195" y="633"/>
                    </a:cubicBezTo>
                    <a:cubicBezTo>
                      <a:pt x="3698" y="240"/>
                      <a:pt x="3111" y="0"/>
                      <a:pt x="252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7" name="Google Shape;1637;p15"/>
              <p:cNvSpPr/>
              <p:nvPr/>
            </p:nvSpPr>
            <p:spPr>
              <a:xfrm rot="5400000">
                <a:off x="3229064" y="493435"/>
                <a:ext cx="104266" cy="224812"/>
              </a:xfrm>
              <a:custGeom>
                <a:avLst/>
                <a:gdLst/>
                <a:ahLst/>
                <a:cxnLst/>
                <a:rect l="l" t="t" r="r" b="b"/>
                <a:pathLst>
                  <a:path w="1883" h="4060" fill="none" extrusionOk="0">
                    <a:moveTo>
                      <a:pt x="1" y="0"/>
                    </a:moveTo>
                    <a:cubicBezTo>
                      <a:pt x="1264" y="861"/>
                      <a:pt x="1883" y="2608"/>
                      <a:pt x="1399" y="4060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8" name="Google Shape;1638;p15"/>
              <p:cNvSpPr/>
              <p:nvPr/>
            </p:nvSpPr>
            <p:spPr>
              <a:xfrm rot="5400000">
                <a:off x="2550289" y="423473"/>
                <a:ext cx="107201" cy="206982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3738" fill="none" extrusionOk="0">
                    <a:moveTo>
                      <a:pt x="350" y="1"/>
                    </a:moveTo>
                    <a:cubicBezTo>
                      <a:pt x="0" y="1399"/>
                      <a:pt x="672" y="3039"/>
                      <a:pt x="1936" y="3738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39" name="Google Shape;1639;p15"/>
            <p:cNvGrpSpPr/>
            <p:nvPr/>
          </p:nvGrpSpPr>
          <p:grpSpPr>
            <a:xfrm>
              <a:off x="5994801" y="249545"/>
              <a:ext cx="791758" cy="323803"/>
              <a:chOff x="5701558" y="427183"/>
              <a:chExt cx="1055677" cy="431737"/>
            </a:xfrm>
          </p:grpSpPr>
          <p:sp>
            <p:nvSpPr>
              <p:cNvPr id="1640" name="Google Shape;1640;p15"/>
              <p:cNvSpPr/>
              <p:nvPr/>
            </p:nvSpPr>
            <p:spPr>
              <a:xfrm rot="5400000">
                <a:off x="6077427" y="214219"/>
                <a:ext cx="294803" cy="994601"/>
              </a:xfrm>
              <a:custGeom>
                <a:avLst/>
                <a:gdLst/>
                <a:ahLst/>
                <a:cxnLst/>
                <a:rect l="l" t="t" r="r" b="b"/>
                <a:pathLst>
                  <a:path w="5324" h="17962" extrusionOk="0">
                    <a:moveTo>
                      <a:pt x="2547" y="1"/>
                    </a:moveTo>
                    <a:cubicBezTo>
                      <a:pt x="2514" y="1"/>
                      <a:pt x="2481" y="3"/>
                      <a:pt x="2447" y="7"/>
                    </a:cubicBezTo>
                    <a:lnTo>
                      <a:pt x="2421" y="34"/>
                    </a:lnTo>
                    <a:cubicBezTo>
                      <a:pt x="2555" y="222"/>
                      <a:pt x="2662" y="383"/>
                      <a:pt x="2716" y="571"/>
                    </a:cubicBezTo>
                    <a:cubicBezTo>
                      <a:pt x="2931" y="1243"/>
                      <a:pt x="2662" y="1969"/>
                      <a:pt x="2286" y="2534"/>
                    </a:cubicBezTo>
                    <a:cubicBezTo>
                      <a:pt x="1883" y="3179"/>
                      <a:pt x="1372" y="3744"/>
                      <a:pt x="1023" y="4389"/>
                    </a:cubicBezTo>
                    <a:cubicBezTo>
                      <a:pt x="1" y="6109"/>
                      <a:pt x="646" y="7938"/>
                      <a:pt x="1560" y="9524"/>
                    </a:cubicBezTo>
                    <a:cubicBezTo>
                      <a:pt x="2179" y="10626"/>
                      <a:pt x="2931" y="11701"/>
                      <a:pt x="3227" y="12965"/>
                    </a:cubicBezTo>
                    <a:cubicBezTo>
                      <a:pt x="3577" y="14363"/>
                      <a:pt x="3227" y="15949"/>
                      <a:pt x="2367" y="17078"/>
                    </a:cubicBezTo>
                    <a:cubicBezTo>
                      <a:pt x="2152" y="17347"/>
                      <a:pt x="1910" y="17589"/>
                      <a:pt x="1641" y="17804"/>
                    </a:cubicBezTo>
                    <a:cubicBezTo>
                      <a:pt x="1846" y="17913"/>
                      <a:pt x="2067" y="17962"/>
                      <a:pt x="2293" y="17962"/>
                    </a:cubicBezTo>
                    <a:cubicBezTo>
                      <a:pt x="2953" y="17962"/>
                      <a:pt x="3653" y="17545"/>
                      <a:pt x="4114" y="17024"/>
                    </a:cubicBezTo>
                    <a:cubicBezTo>
                      <a:pt x="4867" y="16137"/>
                      <a:pt x="5324" y="14927"/>
                      <a:pt x="5243" y="13771"/>
                    </a:cubicBezTo>
                    <a:cubicBezTo>
                      <a:pt x="5190" y="12185"/>
                      <a:pt x="4276" y="10733"/>
                      <a:pt x="3496" y="9362"/>
                    </a:cubicBezTo>
                    <a:cubicBezTo>
                      <a:pt x="2716" y="7938"/>
                      <a:pt x="2017" y="6351"/>
                      <a:pt x="2394" y="4819"/>
                    </a:cubicBezTo>
                    <a:cubicBezTo>
                      <a:pt x="2636" y="3851"/>
                      <a:pt x="3227" y="3018"/>
                      <a:pt x="3496" y="2077"/>
                    </a:cubicBezTo>
                    <a:cubicBezTo>
                      <a:pt x="3630" y="1620"/>
                      <a:pt x="3657" y="1109"/>
                      <a:pt x="3496" y="706"/>
                    </a:cubicBezTo>
                    <a:cubicBezTo>
                      <a:pt x="3346" y="307"/>
                      <a:pt x="2966" y="1"/>
                      <a:pt x="25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1" name="Google Shape;1641;p15"/>
              <p:cNvSpPr/>
              <p:nvPr/>
            </p:nvSpPr>
            <p:spPr>
              <a:xfrm rot="5400000">
                <a:off x="6061147" y="67594"/>
                <a:ext cx="336499" cy="1055677"/>
              </a:xfrm>
              <a:custGeom>
                <a:avLst/>
                <a:gdLst/>
                <a:ahLst/>
                <a:cxnLst/>
                <a:rect l="l" t="t" r="r" b="b"/>
                <a:pathLst>
                  <a:path w="6077" h="19065" extrusionOk="0">
                    <a:moveTo>
                      <a:pt x="3310" y="1"/>
                    </a:moveTo>
                    <a:cubicBezTo>
                      <a:pt x="3136" y="1"/>
                      <a:pt x="2957" y="29"/>
                      <a:pt x="2770" y="76"/>
                    </a:cubicBezTo>
                    <a:cubicBezTo>
                      <a:pt x="995" y="587"/>
                      <a:pt x="1" y="2792"/>
                      <a:pt x="1" y="4539"/>
                    </a:cubicBezTo>
                    <a:cubicBezTo>
                      <a:pt x="1" y="7174"/>
                      <a:pt x="2044" y="9620"/>
                      <a:pt x="1506" y="12201"/>
                    </a:cubicBezTo>
                    <a:cubicBezTo>
                      <a:pt x="1264" y="13357"/>
                      <a:pt x="592" y="14325"/>
                      <a:pt x="323" y="15427"/>
                    </a:cubicBezTo>
                    <a:cubicBezTo>
                      <a:pt x="81" y="16341"/>
                      <a:pt x="189" y="17389"/>
                      <a:pt x="753" y="18115"/>
                    </a:cubicBezTo>
                    <a:cubicBezTo>
                      <a:pt x="1242" y="18786"/>
                      <a:pt x="1854" y="19064"/>
                      <a:pt x="2473" y="19064"/>
                    </a:cubicBezTo>
                    <a:cubicBezTo>
                      <a:pt x="3045" y="19064"/>
                      <a:pt x="3623" y="18826"/>
                      <a:pt x="4114" y="18438"/>
                    </a:cubicBezTo>
                    <a:cubicBezTo>
                      <a:pt x="4356" y="18223"/>
                      <a:pt x="4598" y="17981"/>
                      <a:pt x="4867" y="17712"/>
                    </a:cubicBezTo>
                    <a:cubicBezTo>
                      <a:pt x="5727" y="16556"/>
                      <a:pt x="6076" y="14997"/>
                      <a:pt x="5727" y="13599"/>
                    </a:cubicBezTo>
                    <a:cubicBezTo>
                      <a:pt x="5431" y="12335"/>
                      <a:pt x="4678" y="11260"/>
                      <a:pt x="4060" y="10158"/>
                    </a:cubicBezTo>
                    <a:cubicBezTo>
                      <a:pt x="3146" y="8572"/>
                      <a:pt x="2528" y="6690"/>
                      <a:pt x="3522" y="5023"/>
                    </a:cubicBezTo>
                    <a:cubicBezTo>
                      <a:pt x="3872" y="4378"/>
                      <a:pt x="4383" y="3813"/>
                      <a:pt x="4786" y="3168"/>
                    </a:cubicBezTo>
                    <a:cubicBezTo>
                      <a:pt x="5162" y="2576"/>
                      <a:pt x="5431" y="1877"/>
                      <a:pt x="5216" y="1205"/>
                    </a:cubicBezTo>
                    <a:cubicBezTo>
                      <a:pt x="5162" y="1017"/>
                      <a:pt x="5055" y="856"/>
                      <a:pt x="4920" y="668"/>
                    </a:cubicBezTo>
                    <a:cubicBezTo>
                      <a:pt x="4786" y="533"/>
                      <a:pt x="4625" y="426"/>
                      <a:pt x="4463" y="318"/>
                    </a:cubicBezTo>
                    <a:cubicBezTo>
                      <a:pt x="4195" y="238"/>
                      <a:pt x="3926" y="184"/>
                      <a:pt x="3684" y="49"/>
                    </a:cubicBezTo>
                    <a:cubicBezTo>
                      <a:pt x="3560" y="16"/>
                      <a:pt x="3436" y="1"/>
                      <a:pt x="33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2" name="Google Shape;1642;p15"/>
              <p:cNvSpPr/>
              <p:nvPr/>
            </p:nvSpPr>
            <p:spPr>
              <a:xfrm rot="5400000">
                <a:off x="5888089" y="479314"/>
                <a:ext cx="95351" cy="297738"/>
              </a:xfrm>
              <a:custGeom>
                <a:avLst/>
                <a:gdLst/>
                <a:ahLst/>
                <a:cxnLst/>
                <a:rect l="l" t="t" r="r" b="b"/>
                <a:pathLst>
                  <a:path w="1722" h="5377" fill="none" extrusionOk="0">
                    <a:moveTo>
                      <a:pt x="753" y="0"/>
                    </a:moveTo>
                    <a:cubicBezTo>
                      <a:pt x="1721" y="1667"/>
                      <a:pt x="1426" y="4033"/>
                      <a:pt x="1" y="5377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3" name="Google Shape;1643;p15"/>
              <p:cNvSpPr/>
              <p:nvPr/>
            </p:nvSpPr>
            <p:spPr>
              <a:xfrm rot="5400000">
                <a:off x="6520795" y="442078"/>
                <a:ext cx="93801" cy="206982"/>
              </a:xfrm>
              <a:custGeom>
                <a:avLst/>
                <a:gdLst/>
                <a:ahLst/>
                <a:cxnLst/>
                <a:rect l="l" t="t" r="r" b="b"/>
                <a:pathLst>
                  <a:path w="1694" h="3738" fill="none" extrusionOk="0">
                    <a:moveTo>
                      <a:pt x="188" y="3738"/>
                    </a:moveTo>
                    <a:cubicBezTo>
                      <a:pt x="0" y="2313"/>
                      <a:pt x="565" y="888"/>
                      <a:pt x="1694" y="1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44" name="Google Shape;1644;p15"/>
            <p:cNvGrpSpPr/>
            <p:nvPr/>
          </p:nvGrpSpPr>
          <p:grpSpPr>
            <a:xfrm>
              <a:off x="2358341" y="247863"/>
              <a:ext cx="790636" cy="327167"/>
              <a:chOff x="2401216" y="422698"/>
              <a:chExt cx="1054182" cy="436222"/>
            </a:xfrm>
          </p:grpSpPr>
          <p:sp>
            <p:nvSpPr>
              <p:cNvPr id="1645" name="Google Shape;1645;p15"/>
              <p:cNvSpPr/>
              <p:nvPr/>
            </p:nvSpPr>
            <p:spPr>
              <a:xfrm rot="5400000">
                <a:off x="2785862" y="215852"/>
                <a:ext cx="291813" cy="994324"/>
              </a:xfrm>
              <a:custGeom>
                <a:avLst/>
                <a:gdLst/>
                <a:ahLst/>
                <a:cxnLst/>
                <a:rect l="l" t="t" r="r" b="b"/>
                <a:pathLst>
                  <a:path w="5270" h="17957" extrusionOk="0">
                    <a:moveTo>
                      <a:pt x="2235" y="0"/>
                    </a:moveTo>
                    <a:cubicBezTo>
                      <a:pt x="2019" y="0"/>
                      <a:pt x="1808" y="48"/>
                      <a:pt x="1614" y="155"/>
                    </a:cubicBezTo>
                    <a:cubicBezTo>
                      <a:pt x="1883" y="370"/>
                      <a:pt x="2125" y="585"/>
                      <a:pt x="2340" y="854"/>
                    </a:cubicBezTo>
                    <a:cubicBezTo>
                      <a:pt x="3200" y="2036"/>
                      <a:pt x="3549" y="3596"/>
                      <a:pt x="3200" y="4994"/>
                    </a:cubicBezTo>
                    <a:cubicBezTo>
                      <a:pt x="2904" y="6230"/>
                      <a:pt x="2151" y="7306"/>
                      <a:pt x="1533" y="8435"/>
                    </a:cubicBezTo>
                    <a:cubicBezTo>
                      <a:pt x="619" y="9994"/>
                      <a:pt x="1" y="11876"/>
                      <a:pt x="995" y="13570"/>
                    </a:cubicBezTo>
                    <a:cubicBezTo>
                      <a:pt x="1345" y="14215"/>
                      <a:pt x="1856" y="14779"/>
                      <a:pt x="2259" y="15425"/>
                    </a:cubicBezTo>
                    <a:cubicBezTo>
                      <a:pt x="2635" y="16016"/>
                      <a:pt x="2904" y="16688"/>
                      <a:pt x="2689" y="17360"/>
                    </a:cubicBezTo>
                    <a:cubicBezTo>
                      <a:pt x="2635" y="17575"/>
                      <a:pt x="2528" y="17737"/>
                      <a:pt x="2393" y="17898"/>
                    </a:cubicBezTo>
                    <a:lnTo>
                      <a:pt x="2420" y="17952"/>
                    </a:lnTo>
                    <a:cubicBezTo>
                      <a:pt x="2450" y="17955"/>
                      <a:pt x="2479" y="17957"/>
                      <a:pt x="2508" y="17957"/>
                    </a:cubicBezTo>
                    <a:cubicBezTo>
                      <a:pt x="2932" y="17957"/>
                      <a:pt x="3318" y="17603"/>
                      <a:pt x="3469" y="17226"/>
                    </a:cubicBezTo>
                    <a:cubicBezTo>
                      <a:pt x="3630" y="16796"/>
                      <a:pt x="3603" y="16339"/>
                      <a:pt x="3469" y="15882"/>
                    </a:cubicBezTo>
                    <a:cubicBezTo>
                      <a:pt x="3200" y="14941"/>
                      <a:pt x="2608" y="14107"/>
                      <a:pt x="2367" y="13140"/>
                    </a:cubicBezTo>
                    <a:cubicBezTo>
                      <a:pt x="2017" y="11580"/>
                      <a:pt x="2689" y="10021"/>
                      <a:pt x="3469" y="8596"/>
                    </a:cubicBezTo>
                    <a:cubicBezTo>
                      <a:pt x="4222" y="7225"/>
                      <a:pt x="5136" y="5773"/>
                      <a:pt x="5189" y="4187"/>
                    </a:cubicBezTo>
                    <a:cubicBezTo>
                      <a:pt x="5270" y="3004"/>
                      <a:pt x="4813" y="1821"/>
                      <a:pt x="4033" y="934"/>
                    </a:cubicBezTo>
                    <a:cubicBezTo>
                      <a:pt x="3589" y="429"/>
                      <a:pt x="2887" y="0"/>
                      <a:pt x="22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6" name="Google Shape;1646;p15"/>
              <p:cNvSpPr/>
              <p:nvPr/>
            </p:nvSpPr>
            <p:spPr>
              <a:xfrm rot="5400000">
                <a:off x="2758563" y="65352"/>
                <a:ext cx="339489" cy="1054182"/>
              </a:xfrm>
              <a:custGeom>
                <a:avLst/>
                <a:gdLst/>
                <a:ahLst/>
                <a:cxnLst/>
                <a:rect l="l" t="t" r="r" b="b"/>
                <a:pathLst>
                  <a:path w="6131" h="19038" extrusionOk="0">
                    <a:moveTo>
                      <a:pt x="2528" y="0"/>
                    </a:moveTo>
                    <a:cubicBezTo>
                      <a:pt x="1914" y="0"/>
                      <a:pt x="1304" y="267"/>
                      <a:pt x="807" y="901"/>
                    </a:cubicBezTo>
                    <a:cubicBezTo>
                      <a:pt x="270" y="1654"/>
                      <a:pt x="162" y="2703"/>
                      <a:pt x="377" y="3590"/>
                    </a:cubicBezTo>
                    <a:cubicBezTo>
                      <a:pt x="646" y="4746"/>
                      <a:pt x="1318" y="5714"/>
                      <a:pt x="1560" y="6816"/>
                    </a:cubicBezTo>
                    <a:cubicBezTo>
                      <a:pt x="2098" y="9424"/>
                      <a:pt x="82" y="11870"/>
                      <a:pt x="28" y="14478"/>
                    </a:cubicBezTo>
                    <a:cubicBezTo>
                      <a:pt x="1" y="16198"/>
                      <a:pt x="1023" y="18457"/>
                      <a:pt x="2824" y="18967"/>
                    </a:cubicBezTo>
                    <a:cubicBezTo>
                      <a:pt x="3011" y="19019"/>
                      <a:pt x="3210" y="19037"/>
                      <a:pt x="3405" y="19037"/>
                    </a:cubicBezTo>
                    <a:cubicBezTo>
                      <a:pt x="3518" y="19037"/>
                      <a:pt x="3630" y="19031"/>
                      <a:pt x="3738" y="19021"/>
                    </a:cubicBezTo>
                    <a:cubicBezTo>
                      <a:pt x="4007" y="18887"/>
                      <a:pt x="4276" y="18833"/>
                      <a:pt x="4544" y="18752"/>
                    </a:cubicBezTo>
                    <a:cubicBezTo>
                      <a:pt x="4706" y="18645"/>
                      <a:pt x="4840" y="18510"/>
                      <a:pt x="4975" y="18376"/>
                    </a:cubicBezTo>
                    <a:cubicBezTo>
                      <a:pt x="5109" y="18215"/>
                      <a:pt x="5216" y="18053"/>
                      <a:pt x="5270" y="17838"/>
                    </a:cubicBezTo>
                    <a:cubicBezTo>
                      <a:pt x="5485" y="17166"/>
                      <a:pt x="5216" y="16467"/>
                      <a:pt x="4840" y="15903"/>
                    </a:cubicBezTo>
                    <a:cubicBezTo>
                      <a:pt x="4437" y="15257"/>
                      <a:pt x="3926" y="14693"/>
                      <a:pt x="3577" y="14048"/>
                    </a:cubicBezTo>
                    <a:cubicBezTo>
                      <a:pt x="2555" y="12327"/>
                      <a:pt x="3200" y="10499"/>
                      <a:pt x="4114" y="8913"/>
                    </a:cubicBezTo>
                    <a:cubicBezTo>
                      <a:pt x="4733" y="7811"/>
                      <a:pt x="5485" y="6735"/>
                      <a:pt x="5781" y="5472"/>
                    </a:cubicBezTo>
                    <a:cubicBezTo>
                      <a:pt x="6131" y="4074"/>
                      <a:pt x="5781" y="2488"/>
                      <a:pt x="4921" y="1358"/>
                    </a:cubicBezTo>
                    <a:cubicBezTo>
                      <a:pt x="4706" y="1090"/>
                      <a:pt x="4464" y="848"/>
                      <a:pt x="4195" y="633"/>
                    </a:cubicBezTo>
                    <a:cubicBezTo>
                      <a:pt x="3698" y="240"/>
                      <a:pt x="3111" y="0"/>
                      <a:pt x="252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7" name="Google Shape;1647;p15"/>
              <p:cNvSpPr/>
              <p:nvPr/>
            </p:nvSpPr>
            <p:spPr>
              <a:xfrm rot="5400000">
                <a:off x="3229064" y="493435"/>
                <a:ext cx="104266" cy="224812"/>
              </a:xfrm>
              <a:custGeom>
                <a:avLst/>
                <a:gdLst/>
                <a:ahLst/>
                <a:cxnLst/>
                <a:rect l="l" t="t" r="r" b="b"/>
                <a:pathLst>
                  <a:path w="1883" h="4060" fill="none" extrusionOk="0">
                    <a:moveTo>
                      <a:pt x="1" y="0"/>
                    </a:moveTo>
                    <a:cubicBezTo>
                      <a:pt x="1264" y="861"/>
                      <a:pt x="1883" y="2608"/>
                      <a:pt x="1399" y="4060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8" name="Google Shape;1648;p15"/>
              <p:cNvSpPr/>
              <p:nvPr/>
            </p:nvSpPr>
            <p:spPr>
              <a:xfrm rot="5400000">
                <a:off x="2550289" y="423473"/>
                <a:ext cx="107201" cy="206982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3738" fill="none" extrusionOk="0">
                    <a:moveTo>
                      <a:pt x="350" y="1"/>
                    </a:moveTo>
                    <a:cubicBezTo>
                      <a:pt x="0" y="1399"/>
                      <a:pt x="672" y="3039"/>
                      <a:pt x="1936" y="3738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49" name="Google Shape;1649;p15"/>
            <p:cNvGrpSpPr/>
            <p:nvPr/>
          </p:nvGrpSpPr>
          <p:grpSpPr>
            <a:xfrm>
              <a:off x="1487172" y="247863"/>
              <a:ext cx="790636" cy="327167"/>
              <a:chOff x="2401216" y="422698"/>
              <a:chExt cx="1054182" cy="436222"/>
            </a:xfrm>
          </p:grpSpPr>
          <p:sp>
            <p:nvSpPr>
              <p:cNvPr id="1650" name="Google Shape;1650;p15"/>
              <p:cNvSpPr/>
              <p:nvPr/>
            </p:nvSpPr>
            <p:spPr>
              <a:xfrm rot="5400000">
                <a:off x="2785862" y="215852"/>
                <a:ext cx="291813" cy="994324"/>
              </a:xfrm>
              <a:custGeom>
                <a:avLst/>
                <a:gdLst/>
                <a:ahLst/>
                <a:cxnLst/>
                <a:rect l="l" t="t" r="r" b="b"/>
                <a:pathLst>
                  <a:path w="5270" h="17957" extrusionOk="0">
                    <a:moveTo>
                      <a:pt x="2235" y="0"/>
                    </a:moveTo>
                    <a:cubicBezTo>
                      <a:pt x="2019" y="0"/>
                      <a:pt x="1808" y="48"/>
                      <a:pt x="1614" y="155"/>
                    </a:cubicBezTo>
                    <a:cubicBezTo>
                      <a:pt x="1883" y="370"/>
                      <a:pt x="2125" y="585"/>
                      <a:pt x="2340" y="854"/>
                    </a:cubicBezTo>
                    <a:cubicBezTo>
                      <a:pt x="3200" y="2036"/>
                      <a:pt x="3549" y="3596"/>
                      <a:pt x="3200" y="4994"/>
                    </a:cubicBezTo>
                    <a:cubicBezTo>
                      <a:pt x="2904" y="6230"/>
                      <a:pt x="2151" y="7306"/>
                      <a:pt x="1533" y="8435"/>
                    </a:cubicBezTo>
                    <a:cubicBezTo>
                      <a:pt x="619" y="9994"/>
                      <a:pt x="1" y="11876"/>
                      <a:pt x="995" y="13570"/>
                    </a:cubicBezTo>
                    <a:cubicBezTo>
                      <a:pt x="1345" y="14215"/>
                      <a:pt x="1856" y="14779"/>
                      <a:pt x="2259" y="15425"/>
                    </a:cubicBezTo>
                    <a:cubicBezTo>
                      <a:pt x="2635" y="16016"/>
                      <a:pt x="2904" y="16688"/>
                      <a:pt x="2689" y="17360"/>
                    </a:cubicBezTo>
                    <a:cubicBezTo>
                      <a:pt x="2635" y="17575"/>
                      <a:pt x="2528" y="17737"/>
                      <a:pt x="2393" y="17898"/>
                    </a:cubicBezTo>
                    <a:lnTo>
                      <a:pt x="2420" y="17952"/>
                    </a:lnTo>
                    <a:cubicBezTo>
                      <a:pt x="2450" y="17955"/>
                      <a:pt x="2479" y="17957"/>
                      <a:pt x="2508" y="17957"/>
                    </a:cubicBezTo>
                    <a:cubicBezTo>
                      <a:pt x="2932" y="17957"/>
                      <a:pt x="3318" y="17603"/>
                      <a:pt x="3469" y="17226"/>
                    </a:cubicBezTo>
                    <a:cubicBezTo>
                      <a:pt x="3630" y="16796"/>
                      <a:pt x="3603" y="16339"/>
                      <a:pt x="3469" y="15882"/>
                    </a:cubicBezTo>
                    <a:cubicBezTo>
                      <a:pt x="3200" y="14941"/>
                      <a:pt x="2608" y="14107"/>
                      <a:pt x="2367" y="13140"/>
                    </a:cubicBezTo>
                    <a:cubicBezTo>
                      <a:pt x="2017" y="11580"/>
                      <a:pt x="2689" y="10021"/>
                      <a:pt x="3469" y="8596"/>
                    </a:cubicBezTo>
                    <a:cubicBezTo>
                      <a:pt x="4222" y="7225"/>
                      <a:pt x="5136" y="5773"/>
                      <a:pt x="5189" y="4187"/>
                    </a:cubicBezTo>
                    <a:cubicBezTo>
                      <a:pt x="5270" y="3004"/>
                      <a:pt x="4813" y="1821"/>
                      <a:pt x="4033" y="934"/>
                    </a:cubicBezTo>
                    <a:cubicBezTo>
                      <a:pt x="3589" y="429"/>
                      <a:pt x="2887" y="0"/>
                      <a:pt x="22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1" name="Google Shape;1651;p15"/>
              <p:cNvSpPr/>
              <p:nvPr/>
            </p:nvSpPr>
            <p:spPr>
              <a:xfrm rot="5400000">
                <a:off x="2758563" y="65352"/>
                <a:ext cx="339489" cy="1054182"/>
              </a:xfrm>
              <a:custGeom>
                <a:avLst/>
                <a:gdLst/>
                <a:ahLst/>
                <a:cxnLst/>
                <a:rect l="l" t="t" r="r" b="b"/>
                <a:pathLst>
                  <a:path w="6131" h="19038" extrusionOk="0">
                    <a:moveTo>
                      <a:pt x="2528" y="0"/>
                    </a:moveTo>
                    <a:cubicBezTo>
                      <a:pt x="1914" y="0"/>
                      <a:pt x="1304" y="267"/>
                      <a:pt x="807" y="901"/>
                    </a:cubicBezTo>
                    <a:cubicBezTo>
                      <a:pt x="270" y="1654"/>
                      <a:pt x="162" y="2703"/>
                      <a:pt x="377" y="3590"/>
                    </a:cubicBezTo>
                    <a:cubicBezTo>
                      <a:pt x="646" y="4746"/>
                      <a:pt x="1318" y="5714"/>
                      <a:pt x="1560" y="6816"/>
                    </a:cubicBezTo>
                    <a:cubicBezTo>
                      <a:pt x="2098" y="9424"/>
                      <a:pt x="82" y="11870"/>
                      <a:pt x="28" y="14478"/>
                    </a:cubicBezTo>
                    <a:cubicBezTo>
                      <a:pt x="1" y="16198"/>
                      <a:pt x="1023" y="18457"/>
                      <a:pt x="2824" y="18967"/>
                    </a:cubicBezTo>
                    <a:cubicBezTo>
                      <a:pt x="3011" y="19019"/>
                      <a:pt x="3210" y="19037"/>
                      <a:pt x="3405" y="19037"/>
                    </a:cubicBezTo>
                    <a:cubicBezTo>
                      <a:pt x="3518" y="19037"/>
                      <a:pt x="3630" y="19031"/>
                      <a:pt x="3738" y="19021"/>
                    </a:cubicBezTo>
                    <a:cubicBezTo>
                      <a:pt x="4007" y="18887"/>
                      <a:pt x="4276" y="18833"/>
                      <a:pt x="4544" y="18752"/>
                    </a:cubicBezTo>
                    <a:cubicBezTo>
                      <a:pt x="4706" y="18645"/>
                      <a:pt x="4840" y="18510"/>
                      <a:pt x="4975" y="18376"/>
                    </a:cubicBezTo>
                    <a:cubicBezTo>
                      <a:pt x="5109" y="18215"/>
                      <a:pt x="5216" y="18053"/>
                      <a:pt x="5270" y="17838"/>
                    </a:cubicBezTo>
                    <a:cubicBezTo>
                      <a:pt x="5485" y="17166"/>
                      <a:pt x="5216" y="16467"/>
                      <a:pt x="4840" y="15903"/>
                    </a:cubicBezTo>
                    <a:cubicBezTo>
                      <a:pt x="4437" y="15257"/>
                      <a:pt x="3926" y="14693"/>
                      <a:pt x="3577" y="14048"/>
                    </a:cubicBezTo>
                    <a:cubicBezTo>
                      <a:pt x="2555" y="12327"/>
                      <a:pt x="3200" y="10499"/>
                      <a:pt x="4114" y="8913"/>
                    </a:cubicBezTo>
                    <a:cubicBezTo>
                      <a:pt x="4733" y="7811"/>
                      <a:pt x="5485" y="6735"/>
                      <a:pt x="5781" y="5472"/>
                    </a:cubicBezTo>
                    <a:cubicBezTo>
                      <a:pt x="6131" y="4074"/>
                      <a:pt x="5781" y="2488"/>
                      <a:pt x="4921" y="1358"/>
                    </a:cubicBezTo>
                    <a:cubicBezTo>
                      <a:pt x="4706" y="1090"/>
                      <a:pt x="4464" y="848"/>
                      <a:pt x="4195" y="633"/>
                    </a:cubicBezTo>
                    <a:cubicBezTo>
                      <a:pt x="3698" y="240"/>
                      <a:pt x="3111" y="0"/>
                      <a:pt x="252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2" name="Google Shape;1652;p15"/>
              <p:cNvSpPr/>
              <p:nvPr/>
            </p:nvSpPr>
            <p:spPr>
              <a:xfrm rot="5400000">
                <a:off x="3229064" y="493435"/>
                <a:ext cx="104266" cy="224812"/>
              </a:xfrm>
              <a:custGeom>
                <a:avLst/>
                <a:gdLst/>
                <a:ahLst/>
                <a:cxnLst/>
                <a:rect l="l" t="t" r="r" b="b"/>
                <a:pathLst>
                  <a:path w="1883" h="4060" fill="none" extrusionOk="0">
                    <a:moveTo>
                      <a:pt x="1" y="0"/>
                    </a:moveTo>
                    <a:cubicBezTo>
                      <a:pt x="1264" y="861"/>
                      <a:pt x="1883" y="2608"/>
                      <a:pt x="1399" y="4060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3" name="Google Shape;1653;p15"/>
              <p:cNvSpPr/>
              <p:nvPr/>
            </p:nvSpPr>
            <p:spPr>
              <a:xfrm rot="5400000">
                <a:off x="2550289" y="423473"/>
                <a:ext cx="107201" cy="206982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3738" fill="none" extrusionOk="0">
                    <a:moveTo>
                      <a:pt x="350" y="1"/>
                    </a:moveTo>
                    <a:cubicBezTo>
                      <a:pt x="0" y="1399"/>
                      <a:pt x="672" y="3039"/>
                      <a:pt x="1936" y="3738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54" name="Google Shape;1654;p15"/>
            <p:cNvGrpSpPr/>
            <p:nvPr/>
          </p:nvGrpSpPr>
          <p:grpSpPr>
            <a:xfrm>
              <a:off x="6866901" y="249545"/>
              <a:ext cx="791758" cy="323803"/>
              <a:chOff x="5701558" y="427183"/>
              <a:chExt cx="1055677" cy="431737"/>
            </a:xfrm>
          </p:grpSpPr>
          <p:sp>
            <p:nvSpPr>
              <p:cNvPr id="1655" name="Google Shape;1655;p15"/>
              <p:cNvSpPr/>
              <p:nvPr/>
            </p:nvSpPr>
            <p:spPr>
              <a:xfrm rot="5400000">
                <a:off x="6077427" y="214219"/>
                <a:ext cx="294803" cy="994601"/>
              </a:xfrm>
              <a:custGeom>
                <a:avLst/>
                <a:gdLst/>
                <a:ahLst/>
                <a:cxnLst/>
                <a:rect l="l" t="t" r="r" b="b"/>
                <a:pathLst>
                  <a:path w="5324" h="17962" extrusionOk="0">
                    <a:moveTo>
                      <a:pt x="2547" y="1"/>
                    </a:moveTo>
                    <a:cubicBezTo>
                      <a:pt x="2514" y="1"/>
                      <a:pt x="2481" y="3"/>
                      <a:pt x="2447" y="7"/>
                    </a:cubicBezTo>
                    <a:lnTo>
                      <a:pt x="2421" y="34"/>
                    </a:lnTo>
                    <a:cubicBezTo>
                      <a:pt x="2555" y="222"/>
                      <a:pt x="2662" y="383"/>
                      <a:pt x="2716" y="571"/>
                    </a:cubicBezTo>
                    <a:cubicBezTo>
                      <a:pt x="2931" y="1243"/>
                      <a:pt x="2662" y="1969"/>
                      <a:pt x="2286" y="2534"/>
                    </a:cubicBezTo>
                    <a:cubicBezTo>
                      <a:pt x="1883" y="3179"/>
                      <a:pt x="1372" y="3744"/>
                      <a:pt x="1023" y="4389"/>
                    </a:cubicBezTo>
                    <a:cubicBezTo>
                      <a:pt x="1" y="6109"/>
                      <a:pt x="646" y="7938"/>
                      <a:pt x="1560" y="9524"/>
                    </a:cubicBezTo>
                    <a:cubicBezTo>
                      <a:pt x="2179" y="10626"/>
                      <a:pt x="2931" y="11701"/>
                      <a:pt x="3227" y="12965"/>
                    </a:cubicBezTo>
                    <a:cubicBezTo>
                      <a:pt x="3577" y="14363"/>
                      <a:pt x="3227" y="15949"/>
                      <a:pt x="2367" y="17078"/>
                    </a:cubicBezTo>
                    <a:cubicBezTo>
                      <a:pt x="2152" y="17347"/>
                      <a:pt x="1910" y="17589"/>
                      <a:pt x="1641" y="17804"/>
                    </a:cubicBezTo>
                    <a:cubicBezTo>
                      <a:pt x="1846" y="17913"/>
                      <a:pt x="2067" y="17962"/>
                      <a:pt x="2293" y="17962"/>
                    </a:cubicBezTo>
                    <a:cubicBezTo>
                      <a:pt x="2953" y="17962"/>
                      <a:pt x="3653" y="17545"/>
                      <a:pt x="4114" y="17024"/>
                    </a:cubicBezTo>
                    <a:cubicBezTo>
                      <a:pt x="4867" y="16137"/>
                      <a:pt x="5324" y="14927"/>
                      <a:pt x="5243" y="13771"/>
                    </a:cubicBezTo>
                    <a:cubicBezTo>
                      <a:pt x="5190" y="12185"/>
                      <a:pt x="4276" y="10733"/>
                      <a:pt x="3496" y="9362"/>
                    </a:cubicBezTo>
                    <a:cubicBezTo>
                      <a:pt x="2716" y="7938"/>
                      <a:pt x="2017" y="6351"/>
                      <a:pt x="2394" y="4819"/>
                    </a:cubicBezTo>
                    <a:cubicBezTo>
                      <a:pt x="2636" y="3851"/>
                      <a:pt x="3227" y="3018"/>
                      <a:pt x="3496" y="2077"/>
                    </a:cubicBezTo>
                    <a:cubicBezTo>
                      <a:pt x="3630" y="1620"/>
                      <a:pt x="3657" y="1109"/>
                      <a:pt x="3496" y="706"/>
                    </a:cubicBezTo>
                    <a:cubicBezTo>
                      <a:pt x="3346" y="307"/>
                      <a:pt x="2966" y="1"/>
                      <a:pt x="25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6" name="Google Shape;1656;p15"/>
              <p:cNvSpPr/>
              <p:nvPr/>
            </p:nvSpPr>
            <p:spPr>
              <a:xfrm rot="5400000">
                <a:off x="6061147" y="67594"/>
                <a:ext cx="336499" cy="1055677"/>
              </a:xfrm>
              <a:custGeom>
                <a:avLst/>
                <a:gdLst/>
                <a:ahLst/>
                <a:cxnLst/>
                <a:rect l="l" t="t" r="r" b="b"/>
                <a:pathLst>
                  <a:path w="6077" h="19065" extrusionOk="0">
                    <a:moveTo>
                      <a:pt x="3310" y="1"/>
                    </a:moveTo>
                    <a:cubicBezTo>
                      <a:pt x="3136" y="1"/>
                      <a:pt x="2957" y="29"/>
                      <a:pt x="2770" y="76"/>
                    </a:cubicBezTo>
                    <a:cubicBezTo>
                      <a:pt x="995" y="587"/>
                      <a:pt x="1" y="2792"/>
                      <a:pt x="1" y="4539"/>
                    </a:cubicBezTo>
                    <a:cubicBezTo>
                      <a:pt x="1" y="7174"/>
                      <a:pt x="2044" y="9620"/>
                      <a:pt x="1506" y="12201"/>
                    </a:cubicBezTo>
                    <a:cubicBezTo>
                      <a:pt x="1264" y="13357"/>
                      <a:pt x="592" y="14325"/>
                      <a:pt x="323" y="15427"/>
                    </a:cubicBezTo>
                    <a:cubicBezTo>
                      <a:pt x="81" y="16341"/>
                      <a:pt x="189" y="17389"/>
                      <a:pt x="753" y="18115"/>
                    </a:cubicBezTo>
                    <a:cubicBezTo>
                      <a:pt x="1242" y="18786"/>
                      <a:pt x="1854" y="19064"/>
                      <a:pt x="2473" y="19064"/>
                    </a:cubicBezTo>
                    <a:cubicBezTo>
                      <a:pt x="3045" y="19064"/>
                      <a:pt x="3623" y="18826"/>
                      <a:pt x="4114" y="18438"/>
                    </a:cubicBezTo>
                    <a:cubicBezTo>
                      <a:pt x="4356" y="18223"/>
                      <a:pt x="4598" y="17981"/>
                      <a:pt x="4867" y="17712"/>
                    </a:cubicBezTo>
                    <a:cubicBezTo>
                      <a:pt x="5727" y="16556"/>
                      <a:pt x="6076" y="14997"/>
                      <a:pt x="5727" y="13599"/>
                    </a:cubicBezTo>
                    <a:cubicBezTo>
                      <a:pt x="5431" y="12335"/>
                      <a:pt x="4678" y="11260"/>
                      <a:pt x="4060" y="10158"/>
                    </a:cubicBezTo>
                    <a:cubicBezTo>
                      <a:pt x="3146" y="8572"/>
                      <a:pt x="2528" y="6690"/>
                      <a:pt x="3522" y="5023"/>
                    </a:cubicBezTo>
                    <a:cubicBezTo>
                      <a:pt x="3872" y="4378"/>
                      <a:pt x="4383" y="3813"/>
                      <a:pt x="4786" y="3168"/>
                    </a:cubicBezTo>
                    <a:cubicBezTo>
                      <a:pt x="5162" y="2576"/>
                      <a:pt x="5431" y="1877"/>
                      <a:pt x="5216" y="1205"/>
                    </a:cubicBezTo>
                    <a:cubicBezTo>
                      <a:pt x="5162" y="1017"/>
                      <a:pt x="5055" y="856"/>
                      <a:pt x="4920" y="668"/>
                    </a:cubicBezTo>
                    <a:cubicBezTo>
                      <a:pt x="4786" y="533"/>
                      <a:pt x="4625" y="426"/>
                      <a:pt x="4463" y="318"/>
                    </a:cubicBezTo>
                    <a:cubicBezTo>
                      <a:pt x="4195" y="238"/>
                      <a:pt x="3926" y="184"/>
                      <a:pt x="3684" y="49"/>
                    </a:cubicBezTo>
                    <a:cubicBezTo>
                      <a:pt x="3560" y="16"/>
                      <a:pt x="3436" y="1"/>
                      <a:pt x="33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7" name="Google Shape;1657;p15"/>
              <p:cNvSpPr/>
              <p:nvPr/>
            </p:nvSpPr>
            <p:spPr>
              <a:xfrm rot="5400000">
                <a:off x="5888089" y="479314"/>
                <a:ext cx="95351" cy="297738"/>
              </a:xfrm>
              <a:custGeom>
                <a:avLst/>
                <a:gdLst/>
                <a:ahLst/>
                <a:cxnLst/>
                <a:rect l="l" t="t" r="r" b="b"/>
                <a:pathLst>
                  <a:path w="1722" h="5377" fill="none" extrusionOk="0">
                    <a:moveTo>
                      <a:pt x="753" y="0"/>
                    </a:moveTo>
                    <a:cubicBezTo>
                      <a:pt x="1721" y="1667"/>
                      <a:pt x="1426" y="4033"/>
                      <a:pt x="1" y="5377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8" name="Google Shape;1658;p15"/>
              <p:cNvSpPr/>
              <p:nvPr/>
            </p:nvSpPr>
            <p:spPr>
              <a:xfrm rot="5400000">
                <a:off x="6520795" y="442078"/>
                <a:ext cx="93801" cy="206982"/>
              </a:xfrm>
              <a:custGeom>
                <a:avLst/>
                <a:gdLst/>
                <a:ahLst/>
                <a:cxnLst/>
                <a:rect l="l" t="t" r="r" b="b"/>
                <a:pathLst>
                  <a:path w="1694" h="3738" fill="none" extrusionOk="0">
                    <a:moveTo>
                      <a:pt x="188" y="3738"/>
                    </a:moveTo>
                    <a:cubicBezTo>
                      <a:pt x="0" y="2313"/>
                      <a:pt x="565" y="888"/>
                      <a:pt x="1694" y="1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59" name="Google Shape;1659;p15"/>
            <p:cNvGrpSpPr/>
            <p:nvPr/>
          </p:nvGrpSpPr>
          <p:grpSpPr>
            <a:xfrm flipH="1">
              <a:off x="8535067" y="2190942"/>
              <a:ext cx="442067" cy="762477"/>
              <a:chOff x="126008" y="2204268"/>
              <a:chExt cx="433399" cy="747526"/>
            </a:xfrm>
          </p:grpSpPr>
          <p:sp>
            <p:nvSpPr>
              <p:cNvPr id="1660" name="Google Shape;1660;p15"/>
              <p:cNvSpPr/>
              <p:nvPr/>
            </p:nvSpPr>
            <p:spPr>
              <a:xfrm rot="5400000">
                <a:off x="164296" y="2556683"/>
                <a:ext cx="357882" cy="432340"/>
              </a:xfrm>
              <a:custGeom>
                <a:avLst/>
                <a:gdLst/>
                <a:ahLst/>
                <a:cxnLst/>
                <a:rect l="l" t="t" r="r" b="b"/>
                <a:pathLst>
                  <a:path w="8791" h="10620" extrusionOk="0">
                    <a:moveTo>
                      <a:pt x="433" y="1"/>
                    </a:moveTo>
                    <a:cubicBezTo>
                      <a:pt x="166" y="1"/>
                      <a:pt x="0" y="321"/>
                      <a:pt x="27" y="1107"/>
                    </a:cubicBezTo>
                    <a:cubicBezTo>
                      <a:pt x="54" y="2639"/>
                      <a:pt x="376" y="4253"/>
                      <a:pt x="860" y="5704"/>
                    </a:cubicBezTo>
                    <a:cubicBezTo>
                      <a:pt x="1398" y="7371"/>
                      <a:pt x="2097" y="8903"/>
                      <a:pt x="3548" y="9871"/>
                    </a:cubicBezTo>
                    <a:cubicBezTo>
                      <a:pt x="4244" y="10335"/>
                      <a:pt x="5060" y="10619"/>
                      <a:pt x="5876" y="10619"/>
                    </a:cubicBezTo>
                    <a:cubicBezTo>
                      <a:pt x="6005" y="10619"/>
                      <a:pt x="6135" y="10612"/>
                      <a:pt x="6264" y="10597"/>
                    </a:cubicBezTo>
                    <a:cubicBezTo>
                      <a:pt x="6963" y="10516"/>
                      <a:pt x="7689" y="10167"/>
                      <a:pt x="8092" y="9576"/>
                    </a:cubicBezTo>
                    <a:cubicBezTo>
                      <a:pt x="8361" y="9172"/>
                      <a:pt x="8441" y="8661"/>
                      <a:pt x="8495" y="8151"/>
                    </a:cubicBezTo>
                    <a:cubicBezTo>
                      <a:pt x="8791" y="4817"/>
                      <a:pt x="5995" y="4118"/>
                      <a:pt x="3790" y="2935"/>
                    </a:cubicBezTo>
                    <a:cubicBezTo>
                      <a:pt x="2876" y="2478"/>
                      <a:pt x="2097" y="1779"/>
                      <a:pt x="1505" y="892"/>
                    </a:cubicBezTo>
                    <a:cubicBezTo>
                      <a:pt x="1106" y="355"/>
                      <a:pt x="713" y="1"/>
                      <a:pt x="43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1" name="Google Shape;1661;p15"/>
              <p:cNvSpPr/>
              <p:nvPr/>
            </p:nvSpPr>
            <p:spPr>
              <a:xfrm rot="5400000">
                <a:off x="162932" y="2167344"/>
                <a:ext cx="358452" cy="432299"/>
              </a:xfrm>
              <a:custGeom>
                <a:avLst/>
                <a:gdLst/>
                <a:ahLst/>
                <a:cxnLst/>
                <a:rect l="l" t="t" r="r" b="b"/>
                <a:pathLst>
                  <a:path w="8805" h="10619" extrusionOk="0">
                    <a:moveTo>
                      <a:pt x="8355" y="1"/>
                    </a:moveTo>
                    <a:cubicBezTo>
                      <a:pt x="8071" y="1"/>
                      <a:pt x="7685" y="355"/>
                      <a:pt x="7312" y="892"/>
                    </a:cubicBezTo>
                    <a:cubicBezTo>
                      <a:pt x="6694" y="1752"/>
                      <a:pt x="5888" y="2451"/>
                      <a:pt x="5027" y="2935"/>
                    </a:cubicBezTo>
                    <a:cubicBezTo>
                      <a:pt x="2796" y="4118"/>
                      <a:pt x="0" y="4790"/>
                      <a:pt x="323" y="8151"/>
                    </a:cubicBezTo>
                    <a:cubicBezTo>
                      <a:pt x="350" y="8661"/>
                      <a:pt x="457" y="9172"/>
                      <a:pt x="726" y="9575"/>
                    </a:cubicBezTo>
                    <a:cubicBezTo>
                      <a:pt x="1129" y="10221"/>
                      <a:pt x="1828" y="10543"/>
                      <a:pt x="2527" y="10597"/>
                    </a:cubicBezTo>
                    <a:cubicBezTo>
                      <a:pt x="2656" y="10612"/>
                      <a:pt x="2786" y="10619"/>
                      <a:pt x="2915" y="10619"/>
                    </a:cubicBezTo>
                    <a:cubicBezTo>
                      <a:pt x="3730" y="10619"/>
                      <a:pt x="4546" y="10335"/>
                      <a:pt x="5242" y="9871"/>
                    </a:cubicBezTo>
                    <a:cubicBezTo>
                      <a:pt x="6694" y="8903"/>
                      <a:pt x="7393" y="7344"/>
                      <a:pt x="7931" y="5704"/>
                    </a:cubicBezTo>
                    <a:cubicBezTo>
                      <a:pt x="8415" y="4252"/>
                      <a:pt x="8737" y="2639"/>
                      <a:pt x="8791" y="1107"/>
                    </a:cubicBezTo>
                    <a:cubicBezTo>
                      <a:pt x="8804" y="321"/>
                      <a:pt x="8626" y="1"/>
                      <a:pt x="835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2" name="Google Shape;1662;p15"/>
              <p:cNvSpPr/>
              <p:nvPr/>
            </p:nvSpPr>
            <p:spPr>
              <a:xfrm rot="5400000">
                <a:off x="216075" y="2313149"/>
                <a:ext cx="167481" cy="201392"/>
              </a:xfrm>
              <a:custGeom>
                <a:avLst/>
                <a:gdLst/>
                <a:ahLst/>
                <a:cxnLst/>
                <a:rect l="l" t="t" r="r" b="b"/>
                <a:pathLst>
                  <a:path w="4114" h="4947" fill="none" extrusionOk="0">
                    <a:moveTo>
                      <a:pt x="1" y="4947"/>
                    </a:moveTo>
                    <a:cubicBezTo>
                      <a:pt x="673" y="4920"/>
                      <a:pt x="1291" y="4543"/>
                      <a:pt x="1748" y="4086"/>
                    </a:cubicBezTo>
                    <a:cubicBezTo>
                      <a:pt x="2232" y="3576"/>
                      <a:pt x="2555" y="3011"/>
                      <a:pt x="2877" y="2393"/>
                    </a:cubicBezTo>
                    <a:cubicBezTo>
                      <a:pt x="3307" y="1640"/>
                      <a:pt x="3711" y="833"/>
                      <a:pt x="4114" y="0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3" name="Google Shape;1663;p15"/>
              <p:cNvSpPr/>
              <p:nvPr/>
            </p:nvSpPr>
            <p:spPr>
              <a:xfrm rot="5400000">
                <a:off x="217724" y="2649687"/>
                <a:ext cx="174076" cy="209087"/>
              </a:xfrm>
              <a:custGeom>
                <a:avLst/>
                <a:gdLst/>
                <a:ahLst/>
                <a:cxnLst/>
                <a:rect l="l" t="t" r="r" b="b"/>
                <a:pathLst>
                  <a:path w="4276" h="5136" fill="none" extrusionOk="0">
                    <a:moveTo>
                      <a:pt x="1" y="1"/>
                    </a:moveTo>
                    <a:cubicBezTo>
                      <a:pt x="28" y="1130"/>
                      <a:pt x="700" y="2125"/>
                      <a:pt x="1372" y="3012"/>
                    </a:cubicBezTo>
                    <a:cubicBezTo>
                      <a:pt x="2125" y="4034"/>
                      <a:pt x="3012" y="5109"/>
                      <a:pt x="4276" y="5136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64" name="Google Shape;1664;p15"/>
            <p:cNvGrpSpPr/>
            <p:nvPr/>
          </p:nvGrpSpPr>
          <p:grpSpPr>
            <a:xfrm flipH="1">
              <a:off x="8559171" y="1558402"/>
              <a:ext cx="393857" cy="521341"/>
              <a:chOff x="150169" y="1487750"/>
              <a:chExt cx="386134" cy="511119"/>
            </a:xfrm>
          </p:grpSpPr>
          <p:grpSp>
            <p:nvGrpSpPr>
              <p:cNvPr id="1665" name="Google Shape;1665;p15"/>
              <p:cNvGrpSpPr/>
              <p:nvPr/>
            </p:nvGrpSpPr>
            <p:grpSpPr>
              <a:xfrm>
                <a:off x="150169" y="1688047"/>
                <a:ext cx="386134" cy="310821"/>
                <a:chOff x="150169" y="1688047"/>
                <a:chExt cx="386134" cy="310821"/>
              </a:xfrm>
            </p:grpSpPr>
            <p:sp>
              <p:nvSpPr>
                <p:cNvPr id="1666" name="Google Shape;1666;p15"/>
                <p:cNvSpPr/>
                <p:nvPr/>
              </p:nvSpPr>
              <p:spPr>
                <a:xfrm rot="5400000">
                  <a:off x="187825" y="1650391"/>
                  <a:ext cx="310821" cy="3861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35" h="9485" extrusionOk="0">
                      <a:moveTo>
                        <a:pt x="7018" y="0"/>
                      </a:moveTo>
                      <a:cubicBezTo>
                        <a:pt x="6992" y="0"/>
                        <a:pt x="6965" y="2"/>
                        <a:pt x="6936" y="7"/>
                      </a:cubicBezTo>
                      <a:cubicBezTo>
                        <a:pt x="6345" y="87"/>
                        <a:pt x="6372" y="1593"/>
                        <a:pt x="6264" y="1996"/>
                      </a:cubicBezTo>
                      <a:cubicBezTo>
                        <a:pt x="6076" y="3233"/>
                        <a:pt x="5242" y="4335"/>
                        <a:pt x="4113" y="4953"/>
                      </a:cubicBezTo>
                      <a:cubicBezTo>
                        <a:pt x="3307" y="5383"/>
                        <a:pt x="2339" y="5518"/>
                        <a:pt x="1532" y="5948"/>
                      </a:cubicBezTo>
                      <a:cubicBezTo>
                        <a:pt x="699" y="6378"/>
                        <a:pt x="0" y="7265"/>
                        <a:pt x="188" y="8179"/>
                      </a:cubicBezTo>
                      <a:cubicBezTo>
                        <a:pt x="323" y="8771"/>
                        <a:pt x="860" y="9228"/>
                        <a:pt x="1425" y="9389"/>
                      </a:cubicBezTo>
                      <a:cubicBezTo>
                        <a:pt x="1665" y="9455"/>
                        <a:pt x="1909" y="9485"/>
                        <a:pt x="2155" y="9485"/>
                      </a:cubicBezTo>
                      <a:cubicBezTo>
                        <a:pt x="2514" y="9485"/>
                        <a:pt x="2875" y="9420"/>
                        <a:pt x="3226" y="9308"/>
                      </a:cubicBezTo>
                      <a:cubicBezTo>
                        <a:pt x="4732" y="8878"/>
                        <a:pt x="5995" y="7749"/>
                        <a:pt x="6640" y="6297"/>
                      </a:cubicBezTo>
                      <a:cubicBezTo>
                        <a:pt x="7286" y="4819"/>
                        <a:pt x="7205" y="3206"/>
                        <a:pt x="7286" y="1620"/>
                      </a:cubicBezTo>
                      <a:cubicBezTo>
                        <a:pt x="7311" y="1207"/>
                        <a:pt x="7635" y="0"/>
                        <a:pt x="701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7" name="Google Shape;1667;p15"/>
                <p:cNvSpPr/>
                <p:nvPr/>
              </p:nvSpPr>
              <p:spPr>
                <a:xfrm rot="5400000">
                  <a:off x="177580" y="1798027"/>
                  <a:ext cx="142322" cy="799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96" h="1963" fill="none" extrusionOk="0">
                      <a:moveTo>
                        <a:pt x="1" y="1963"/>
                      </a:moveTo>
                      <a:cubicBezTo>
                        <a:pt x="1372" y="1936"/>
                        <a:pt x="2716" y="1183"/>
                        <a:pt x="3496" y="0"/>
                      </a:cubicBezTo>
                    </a:path>
                  </a:pathLst>
                </a:custGeom>
                <a:solidFill>
                  <a:schemeClr val="dk2"/>
                </a:solidFill>
                <a:ln w="8725" cap="flat" cmpd="sng">
                  <a:solidFill>
                    <a:schemeClr val="lt1"/>
                  </a:solidFill>
                  <a:prstDash val="solid"/>
                  <a:miter lim="2688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668" name="Google Shape;1668;p15"/>
              <p:cNvGrpSpPr/>
              <p:nvPr/>
            </p:nvGrpSpPr>
            <p:grpSpPr>
              <a:xfrm>
                <a:off x="163277" y="1487750"/>
                <a:ext cx="362360" cy="403884"/>
                <a:chOff x="163277" y="1487750"/>
                <a:chExt cx="362360" cy="403884"/>
              </a:xfrm>
            </p:grpSpPr>
            <p:sp>
              <p:nvSpPr>
                <p:cNvPr id="1669" name="Google Shape;1669;p15"/>
                <p:cNvSpPr/>
                <p:nvPr/>
              </p:nvSpPr>
              <p:spPr>
                <a:xfrm rot="5400000">
                  <a:off x="142515" y="1508512"/>
                  <a:ext cx="403884" cy="3623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21" h="8901" extrusionOk="0">
                      <a:moveTo>
                        <a:pt x="9324" y="0"/>
                      </a:moveTo>
                      <a:cubicBezTo>
                        <a:pt x="8928" y="0"/>
                        <a:pt x="8393" y="824"/>
                        <a:pt x="8065" y="1169"/>
                      </a:cubicBezTo>
                      <a:cubicBezTo>
                        <a:pt x="7528" y="1895"/>
                        <a:pt x="6479" y="2003"/>
                        <a:pt x="5592" y="2137"/>
                      </a:cubicBezTo>
                      <a:cubicBezTo>
                        <a:pt x="4167" y="2326"/>
                        <a:pt x="2769" y="2809"/>
                        <a:pt x="1694" y="3777"/>
                      </a:cubicBezTo>
                      <a:cubicBezTo>
                        <a:pt x="646" y="4745"/>
                        <a:pt x="0" y="6277"/>
                        <a:pt x="350" y="7649"/>
                      </a:cubicBezTo>
                      <a:cubicBezTo>
                        <a:pt x="511" y="8213"/>
                        <a:pt x="834" y="8778"/>
                        <a:pt x="1425" y="8885"/>
                      </a:cubicBezTo>
                      <a:cubicBezTo>
                        <a:pt x="1485" y="8896"/>
                        <a:pt x="1544" y="8901"/>
                        <a:pt x="1604" y="8901"/>
                      </a:cubicBezTo>
                      <a:cubicBezTo>
                        <a:pt x="2005" y="8901"/>
                        <a:pt x="2405" y="8675"/>
                        <a:pt x="2662" y="8348"/>
                      </a:cubicBezTo>
                      <a:cubicBezTo>
                        <a:pt x="2958" y="7971"/>
                        <a:pt x="3119" y="7541"/>
                        <a:pt x="3334" y="7111"/>
                      </a:cubicBezTo>
                      <a:cubicBezTo>
                        <a:pt x="3764" y="6170"/>
                        <a:pt x="4275" y="5175"/>
                        <a:pt x="5108" y="4557"/>
                      </a:cubicBezTo>
                      <a:cubicBezTo>
                        <a:pt x="6022" y="3858"/>
                        <a:pt x="7205" y="3589"/>
                        <a:pt x="8200" y="2971"/>
                      </a:cubicBezTo>
                      <a:cubicBezTo>
                        <a:pt x="8872" y="2567"/>
                        <a:pt x="9920" y="1627"/>
                        <a:pt x="9759" y="712"/>
                      </a:cubicBezTo>
                      <a:cubicBezTo>
                        <a:pt x="9672" y="190"/>
                        <a:pt x="9514" y="0"/>
                        <a:pt x="932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0" name="Google Shape;1670;p15"/>
                <p:cNvSpPr/>
                <p:nvPr/>
              </p:nvSpPr>
              <p:spPr>
                <a:xfrm rot="5400000">
                  <a:off x="256926" y="1509633"/>
                  <a:ext cx="52557" cy="135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1" h="3334" fill="none" extrusionOk="0">
                      <a:moveTo>
                        <a:pt x="1291" y="0"/>
                      </a:moveTo>
                      <a:cubicBezTo>
                        <a:pt x="431" y="833"/>
                        <a:pt x="1" y="2124"/>
                        <a:pt x="189" y="3334"/>
                      </a:cubicBezTo>
                    </a:path>
                  </a:pathLst>
                </a:custGeom>
                <a:solidFill>
                  <a:schemeClr val="dk2"/>
                </a:solidFill>
                <a:ln w="8725" cap="flat" cmpd="sng">
                  <a:solidFill>
                    <a:schemeClr val="lt1"/>
                  </a:solidFill>
                  <a:prstDash val="solid"/>
                  <a:miter lim="2688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671" name="Google Shape;1671;p15"/>
            <p:cNvGrpSpPr/>
            <p:nvPr/>
          </p:nvGrpSpPr>
          <p:grpSpPr>
            <a:xfrm flipH="1">
              <a:off x="8559171" y="3064617"/>
              <a:ext cx="393857" cy="520467"/>
              <a:chOff x="149088" y="3036924"/>
              <a:chExt cx="386134" cy="510262"/>
            </a:xfrm>
          </p:grpSpPr>
          <p:grpSp>
            <p:nvGrpSpPr>
              <p:cNvPr id="1672" name="Google Shape;1672;p15"/>
              <p:cNvGrpSpPr/>
              <p:nvPr/>
            </p:nvGrpSpPr>
            <p:grpSpPr>
              <a:xfrm>
                <a:off x="149088" y="3036924"/>
                <a:ext cx="386134" cy="311106"/>
                <a:chOff x="149088" y="3036924"/>
                <a:chExt cx="386134" cy="311106"/>
              </a:xfrm>
            </p:grpSpPr>
            <p:sp>
              <p:nvSpPr>
                <p:cNvPr id="1673" name="Google Shape;1673;p15"/>
                <p:cNvSpPr/>
                <p:nvPr/>
              </p:nvSpPr>
              <p:spPr>
                <a:xfrm rot="5400000">
                  <a:off x="186602" y="2999410"/>
                  <a:ext cx="311106" cy="3861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42" h="9485" extrusionOk="0">
                      <a:moveTo>
                        <a:pt x="641" y="1"/>
                      </a:moveTo>
                      <a:cubicBezTo>
                        <a:pt x="0" y="1"/>
                        <a:pt x="329" y="1201"/>
                        <a:pt x="355" y="1618"/>
                      </a:cubicBezTo>
                      <a:cubicBezTo>
                        <a:pt x="436" y="3204"/>
                        <a:pt x="355" y="4817"/>
                        <a:pt x="1001" y="6295"/>
                      </a:cubicBezTo>
                      <a:cubicBezTo>
                        <a:pt x="1646" y="7747"/>
                        <a:pt x="2909" y="8876"/>
                        <a:pt x="4415" y="9333"/>
                      </a:cubicBezTo>
                      <a:cubicBezTo>
                        <a:pt x="4759" y="9427"/>
                        <a:pt x="5111" y="9484"/>
                        <a:pt x="5463" y="9484"/>
                      </a:cubicBezTo>
                      <a:cubicBezTo>
                        <a:pt x="5716" y="9484"/>
                        <a:pt x="5968" y="9455"/>
                        <a:pt x="6216" y="9387"/>
                      </a:cubicBezTo>
                      <a:cubicBezTo>
                        <a:pt x="6781" y="9226"/>
                        <a:pt x="7318" y="8796"/>
                        <a:pt x="7453" y="8177"/>
                      </a:cubicBezTo>
                      <a:cubicBezTo>
                        <a:pt x="7641" y="7263"/>
                        <a:pt x="6915" y="6403"/>
                        <a:pt x="6109" y="5973"/>
                      </a:cubicBezTo>
                      <a:cubicBezTo>
                        <a:pt x="5275" y="5516"/>
                        <a:pt x="4334" y="5381"/>
                        <a:pt x="3474" y="4951"/>
                      </a:cubicBezTo>
                      <a:cubicBezTo>
                        <a:pt x="2372" y="4387"/>
                        <a:pt x="1565" y="3231"/>
                        <a:pt x="1323" y="1994"/>
                      </a:cubicBezTo>
                      <a:cubicBezTo>
                        <a:pt x="1270" y="1591"/>
                        <a:pt x="1296" y="85"/>
                        <a:pt x="705" y="5"/>
                      </a:cubicBezTo>
                      <a:cubicBezTo>
                        <a:pt x="683" y="2"/>
                        <a:pt x="661" y="1"/>
                        <a:pt x="64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4" name="Google Shape;1674;p15"/>
                <p:cNvSpPr/>
                <p:nvPr/>
              </p:nvSpPr>
              <p:spPr>
                <a:xfrm rot="5400000">
                  <a:off x="190260" y="3141124"/>
                  <a:ext cx="121519" cy="711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5" h="1748" fill="none" extrusionOk="0">
                      <a:moveTo>
                        <a:pt x="1" y="0"/>
                      </a:moveTo>
                      <a:cubicBezTo>
                        <a:pt x="646" y="1022"/>
                        <a:pt x="1775" y="1694"/>
                        <a:pt x="2985" y="1748"/>
                      </a:cubicBezTo>
                    </a:path>
                  </a:pathLst>
                </a:custGeom>
                <a:solidFill>
                  <a:schemeClr val="dk2"/>
                </a:solidFill>
                <a:ln w="8725" cap="flat" cmpd="sng">
                  <a:solidFill>
                    <a:schemeClr val="lt1"/>
                  </a:solidFill>
                  <a:prstDash val="solid"/>
                  <a:miter lim="2688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675" name="Google Shape;1675;p15"/>
              <p:cNvGrpSpPr/>
              <p:nvPr/>
            </p:nvGrpSpPr>
            <p:grpSpPr>
              <a:xfrm>
                <a:off x="163377" y="3143302"/>
                <a:ext cx="362360" cy="403884"/>
                <a:chOff x="163377" y="3143302"/>
                <a:chExt cx="362360" cy="403884"/>
              </a:xfrm>
            </p:grpSpPr>
            <p:sp>
              <p:nvSpPr>
                <p:cNvPr id="1676" name="Google Shape;1676;p15"/>
                <p:cNvSpPr/>
                <p:nvPr/>
              </p:nvSpPr>
              <p:spPr>
                <a:xfrm rot="5400000">
                  <a:off x="142615" y="3164064"/>
                  <a:ext cx="403884" cy="3623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21" h="8901" extrusionOk="0">
                      <a:moveTo>
                        <a:pt x="567" y="0"/>
                      </a:moveTo>
                      <a:cubicBezTo>
                        <a:pt x="380" y="0"/>
                        <a:pt x="222" y="190"/>
                        <a:pt x="135" y="712"/>
                      </a:cubicBezTo>
                      <a:cubicBezTo>
                        <a:pt x="1" y="1627"/>
                        <a:pt x="995" y="2567"/>
                        <a:pt x="1668" y="2971"/>
                      </a:cubicBezTo>
                      <a:cubicBezTo>
                        <a:pt x="2689" y="3589"/>
                        <a:pt x="3872" y="3831"/>
                        <a:pt x="4759" y="4557"/>
                      </a:cubicBezTo>
                      <a:cubicBezTo>
                        <a:pt x="5620" y="5202"/>
                        <a:pt x="6103" y="6143"/>
                        <a:pt x="6560" y="7111"/>
                      </a:cubicBezTo>
                      <a:cubicBezTo>
                        <a:pt x="6749" y="7541"/>
                        <a:pt x="6910" y="7971"/>
                        <a:pt x="7233" y="8348"/>
                      </a:cubicBezTo>
                      <a:cubicBezTo>
                        <a:pt x="7490" y="8675"/>
                        <a:pt x="7869" y="8901"/>
                        <a:pt x="8282" y="8901"/>
                      </a:cubicBezTo>
                      <a:cubicBezTo>
                        <a:pt x="8344" y="8901"/>
                        <a:pt x="8406" y="8896"/>
                        <a:pt x="8469" y="8885"/>
                      </a:cubicBezTo>
                      <a:cubicBezTo>
                        <a:pt x="9034" y="8778"/>
                        <a:pt x="9410" y="8213"/>
                        <a:pt x="9545" y="7649"/>
                      </a:cubicBezTo>
                      <a:cubicBezTo>
                        <a:pt x="9921" y="6224"/>
                        <a:pt x="9276" y="4745"/>
                        <a:pt x="8200" y="3777"/>
                      </a:cubicBezTo>
                      <a:cubicBezTo>
                        <a:pt x="7125" y="2836"/>
                        <a:pt x="5700" y="2326"/>
                        <a:pt x="4222" y="2137"/>
                      </a:cubicBezTo>
                      <a:cubicBezTo>
                        <a:pt x="3334" y="2003"/>
                        <a:pt x="2313" y="1895"/>
                        <a:pt x="1748" y="1169"/>
                      </a:cubicBezTo>
                      <a:cubicBezTo>
                        <a:pt x="1476" y="824"/>
                        <a:pt x="957" y="0"/>
                        <a:pt x="56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7" name="Google Shape;1677;p15"/>
                <p:cNvSpPr/>
                <p:nvPr/>
              </p:nvSpPr>
              <p:spPr>
                <a:xfrm rot="5400000">
                  <a:off x="263580" y="3400494"/>
                  <a:ext cx="58052" cy="125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6" h="3093" fill="none" extrusionOk="0">
                      <a:moveTo>
                        <a:pt x="1" y="0"/>
                      </a:moveTo>
                      <a:cubicBezTo>
                        <a:pt x="915" y="753"/>
                        <a:pt x="1426" y="1909"/>
                        <a:pt x="1372" y="3092"/>
                      </a:cubicBezTo>
                    </a:path>
                  </a:pathLst>
                </a:custGeom>
                <a:solidFill>
                  <a:schemeClr val="dk2"/>
                </a:solidFill>
                <a:ln w="8725" cap="flat" cmpd="sng">
                  <a:solidFill>
                    <a:schemeClr val="lt1"/>
                  </a:solidFill>
                  <a:prstDash val="solid"/>
                  <a:miter lim="2688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678" name="Google Shape;1678;p15"/>
            <p:cNvGrpSpPr/>
            <p:nvPr/>
          </p:nvGrpSpPr>
          <p:grpSpPr>
            <a:xfrm rot="10532123">
              <a:off x="587012" y="4074081"/>
              <a:ext cx="424176" cy="491025"/>
              <a:chOff x="8161487" y="589836"/>
              <a:chExt cx="415861" cy="481399"/>
            </a:xfrm>
          </p:grpSpPr>
          <p:sp>
            <p:nvSpPr>
              <p:cNvPr id="1679" name="Google Shape;1679;p15"/>
              <p:cNvSpPr/>
              <p:nvPr/>
            </p:nvSpPr>
            <p:spPr>
              <a:xfrm rot="5400000">
                <a:off x="8331928" y="825815"/>
                <a:ext cx="339318" cy="151523"/>
              </a:xfrm>
              <a:custGeom>
                <a:avLst/>
                <a:gdLst/>
                <a:ahLst/>
                <a:cxnLst/>
                <a:rect l="l" t="t" r="r" b="b"/>
                <a:pathLst>
                  <a:path w="8335" h="3722" extrusionOk="0">
                    <a:moveTo>
                      <a:pt x="6772" y="1"/>
                    </a:moveTo>
                    <a:cubicBezTo>
                      <a:pt x="6552" y="1"/>
                      <a:pt x="6333" y="27"/>
                      <a:pt x="6130" y="71"/>
                    </a:cubicBezTo>
                    <a:cubicBezTo>
                      <a:pt x="5189" y="233"/>
                      <a:pt x="4329" y="663"/>
                      <a:pt x="3442" y="958"/>
                    </a:cubicBezTo>
                    <a:cubicBezTo>
                      <a:pt x="2850" y="1156"/>
                      <a:pt x="2187" y="1371"/>
                      <a:pt x="1540" y="1371"/>
                    </a:cubicBezTo>
                    <a:cubicBezTo>
                      <a:pt x="1393" y="1371"/>
                      <a:pt x="1247" y="1360"/>
                      <a:pt x="1103" y="1335"/>
                    </a:cubicBezTo>
                    <a:cubicBezTo>
                      <a:pt x="927" y="1300"/>
                      <a:pt x="752" y="1207"/>
                      <a:pt x="591" y="1207"/>
                    </a:cubicBezTo>
                    <a:cubicBezTo>
                      <a:pt x="506" y="1207"/>
                      <a:pt x="425" y="1233"/>
                      <a:pt x="350" y="1308"/>
                    </a:cubicBezTo>
                    <a:cubicBezTo>
                      <a:pt x="1" y="1550"/>
                      <a:pt x="216" y="1980"/>
                      <a:pt x="404" y="2222"/>
                    </a:cubicBezTo>
                    <a:cubicBezTo>
                      <a:pt x="834" y="2706"/>
                      <a:pt x="1453" y="3055"/>
                      <a:pt x="2044" y="3297"/>
                    </a:cubicBezTo>
                    <a:cubicBezTo>
                      <a:pt x="2808" y="3569"/>
                      <a:pt x="3624" y="3721"/>
                      <a:pt x="4425" y="3721"/>
                    </a:cubicBezTo>
                    <a:cubicBezTo>
                      <a:pt x="5371" y="3721"/>
                      <a:pt x="6298" y="3509"/>
                      <a:pt x="7098" y="3029"/>
                    </a:cubicBezTo>
                    <a:cubicBezTo>
                      <a:pt x="7528" y="2760"/>
                      <a:pt x="7932" y="2383"/>
                      <a:pt x="8147" y="1899"/>
                    </a:cubicBezTo>
                    <a:cubicBezTo>
                      <a:pt x="8335" y="1442"/>
                      <a:pt x="8308" y="824"/>
                      <a:pt x="7958" y="421"/>
                    </a:cubicBezTo>
                    <a:cubicBezTo>
                      <a:pt x="7669" y="113"/>
                      <a:pt x="7222" y="1"/>
                      <a:pt x="67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0" name="Google Shape;1680;p15"/>
              <p:cNvSpPr/>
              <p:nvPr/>
            </p:nvSpPr>
            <p:spPr>
              <a:xfrm rot="5400000">
                <a:off x="8235559" y="515764"/>
                <a:ext cx="178432" cy="326576"/>
              </a:xfrm>
              <a:custGeom>
                <a:avLst/>
                <a:gdLst/>
                <a:ahLst/>
                <a:cxnLst/>
                <a:rect l="l" t="t" r="r" b="b"/>
                <a:pathLst>
                  <a:path w="4383" h="8022" extrusionOk="0">
                    <a:moveTo>
                      <a:pt x="2441" y="1"/>
                    </a:moveTo>
                    <a:cubicBezTo>
                      <a:pt x="2337" y="1"/>
                      <a:pt x="2237" y="37"/>
                      <a:pt x="2151" y="132"/>
                    </a:cubicBezTo>
                    <a:cubicBezTo>
                      <a:pt x="1936" y="374"/>
                      <a:pt x="2097" y="643"/>
                      <a:pt x="2097" y="912"/>
                    </a:cubicBezTo>
                    <a:cubicBezTo>
                      <a:pt x="2151" y="1691"/>
                      <a:pt x="1828" y="2525"/>
                      <a:pt x="1479" y="3197"/>
                    </a:cubicBezTo>
                    <a:cubicBezTo>
                      <a:pt x="1049" y="4030"/>
                      <a:pt x="592" y="4837"/>
                      <a:pt x="269" y="5751"/>
                    </a:cubicBezTo>
                    <a:cubicBezTo>
                      <a:pt x="81" y="6396"/>
                      <a:pt x="0" y="7149"/>
                      <a:pt x="457" y="7633"/>
                    </a:cubicBezTo>
                    <a:cubicBezTo>
                      <a:pt x="678" y="7909"/>
                      <a:pt x="1038" y="8021"/>
                      <a:pt x="1399" y="8021"/>
                    </a:cubicBezTo>
                    <a:cubicBezTo>
                      <a:pt x="1564" y="8021"/>
                      <a:pt x="1730" y="7998"/>
                      <a:pt x="1882" y="7955"/>
                    </a:cubicBezTo>
                    <a:cubicBezTo>
                      <a:pt x="2393" y="7821"/>
                      <a:pt x="2796" y="7472"/>
                      <a:pt x="3146" y="7068"/>
                    </a:cubicBezTo>
                    <a:cubicBezTo>
                      <a:pt x="4221" y="5670"/>
                      <a:pt x="4382" y="3762"/>
                      <a:pt x="3952" y="2095"/>
                    </a:cubicBezTo>
                    <a:cubicBezTo>
                      <a:pt x="3764" y="1450"/>
                      <a:pt x="3495" y="804"/>
                      <a:pt x="3065" y="294"/>
                    </a:cubicBezTo>
                    <a:cubicBezTo>
                      <a:pt x="2901" y="166"/>
                      <a:pt x="2662" y="1"/>
                      <a:pt x="24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1" name="Google Shape;1681;p15"/>
              <p:cNvSpPr/>
              <p:nvPr/>
            </p:nvSpPr>
            <p:spPr>
              <a:xfrm rot="5400000">
                <a:off x="8425580" y="924561"/>
                <a:ext cx="136826" cy="47101"/>
              </a:xfrm>
              <a:custGeom>
                <a:avLst/>
                <a:gdLst/>
                <a:ahLst/>
                <a:cxnLst/>
                <a:rect l="l" t="t" r="r" b="b"/>
                <a:pathLst>
                  <a:path w="3361" h="1157" fill="none" extrusionOk="0">
                    <a:moveTo>
                      <a:pt x="0" y="807"/>
                    </a:moveTo>
                    <a:cubicBezTo>
                      <a:pt x="1129" y="1156"/>
                      <a:pt x="2447" y="807"/>
                      <a:pt x="3361" y="0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2" name="Google Shape;1682;p15"/>
              <p:cNvSpPr/>
              <p:nvPr/>
            </p:nvSpPr>
            <p:spPr>
              <a:xfrm rot="5400000">
                <a:off x="8268144" y="629245"/>
                <a:ext cx="49300" cy="121519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2985" fill="none" extrusionOk="0">
                    <a:moveTo>
                      <a:pt x="1156" y="1"/>
                    </a:moveTo>
                    <a:cubicBezTo>
                      <a:pt x="1210" y="1103"/>
                      <a:pt x="780" y="2205"/>
                      <a:pt x="0" y="2985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83" name="Google Shape;1683;p15"/>
            <p:cNvGrpSpPr/>
            <p:nvPr/>
          </p:nvGrpSpPr>
          <p:grpSpPr>
            <a:xfrm rot="10532123">
              <a:off x="178400" y="3732259"/>
              <a:ext cx="1150594" cy="1300582"/>
              <a:chOff x="7854581" y="142982"/>
              <a:chExt cx="1128039" cy="1275086"/>
            </a:xfrm>
          </p:grpSpPr>
          <p:sp>
            <p:nvSpPr>
              <p:cNvPr id="1684" name="Google Shape;1684;p15"/>
              <p:cNvSpPr/>
              <p:nvPr/>
            </p:nvSpPr>
            <p:spPr>
              <a:xfrm rot="5400000">
                <a:off x="8314629" y="756388"/>
                <a:ext cx="927048" cy="396312"/>
              </a:xfrm>
              <a:custGeom>
                <a:avLst/>
                <a:gdLst/>
                <a:ahLst/>
                <a:cxnLst/>
                <a:rect l="l" t="t" r="r" b="b"/>
                <a:pathLst>
                  <a:path w="22772" h="9735" extrusionOk="0">
                    <a:moveTo>
                      <a:pt x="3017" y="1"/>
                    </a:moveTo>
                    <a:cubicBezTo>
                      <a:pt x="1923" y="1"/>
                      <a:pt x="870" y="848"/>
                      <a:pt x="485" y="1868"/>
                    </a:cubicBezTo>
                    <a:cubicBezTo>
                      <a:pt x="1" y="3051"/>
                      <a:pt x="216" y="4368"/>
                      <a:pt x="727" y="5497"/>
                    </a:cubicBezTo>
                    <a:cubicBezTo>
                      <a:pt x="1452" y="7191"/>
                      <a:pt x="2877" y="8535"/>
                      <a:pt x="4544" y="9207"/>
                    </a:cubicBezTo>
                    <a:cubicBezTo>
                      <a:pt x="5399" y="9560"/>
                      <a:pt x="6316" y="9735"/>
                      <a:pt x="7232" y="9735"/>
                    </a:cubicBezTo>
                    <a:cubicBezTo>
                      <a:pt x="8131" y="9735"/>
                      <a:pt x="9029" y="9567"/>
                      <a:pt x="9867" y="9234"/>
                    </a:cubicBezTo>
                    <a:cubicBezTo>
                      <a:pt x="11400" y="8616"/>
                      <a:pt x="12690" y="7514"/>
                      <a:pt x="14115" y="6788"/>
                    </a:cubicBezTo>
                    <a:cubicBezTo>
                      <a:pt x="14936" y="6362"/>
                      <a:pt x="15894" y="6074"/>
                      <a:pt x="16815" y="6074"/>
                    </a:cubicBezTo>
                    <a:cubicBezTo>
                      <a:pt x="17523" y="6074"/>
                      <a:pt x="18208" y="6244"/>
                      <a:pt x="18793" y="6653"/>
                    </a:cubicBezTo>
                    <a:cubicBezTo>
                      <a:pt x="19587" y="7191"/>
                      <a:pt x="20235" y="8193"/>
                      <a:pt x="21201" y="8193"/>
                    </a:cubicBezTo>
                    <a:cubicBezTo>
                      <a:pt x="21249" y="8193"/>
                      <a:pt x="21297" y="8191"/>
                      <a:pt x="21347" y="8186"/>
                    </a:cubicBezTo>
                    <a:cubicBezTo>
                      <a:pt x="21992" y="8132"/>
                      <a:pt x="22503" y="7540"/>
                      <a:pt x="22637" y="6922"/>
                    </a:cubicBezTo>
                    <a:cubicBezTo>
                      <a:pt x="22772" y="6304"/>
                      <a:pt x="22556" y="5632"/>
                      <a:pt x="22288" y="5067"/>
                    </a:cubicBezTo>
                    <a:cubicBezTo>
                      <a:pt x="21911" y="4368"/>
                      <a:pt x="21374" y="3723"/>
                      <a:pt x="20675" y="3158"/>
                    </a:cubicBezTo>
                    <a:cubicBezTo>
                      <a:pt x="19730" y="2465"/>
                      <a:pt x="18588" y="2068"/>
                      <a:pt x="17441" y="2068"/>
                    </a:cubicBezTo>
                    <a:cubicBezTo>
                      <a:pt x="17120" y="2068"/>
                      <a:pt x="16798" y="2099"/>
                      <a:pt x="16481" y="2164"/>
                    </a:cubicBezTo>
                    <a:cubicBezTo>
                      <a:pt x="14921" y="2513"/>
                      <a:pt x="13631" y="3481"/>
                      <a:pt x="12287" y="4368"/>
                    </a:cubicBezTo>
                    <a:cubicBezTo>
                      <a:pt x="11195" y="5087"/>
                      <a:pt x="9457" y="5791"/>
                      <a:pt x="7978" y="5791"/>
                    </a:cubicBezTo>
                    <a:cubicBezTo>
                      <a:pt x="6580" y="5791"/>
                      <a:pt x="5413" y="5162"/>
                      <a:pt x="5243" y="3320"/>
                    </a:cubicBezTo>
                    <a:lnTo>
                      <a:pt x="5243" y="3212"/>
                    </a:lnTo>
                    <a:cubicBezTo>
                      <a:pt x="5189" y="1975"/>
                      <a:pt x="5082" y="524"/>
                      <a:pt x="3630" y="94"/>
                    </a:cubicBezTo>
                    <a:cubicBezTo>
                      <a:pt x="3427" y="30"/>
                      <a:pt x="3222" y="1"/>
                      <a:pt x="301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5" name="Google Shape;1685;p15"/>
              <p:cNvSpPr/>
              <p:nvPr/>
            </p:nvSpPr>
            <p:spPr>
              <a:xfrm rot="5400000">
                <a:off x="8117038" y="-17698"/>
                <a:ext cx="397330" cy="922244"/>
              </a:xfrm>
              <a:custGeom>
                <a:avLst/>
                <a:gdLst/>
                <a:ahLst/>
                <a:cxnLst/>
                <a:rect l="l" t="t" r="r" b="b"/>
                <a:pathLst>
                  <a:path w="9760" h="22654" extrusionOk="0">
                    <a:moveTo>
                      <a:pt x="3371" y="1"/>
                    </a:moveTo>
                    <a:cubicBezTo>
                      <a:pt x="3035" y="1"/>
                      <a:pt x="2699" y="44"/>
                      <a:pt x="2367" y="140"/>
                    </a:cubicBezTo>
                    <a:cubicBezTo>
                      <a:pt x="1103" y="490"/>
                      <a:pt x="1" y="1780"/>
                      <a:pt x="270" y="3124"/>
                    </a:cubicBezTo>
                    <a:cubicBezTo>
                      <a:pt x="565" y="4603"/>
                      <a:pt x="1990" y="4845"/>
                      <a:pt x="3227" y="5033"/>
                    </a:cubicBezTo>
                    <a:cubicBezTo>
                      <a:pt x="3308" y="5033"/>
                      <a:pt x="3334" y="5033"/>
                      <a:pt x="3388" y="5060"/>
                    </a:cubicBezTo>
                    <a:cubicBezTo>
                      <a:pt x="7071" y="5813"/>
                      <a:pt x="5243" y="10168"/>
                      <a:pt x="3657" y="12157"/>
                    </a:cubicBezTo>
                    <a:cubicBezTo>
                      <a:pt x="2662" y="13394"/>
                      <a:pt x="1560" y="14604"/>
                      <a:pt x="1076" y="16136"/>
                    </a:cubicBezTo>
                    <a:cubicBezTo>
                      <a:pt x="565" y="17803"/>
                      <a:pt x="1022" y="19685"/>
                      <a:pt x="2098" y="21029"/>
                    </a:cubicBezTo>
                    <a:cubicBezTo>
                      <a:pt x="2474" y="21459"/>
                      <a:pt x="2877" y="21836"/>
                      <a:pt x="3334" y="22131"/>
                    </a:cubicBezTo>
                    <a:lnTo>
                      <a:pt x="3738" y="22346"/>
                    </a:lnTo>
                    <a:cubicBezTo>
                      <a:pt x="4007" y="22373"/>
                      <a:pt x="4275" y="22481"/>
                      <a:pt x="4517" y="22615"/>
                    </a:cubicBezTo>
                    <a:cubicBezTo>
                      <a:pt x="4669" y="22634"/>
                      <a:pt x="4822" y="22653"/>
                      <a:pt x="4983" y="22653"/>
                    </a:cubicBezTo>
                    <a:cubicBezTo>
                      <a:pt x="5050" y="22653"/>
                      <a:pt x="5119" y="22650"/>
                      <a:pt x="5189" y="22642"/>
                    </a:cubicBezTo>
                    <a:cubicBezTo>
                      <a:pt x="5808" y="22588"/>
                      <a:pt x="6453" y="22131"/>
                      <a:pt x="6587" y="21513"/>
                    </a:cubicBezTo>
                    <a:cubicBezTo>
                      <a:pt x="6803" y="20491"/>
                      <a:pt x="5781" y="19712"/>
                      <a:pt x="5270" y="18825"/>
                    </a:cubicBezTo>
                    <a:cubicBezTo>
                      <a:pt x="4464" y="17400"/>
                      <a:pt x="4974" y="15545"/>
                      <a:pt x="5888" y="14174"/>
                    </a:cubicBezTo>
                    <a:cubicBezTo>
                      <a:pt x="6749" y="12803"/>
                      <a:pt x="8012" y="11620"/>
                      <a:pt x="8738" y="10168"/>
                    </a:cubicBezTo>
                    <a:cubicBezTo>
                      <a:pt x="9572" y="8555"/>
                      <a:pt x="9760" y="6646"/>
                      <a:pt x="9249" y="4899"/>
                    </a:cubicBezTo>
                    <a:cubicBezTo>
                      <a:pt x="8738" y="3151"/>
                      <a:pt x="7528" y="1646"/>
                      <a:pt x="5942" y="732"/>
                    </a:cubicBezTo>
                    <a:cubicBezTo>
                      <a:pt x="5143" y="303"/>
                      <a:pt x="4258" y="1"/>
                      <a:pt x="33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6" name="Google Shape;1686;p15"/>
              <p:cNvSpPr/>
              <p:nvPr/>
            </p:nvSpPr>
            <p:spPr>
              <a:xfrm rot="5400000">
                <a:off x="8537170" y="908058"/>
                <a:ext cx="645783" cy="245115"/>
              </a:xfrm>
              <a:custGeom>
                <a:avLst/>
                <a:gdLst/>
                <a:ahLst/>
                <a:cxnLst/>
                <a:rect l="l" t="t" r="r" b="b"/>
                <a:pathLst>
                  <a:path w="15863" h="6021" extrusionOk="0">
                    <a:moveTo>
                      <a:pt x="11936" y="0"/>
                    </a:moveTo>
                    <a:cubicBezTo>
                      <a:pt x="11820" y="0"/>
                      <a:pt x="11703" y="3"/>
                      <a:pt x="11588" y="7"/>
                    </a:cubicBezTo>
                    <a:cubicBezTo>
                      <a:pt x="10351" y="87"/>
                      <a:pt x="9114" y="383"/>
                      <a:pt x="7958" y="921"/>
                    </a:cubicBezTo>
                    <a:cubicBezTo>
                      <a:pt x="6416" y="1649"/>
                      <a:pt x="3712" y="4068"/>
                      <a:pt x="1549" y="4068"/>
                    </a:cubicBezTo>
                    <a:cubicBezTo>
                      <a:pt x="997" y="4068"/>
                      <a:pt x="481" y="3911"/>
                      <a:pt x="28" y="3528"/>
                    </a:cubicBezTo>
                    <a:lnTo>
                      <a:pt x="1" y="3528"/>
                    </a:lnTo>
                    <a:cubicBezTo>
                      <a:pt x="158" y="5384"/>
                      <a:pt x="1312" y="6020"/>
                      <a:pt x="2704" y="6020"/>
                    </a:cubicBezTo>
                    <a:cubicBezTo>
                      <a:pt x="4175" y="6020"/>
                      <a:pt x="5912" y="5309"/>
                      <a:pt x="7018" y="4577"/>
                    </a:cubicBezTo>
                    <a:cubicBezTo>
                      <a:pt x="8335" y="3717"/>
                      <a:pt x="9679" y="2695"/>
                      <a:pt x="11211" y="2399"/>
                    </a:cubicBezTo>
                    <a:cubicBezTo>
                      <a:pt x="11537" y="2334"/>
                      <a:pt x="11866" y="2303"/>
                      <a:pt x="12194" y="2303"/>
                    </a:cubicBezTo>
                    <a:cubicBezTo>
                      <a:pt x="13358" y="2303"/>
                      <a:pt x="14509" y="2696"/>
                      <a:pt x="15432" y="3367"/>
                    </a:cubicBezTo>
                    <a:lnTo>
                      <a:pt x="15459" y="3340"/>
                    </a:lnTo>
                    <a:cubicBezTo>
                      <a:pt x="15755" y="3071"/>
                      <a:pt x="15862" y="2641"/>
                      <a:pt x="15755" y="2238"/>
                    </a:cubicBezTo>
                    <a:cubicBezTo>
                      <a:pt x="15567" y="1351"/>
                      <a:pt x="14706" y="652"/>
                      <a:pt x="13873" y="302"/>
                    </a:cubicBezTo>
                    <a:cubicBezTo>
                      <a:pt x="13278" y="73"/>
                      <a:pt x="12604" y="0"/>
                      <a:pt x="119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7" name="Google Shape;1687;p15"/>
              <p:cNvSpPr/>
              <p:nvPr/>
            </p:nvSpPr>
            <p:spPr>
              <a:xfrm rot="5400000">
                <a:off x="8025476" y="-10535"/>
                <a:ext cx="389676" cy="696711"/>
              </a:xfrm>
              <a:custGeom>
                <a:avLst/>
                <a:gdLst/>
                <a:ahLst/>
                <a:cxnLst/>
                <a:rect l="l" t="t" r="r" b="b"/>
                <a:pathLst>
                  <a:path w="9572" h="17114" extrusionOk="0">
                    <a:moveTo>
                      <a:pt x="5915" y="1"/>
                    </a:moveTo>
                    <a:cubicBezTo>
                      <a:pt x="6533" y="377"/>
                      <a:pt x="6668" y="1345"/>
                      <a:pt x="6480" y="2044"/>
                    </a:cubicBezTo>
                    <a:cubicBezTo>
                      <a:pt x="6211" y="3039"/>
                      <a:pt x="5082" y="3791"/>
                      <a:pt x="4329" y="4517"/>
                    </a:cubicBezTo>
                    <a:cubicBezTo>
                      <a:pt x="2501" y="6345"/>
                      <a:pt x="942" y="8496"/>
                      <a:pt x="323" y="10969"/>
                    </a:cubicBezTo>
                    <a:cubicBezTo>
                      <a:pt x="81" y="11991"/>
                      <a:pt x="1" y="13093"/>
                      <a:pt x="269" y="14115"/>
                    </a:cubicBezTo>
                    <a:cubicBezTo>
                      <a:pt x="566" y="15352"/>
                      <a:pt x="1865" y="17113"/>
                      <a:pt x="3328" y="17113"/>
                    </a:cubicBezTo>
                    <a:cubicBezTo>
                      <a:pt x="3455" y="17113"/>
                      <a:pt x="3582" y="17100"/>
                      <a:pt x="3711" y="17072"/>
                    </a:cubicBezTo>
                    <a:cubicBezTo>
                      <a:pt x="4221" y="16965"/>
                      <a:pt x="4652" y="16454"/>
                      <a:pt x="4598" y="15943"/>
                    </a:cubicBezTo>
                    <a:cubicBezTo>
                      <a:pt x="3522" y="14599"/>
                      <a:pt x="3092" y="12717"/>
                      <a:pt x="3576" y="11050"/>
                    </a:cubicBezTo>
                    <a:cubicBezTo>
                      <a:pt x="4060" y="9545"/>
                      <a:pt x="5162" y="8308"/>
                      <a:pt x="6184" y="7071"/>
                    </a:cubicBezTo>
                    <a:cubicBezTo>
                      <a:pt x="7797" y="5109"/>
                      <a:pt x="9571" y="727"/>
                      <a:pt x="59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8" name="Google Shape;1688;p15"/>
              <p:cNvSpPr/>
              <p:nvPr/>
            </p:nvSpPr>
            <p:spPr>
              <a:xfrm rot="5400000">
                <a:off x="8783118" y="476793"/>
                <a:ext cx="53696" cy="211285"/>
              </a:xfrm>
              <a:custGeom>
                <a:avLst/>
                <a:gdLst/>
                <a:ahLst/>
                <a:cxnLst/>
                <a:rect l="l" t="t" r="r" b="b"/>
                <a:pathLst>
                  <a:path w="1319" h="5190" fill="none" extrusionOk="0">
                    <a:moveTo>
                      <a:pt x="539" y="1"/>
                    </a:moveTo>
                    <a:cubicBezTo>
                      <a:pt x="28" y="780"/>
                      <a:pt x="1" y="1802"/>
                      <a:pt x="216" y="2662"/>
                    </a:cubicBezTo>
                    <a:cubicBezTo>
                      <a:pt x="404" y="3576"/>
                      <a:pt x="834" y="4383"/>
                      <a:pt x="1318" y="5189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9" name="Google Shape;1689;p15"/>
              <p:cNvSpPr/>
              <p:nvPr/>
            </p:nvSpPr>
            <p:spPr>
              <a:xfrm rot="5400000">
                <a:off x="8583410" y="356958"/>
                <a:ext cx="182788" cy="83211"/>
              </a:xfrm>
              <a:custGeom>
                <a:avLst/>
                <a:gdLst/>
                <a:ahLst/>
                <a:cxnLst/>
                <a:rect l="l" t="t" r="r" b="b"/>
                <a:pathLst>
                  <a:path w="4490" h="2044" fill="none" extrusionOk="0">
                    <a:moveTo>
                      <a:pt x="0" y="431"/>
                    </a:moveTo>
                    <a:cubicBezTo>
                      <a:pt x="780" y="54"/>
                      <a:pt x="1721" y="0"/>
                      <a:pt x="2581" y="296"/>
                    </a:cubicBezTo>
                    <a:cubicBezTo>
                      <a:pt x="3415" y="592"/>
                      <a:pt x="4113" y="1237"/>
                      <a:pt x="4490" y="2044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0" name="Google Shape;1690;p15"/>
              <p:cNvSpPr/>
              <p:nvPr/>
            </p:nvSpPr>
            <p:spPr>
              <a:xfrm rot="5400000">
                <a:off x="7976837" y="138606"/>
                <a:ext cx="62449" cy="143421"/>
              </a:xfrm>
              <a:custGeom>
                <a:avLst/>
                <a:gdLst/>
                <a:ahLst/>
                <a:cxnLst/>
                <a:rect l="l" t="t" r="r" b="b"/>
                <a:pathLst>
                  <a:path w="1534" h="3523" fill="none" extrusionOk="0">
                    <a:moveTo>
                      <a:pt x="323" y="1"/>
                    </a:moveTo>
                    <a:cubicBezTo>
                      <a:pt x="1" y="1265"/>
                      <a:pt x="512" y="2716"/>
                      <a:pt x="1533" y="3523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1" name="Google Shape;1691;p15"/>
              <p:cNvSpPr/>
              <p:nvPr/>
            </p:nvSpPr>
            <p:spPr>
              <a:xfrm rot="5400000">
                <a:off x="7958232" y="300595"/>
                <a:ext cx="77715" cy="149976"/>
              </a:xfrm>
              <a:custGeom>
                <a:avLst/>
                <a:gdLst/>
                <a:ahLst/>
                <a:cxnLst/>
                <a:rect l="l" t="t" r="r" b="b"/>
                <a:pathLst>
                  <a:path w="1909" h="3684" fill="none" extrusionOk="0">
                    <a:moveTo>
                      <a:pt x="27" y="0"/>
                    </a:moveTo>
                    <a:cubicBezTo>
                      <a:pt x="0" y="1425"/>
                      <a:pt x="753" y="2877"/>
                      <a:pt x="1909" y="3683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2" name="Google Shape;1692;p15"/>
              <p:cNvSpPr/>
              <p:nvPr/>
            </p:nvSpPr>
            <p:spPr>
              <a:xfrm rot="5400000">
                <a:off x="8723496" y="1242381"/>
                <a:ext cx="101816" cy="109469"/>
              </a:xfrm>
              <a:custGeom>
                <a:avLst/>
                <a:gdLst/>
                <a:ahLst/>
                <a:cxnLst/>
                <a:rect l="l" t="t" r="r" b="b"/>
                <a:pathLst>
                  <a:path w="2501" h="2689" fill="none" extrusionOk="0">
                    <a:moveTo>
                      <a:pt x="1" y="0"/>
                    </a:moveTo>
                    <a:cubicBezTo>
                      <a:pt x="1210" y="404"/>
                      <a:pt x="2151" y="1452"/>
                      <a:pt x="2501" y="2689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93" name="Google Shape;1693;p15"/>
            <p:cNvGrpSpPr/>
            <p:nvPr/>
          </p:nvGrpSpPr>
          <p:grpSpPr>
            <a:xfrm rot="-10532123" flipH="1">
              <a:off x="8132812" y="4074081"/>
              <a:ext cx="424176" cy="491025"/>
              <a:chOff x="8161487" y="589836"/>
              <a:chExt cx="415861" cy="481399"/>
            </a:xfrm>
          </p:grpSpPr>
          <p:sp>
            <p:nvSpPr>
              <p:cNvPr id="1694" name="Google Shape;1694;p15"/>
              <p:cNvSpPr/>
              <p:nvPr/>
            </p:nvSpPr>
            <p:spPr>
              <a:xfrm rot="5400000">
                <a:off x="8331928" y="825815"/>
                <a:ext cx="339318" cy="151523"/>
              </a:xfrm>
              <a:custGeom>
                <a:avLst/>
                <a:gdLst/>
                <a:ahLst/>
                <a:cxnLst/>
                <a:rect l="l" t="t" r="r" b="b"/>
                <a:pathLst>
                  <a:path w="8335" h="3722" extrusionOk="0">
                    <a:moveTo>
                      <a:pt x="6772" y="1"/>
                    </a:moveTo>
                    <a:cubicBezTo>
                      <a:pt x="6552" y="1"/>
                      <a:pt x="6333" y="27"/>
                      <a:pt x="6130" y="71"/>
                    </a:cubicBezTo>
                    <a:cubicBezTo>
                      <a:pt x="5189" y="233"/>
                      <a:pt x="4329" y="663"/>
                      <a:pt x="3442" y="958"/>
                    </a:cubicBezTo>
                    <a:cubicBezTo>
                      <a:pt x="2850" y="1156"/>
                      <a:pt x="2187" y="1371"/>
                      <a:pt x="1540" y="1371"/>
                    </a:cubicBezTo>
                    <a:cubicBezTo>
                      <a:pt x="1393" y="1371"/>
                      <a:pt x="1247" y="1360"/>
                      <a:pt x="1103" y="1335"/>
                    </a:cubicBezTo>
                    <a:cubicBezTo>
                      <a:pt x="927" y="1300"/>
                      <a:pt x="752" y="1207"/>
                      <a:pt x="591" y="1207"/>
                    </a:cubicBezTo>
                    <a:cubicBezTo>
                      <a:pt x="506" y="1207"/>
                      <a:pt x="425" y="1233"/>
                      <a:pt x="350" y="1308"/>
                    </a:cubicBezTo>
                    <a:cubicBezTo>
                      <a:pt x="1" y="1550"/>
                      <a:pt x="216" y="1980"/>
                      <a:pt x="404" y="2222"/>
                    </a:cubicBezTo>
                    <a:cubicBezTo>
                      <a:pt x="834" y="2706"/>
                      <a:pt x="1453" y="3055"/>
                      <a:pt x="2044" y="3297"/>
                    </a:cubicBezTo>
                    <a:cubicBezTo>
                      <a:pt x="2808" y="3569"/>
                      <a:pt x="3624" y="3721"/>
                      <a:pt x="4425" y="3721"/>
                    </a:cubicBezTo>
                    <a:cubicBezTo>
                      <a:pt x="5371" y="3721"/>
                      <a:pt x="6298" y="3509"/>
                      <a:pt x="7098" y="3029"/>
                    </a:cubicBezTo>
                    <a:cubicBezTo>
                      <a:pt x="7528" y="2760"/>
                      <a:pt x="7932" y="2383"/>
                      <a:pt x="8147" y="1899"/>
                    </a:cubicBezTo>
                    <a:cubicBezTo>
                      <a:pt x="8335" y="1442"/>
                      <a:pt x="8308" y="824"/>
                      <a:pt x="7958" y="421"/>
                    </a:cubicBezTo>
                    <a:cubicBezTo>
                      <a:pt x="7669" y="113"/>
                      <a:pt x="7222" y="1"/>
                      <a:pt x="67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5" name="Google Shape;1695;p15"/>
              <p:cNvSpPr/>
              <p:nvPr/>
            </p:nvSpPr>
            <p:spPr>
              <a:xfrm rot="5400000">
                <a:off x="8235559" y="515764"/>
                <a:ext cx="178432" cy="326576"/>
              </a:xfrm>
              <a:custGeom>
                <a:avLst/>
                <a:gdLst/>
                <a:ahLst/>
                <a:cxnLst/>
                <a:rect l="l" t="t" r="r" b="b"/>
                <a:pathLst>
                  <a:path w="4383" h="8022" extrusionOk="0">
                    <a:moveTo>
                      <a:pt x="2441" y="1"/>
                    </a:moveTo>
                    <a:cubicBezTo>
                      <a:pt x="2337" y="1"/>
                      <a:pt x="2237" y="37"/>
                      <a:pt x="2151" y="132"/>
                    </a:cubicBezTo>
                    <a:cubicBezTo>
                      <a:pt x="1936" y="374"/>
                      <a:pt x="2097" y="643"/>
                      <a:pt x="2097" y="912"/>
                    </a:cubicBezTo>
                    <a:cubicBezTo>
                      <a:pt x="2151" y="1691"/>
                      <a:pt x="1828" y="2525"/>
                      <a:pt x="1479" y="3197"/>
                    </a:cubicBezTo>
                    <a:cubicBezTo>
                      <a:pt x="1049" y="4030"/>
                      <a:pt x="592" y="4837"/>
                      <a:pt x="269" y="5751"/>
                    </a:cubicBezTo>
                    <a:cubicBezTo>
                      <a:pt x="81" y="6396"/>
                      <a:pt x="0" y="7149"/>
                      <a:pt x="457" y="7633"/>
                    </a:cubicBezTo>
                    <a:cubicBezTo>
                      <a:pt x="678" y="7909"/>
                      <a:pt x="1038" y="8021"/>
                      <a:pt x="1399" y="8021"/>
                    </a:cubicBezTo>
                    <a:cubicBezTo>
                      <a:pt x="1564" y="8021"/>
                      <a:pt x="1730" y="7998"/>
                      <a:pt x="1882" y="7955"/>
                    </a:cubicBezTo>
                    <a:cubicBezTo>
                      <a:pt x="2393" y="7821"/>
                      <a:pt x="2796" y="7472"/>
                      <a:pt x="3146" y="7068"/>
                    </a:cubicBezTo>
                    <a:cubicBezTo>
                      <a:pt x="4221" y="5670"/>
                      <a:pt x="4382" y="3762"/>
                      <a:pt x="3952" y="2095"/>
                    </a:cubicBezTo>
                    <a:cubicBezTo>
                      <a:pt x="3764" y="1450"/>
                      <a:pt x="3495" y="804"/>
                      <a:pt x="3065" y="294"/>
                    </a:cubicBezTo>
                    <a:cubicBezTo>
                      <a:pt x="2901" y="166"/>
                      <a:pt x="2662" y="1"/>
                      <a:pt x="24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6" name="Google Shape;1696;p15"/>
              <p:cNvSpPr/>
              <p:nvPr/>
            </p:nvSpPr>
            <p:spPr>
              <a:xfrm rot="5400000">
                <a:off x="8425580" y="924561"/>
                <a:ext cx="136826" cy="47101"/>
              </a:xfrm>
              <a:custGeom>
                <a:avLst/>
                <a:gdLst/>
                <a:ahLst/>
                <a:cxnLst/>
                <a:rect l="l" t="t" r="r" b="b"/>
                <a:pathLst>
                  <a:path w="3361" h="1157" fill="none" extrusionOk="0">
                    <a:moveTo>
                      <a:pt x="0" y="807"/>
                    </a:moveTo>
                    <a:cubicBezTo>
                      <a:pt x="1129" y="1156"/>
                      <a:pt x="2447" y="807"/>
                      <a:pt x="3361" y="0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7" name="Google Shape;1697;p15"/>
              <p:cNvSpPr/>
              <p:nvPr/>
            </p:nvSpPr>
            <p:spPr>
              <a:xfrm rot="5400000">
                <a:off x="8268144" y="629245"/>
                <a:ext cx="49300" cy="121519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2985" fill="none" extrusionOk="0">
                    <a:moveTo>
                      <a:pt x="1156" y="1"/>
                    </a:moveTo>
                    <a:cubicBezTo>
                      <a:pt x="1210" y="1103"/>
                      <a:pt x="780" y="2205"/>
                      <a:pt x="0" y="2985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98" name="Google Shape;1698;p15"/>
            <p:cNvGrpSpPr/>
            <p:nvPr/>
          </p:nvGrpSpPr>
          <p:grpSpPr>
            <a:xfrm rot="-10532123" flipH="1">
              <a:off x="7815006" y="3732259"/>
              <a:ext cx="1150594" cy="1300582"/>
              <a:chOff x="7854581" y="142982"/>
              <a:chExt cx="1128039" cy="1275086"/>
            </a:xfrm>
          </p:grpSpPr>
          <p:sp>
            <p:nvSpPr>
              <p:cNvPr id="1699" name="Google Shape;1699;p15"/>
              <p:cNvSpPr/>
              <p:nvPr/>
            </p:nvSpPr>
            <p:spPr>
              <a:xfrm rot="5400000">
                <a:off x="8314629" y="756388"/>
                <a:ext cx="927048" cy="396312"/>
              </a:xfrm>
              <a:custGeom>
                <a:avLst/>
                <a:gdLst/>
                <a:ahLst/>
                <a:cxnLst/>
                <a:rect l="l" t="t" r="r" b="b"/>
                <a:pathLst>
                  <a:path w="22772" h="9735" extrusionOk="0">
                    <a:moveTo>
                      <a:pt x="3017" y="1"/>
                    </a:moveTo>
                    <a:cubicBezTo>
                      <a:pt x="1923" y="1"/>
                      <a:pt x="870" y="848"/>
                      <a:pt x="485" y="1868"/>
                    </a:cubicBezTo>
                    <a:cubicBezTo>
                      <a:pt x="1" y="3051"/>
                      <a:pt x="216" y="4368"/>
                      <a:pt x="727" y="5497"/>
                    </a:cubicBezTo>
                    <a:cubicBezTo>
                      <a:pt x="1452" y="7191"/>
                      <a:pt x="2877" y="8535"/>
                      <a:pt x="4544" y="9207"/>
                    </a:cubicBezTo>
                    <a:cubicBezTo>
                      <a:pt x="5399" y="9560"/>
                      <a:pt x="6316" y="9735"/>
                      <a:pt x="7232" y="9735"/>
                    </a:cubicBezTo>
                    <a:cubicBezTo>
                      <a:pt x="8131" y="9735"/>
                      <a:pt x="9029" y="9567"/>
                      <a:pt x="9867" y="9234"/>
                    </a:cubicBezTo>
                    <a:cubicBezTo>
                      <a:pt x="11400" y="8616"/>
                      <a:pt x="12690" y="7514"/>
                      <a:pt x="14115" y="6788"/>
                    </a:cubicBezTo>
                    <a:cubicBezTo>
                      <a:pt x="14936" y="6362"/>
                      <a:pt x="15894" y="6074"/>
                      <a:pt x="16815" y="6074"/>
                    </a:cubicBezTo>
                    <a:cubicBezTo>
                      <a:pt x="17523" y="6074"/>
                      <a:pt x="18208" y="6244"/>
                      <a:pt x="18793" y="6653"/>
                    </a:cubicBezTo>
                    <a:cubicBezTo>
                      <a:pt x="19587" y="7191"/>
                      <a:pt x="20235" y="8193"/>
                      <a:pt x="21201" y="8193"/>
                    </a:cubicBezTo>
                    <a:cubicBezTo>
                      <a:pt x="21249" y="8193"/>
                      <a:pt x="21297" y="8191"/>
                      <a:pt x="21347" y="8186"/>
                    </a:cubicBezTo>
                    <a:cubicBezTo>
                      <a:pt x="21992" y="8132"/>
                      <a:pt x="22503" y="7540"/>
                      <a:pt x="22637" y="6922"/>
                    </a:cubicBezTo>
                    <a:cubicBezTo>
                      <a:pt x="22772" y="6304"/>
                      <a:pt x="22556" y="5632"/>
                      <a:pt x="22288" y="5067"/>
                    </a:cubicBezTo>
                    <a:cubicBezTo>
                      <a:pt x="21911" y="4368"/>
                      <a:pt x="21374" y="3723"/>
                      <a:pt x="20675" y="3158"/>
                    </a:cubicBezTo>
                    <a:cubicBezTo>
                      <a:pt x="19730" y="2465"/>
                      <a:pt x="18588" y="2068"/>
                      <a:pt x="17441" y="2068"/>
                    </a:cubicBezTo>
                    <a:cubicBezTo>
                      <a:pt x="17120" y="2068"/>
                      <a:pt x="16798" y="2099"/>
                      <a:pt x="16481" y="2164"/>
                    </a:cubicBezTo>
                    <a:cubicBezTo>
                      <a:pt x="14921" y="2513"/>
                      <a:pt x="13631" y="3481"/>
                      <a:pt x="12287" y="4368"/>
                    </a:cubicBezTo>
                    <a:cubicBezTo>
                      <a:pt x="11195" y="5087"/>
                      <a:pt x="9457" y="5791"/>
                      <a:pt x="7978" y="5791"/>
                    </a:cubicBezTo>
                    <a:cubicBezTo>
                      <a:pt x="6580" y="5791"/>
                      <a:pt x="5413" y="5162"/>
                      <a:pt x="5243" y="3320"/>
                    </a:cubicBezTo>
                    <a:lnTo>
                      <a:pt x="5243" y="3212"/>
                    </a:lnTo>
                    <a:cubicBezTo>
                      <a:pt x="5189" y="1975"/>
                      <a:pt x="5082" y="524"/>
                      <a:pt x="3630" y="94"/>
                    </a:cubicBezTo>
                    <a:cubicBezTo>
                      <a:pt x="3427" y="30"/>
                      <a:pt x="3222" y="1"/>
                      <a:pt x="301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0" name="Google Shape;1700;p15"/>
              <p:cNvSpPr/>
              <p:nvPr/>
            </p:nvSpPr>
            <p:spPr>
              <a:xfrm rot="5400000">
                <a:off x="8117038" y="-17698"/>
                <a:ext cx="397330" cy="922244"/>
              </a:xfrm>
              <a:custGeom>
                <a:avLst/>
                <a:gdLst/>
                <a:ahLst/>
                <a:cxnLst/>
                <a:rect l="l" t="t" r="r" b="b"/>
                <a:pathLst>
                  <a:path w="9760" h="22654" extrusionOk="0">
                    <a:moveTo>
                      <a:pt x="3371" y="1"/>
                    </a:moveTo>
                    <a:cubicBezTo>
                      <a:pt x="3035" y="1"/>
                      <a:pt x="2699" y="44"/>
                      <a:pt x="2367" y="140"/>
                    </a:cubicBezTo>
                    <a:cubicBezTo>
                      <a:pt x="1103" y="490"/>
                      <a:pt x="1" y="1780"/>
                      <a:pt x="270" y="3124"/>
                    </a:cubicBezTo>
                    <a:cubicBezTo>
                      <a:pt x="565" y="4603"/>
                      <a:pt x="1990" y="4845"/>
                      <a:pt x="3227" y="5033"/>
                    </a:cubicBezTo>
                    <a:cubicBezTo>
                      <a:pt x="3308" y="5033"/>
                      <a:pt x="3334" y="5033"/>
                      <a:pt x="3388" y="5060"/>
                    </a:cubicBezTo>
                    <a:cubicBezTo>
                      <a:pt x="7071" y="5813"/>
                      <a:pt x="5243" y="10168"/>
                      <a:pt x="3657" y="12157"/>
                    </a:cubicBezTo>
                    <a:cubicBezTo>
                      <a:pt x="2662" y="13394"/>
                      <a:pt x="1560" y="14604"/>
                      <a:pt x="1076" y="16136"/>
                    </a:cubicBezTo>
                    <a:cubicBezTo>
                      <a:pt x="565" y="17803"/>
                      <a:pt x="1022" y="19685"/>
                      <a:pt x="2098" y="21029"/>
                    </a:cubicBezTo>
                    <a:cubicBezTo>
                      <a:pt x="2474" y="21459"/>
                      <a:pt x="2877" y="21836"/>
                      <a:pt x="3334" y="22131"/>
                    </a:cubicBezTo>
                    <a:lnTo>
                      <a:pt x="3738" y="22346"/>
                    </a:lnTo>
                    <a:cubicBezTo>
                      <a:pt x="4007" y="22373"/>
                      <a:pt x="4275" y="22481"/>
                      <a:pt x="4517" y="22615"/>
                    </a:cubicBezTo>
                    <a:cubicBezTo>
                      <a:pt x="4669" y="22634"/>
                      <a:pt x="4822" y="22653"/>
                      <a:pt x="4983" y="22653"/>
                    </a:cubicBezTo>
                    <a:cubicBezTo>
                      <a:pt x="5050" y="22653"/>
                      <a:pt x="5119" y="22650"/>
                      <a:pt x="5189" y="22642"/>
                    </a:cubicBezTo>
                    <a:cubicBezTo>
                      <a:pt x="5808" y="22588"/>
                      <a:pt x="6453" y="22131"/>
                      <a:pt x="6587" y="21513"/>
                    </a:cubicBezTo>
                    <a:cubicBezTo>
                      <a:pt x="6803" y="20491"/>
                      <a:pt x="5781" y="19712"/>
                      <a:pt x="5270" y="18825"/>
                    </a:cubicBezTo>
                    <a:cubicBezTo>
                      <a:pt x="4464" y="17400"/>
                      <a:pt x="4974" y="15545"/>
                      <a:pt x="5888" y="14174"/>
                    </a:cubicBezTo>
                    <a:cubicBezTo>
                      <a:pt x="6749" y="12803"/>
                      <a:pt x="8012" y="11620"/>
                      <a:pt x="8738" y="10168"/>
                    </a:cubicBezTo>
                    <a:cubicBezTo>
                      <a:pt x="9572" y="8555"/>
                      <a:pt x="9760" y="6646"/>
                      <a:pt x="9249" y="4899"/>
                    </a:cubicBezTo>
                    <a:cubicBezTo>
                      <a:pt x="8738" y="3151"/>
                      <a:pt x="7528" y="1646"/>
                      <a:pt x="5942" y="732"/>
                    </a:cubicBezTo>
                    <a:cubicBezTo>
                      <a:pt x="5143" y="303"/>
                      <a:pt x="4258" y="1"/>
                      <a:pt x="33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1" name="Google Shape;1701;p15"/>
              <p:cNvSpPr/>
              <p:nvPr/>
            </p:nvSpPr>
            <p:spPr>
              <a:xfrm rot="5400000">
                <a:off x="8537170" y="908058"/>
                <a:ext cx="645783" cy="245115"/>
              </a:xfrm>
              <a:custGeom>
                <a:avLst/>
                <a:gdLst/>
                <a:ahLst/>
                <a:cxnLst/>
                <a:rect l="l" t="t" r="r" b="b"/>
                <a:pathLst>
                  <a:path w="15863" h="6021" extrusionOk="0">
                    <a:moveTo>
                      <a:pt x="11936" y="0"/>
                    </a:moveTo>
                    <a:cubicBezTo>
                      <a:pt x="11820" y="0"/>
                      <a:pt x="11703" y="3"/>
                      <a:pt x="11588" y="7"/>
                    </a:cubicBezTo>
                    <a:cubicBezTo>
                      <a:pt x="10351" y="87"/>
                      <a:pt x="9114" y="383"/>
                      <a:pt x="7958" y="921"/>
                    </a:cubicBezTo>
                    <a:cubicBezTo>
                      <a:pt x="6416" y="1649"/>
                      <a:pt x="3712" y="4068"/>
                      <a:pt x="1549" y="4068"/>
                    </a:cubicBezTo>
                    <a:cubicBezTo>
                      <a:pt x="997" y="4068"/>
                      <a:pt x="481" y="3911"/>
                      <a:pt x="28" y="3528"/>
                    </a:cubicBezTo>
                    <a:lnTo>
                      <a:pt x="1" y="3528"/>
                    </a:lnTo>
                    <a:cubicBezTo>
                      <a:pt x="158" y="5384"/>
                      <a:pt x="1312" y="6020"/>
                      <a:pt x="2704" y="6020"/>
                    </a:cubicBezTo>
                    <a:cubicBezTo>
                      <a:pt x="4175" y="6020"/>
                      <a:pt x="5912" y="5309"/>
                      <a:pt x="7018" y="4577"/>
                    </a:cubicBezTo>
                    <a:cubicBezTo>
                      <a:pt x="8335" y="3717"/>
                      <a:pt x="9679" y="2695"/>
                      <a:pt x="11211" y="2399"/>
                    </a:cubicBezTo>
                    <a:cubicBezTo>
                      <a:pt x="11537" y="2334"/>
                      <a:pt x="11866" y="2303"/>
                      <a:pt x="12194" y="2303"/>
                    </a:cubicBezTo>
                    <a:cubicBezTo>
                      <a:pt x="13358" y="2303"/>
                      <a:pt x="14509" y="2696"/>
                      <a:pt x="15432" y="3367"/>
                    </a:cubicBezTo>
                    <a:lnTo>
                      <a:pt x="15459" y="3340"/>
                    </a:lnTo>
                    <a:cubicBezTo>
                      <a:pt x="15755" y="3071"/>
                      <a:pt x="15862" y="2641"/>
                      <a:pt x="15755" y="2238"/>
                    </a:cubicBezTo>
                    <a:cubicBezTo>
                      <a:pt x="15567" y="1351"/>
                      <a:pt x="14706" y="652"/>
                      <a:pt x="13873" y="302"/>
                    </a:cubicBezTo>
                    <a:cubicBezTo>
                      <a:pt x="13278" y="73"/>
                      <a:pt x="12604" y="0"/>
                      <a:pt x="119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2" name="Google Shape;1702;p15"/>
              <p:cNvSpPr/>
              <p:nvPr/>
            </p:nvSpPr>
            <p:spPr>
              <a:xfrm rot="5400000">
                <a:off x="8025476" y="-10535"/>
                <a:ext cx="389676" cy="696711"/>
              </a:xfrm>
              <a:custGeom>
                <a:avLst/>
                <a:gdLst/>
                <a:ahLst/>
                <a:cxnLst/>
                <a:rect l="l" t="t" r="r" b="b"/>
                <a:pathLst>
                  <a:path w="9572" h="17114" extrusionOk="0">
                    <a:moveTo>
                      <a:pt x="5915" y="1"/>
                    </a:moveTo>
                    <a:cubicBezTo>
                      <a:pt x="6533" y="377"/>
                      <a:pt x="6668" y="1345"/>
                      <a:pt x="6480" y="2044"/>
                    </a:cubicBezTo>
                    <a:cubicBezTo>
                      <a:pt x="6211" y="3039"/>
                      <a:pt x="5082" y="3791"/>
                      <a:pt x="4329" y="4517"/>
                    </a:cubicBezTo>
                    <a:cubicBezTo>
                      <a:pt x="2501" y="6345"/>
                      <a:pt x="942" y="8496"/>
                      <a:pt x="323" y="10969"/>
                    </a:cubicBezTo>
                    <a:cubicBezTo>
                      <a:pt x="81" y="11991"/>
                      <a:pt x="1" y="13093"/>
                      <a:pt x="269" y="14115"/>
                    </a:cubicBezTo>
                    <a:cubicBezTo>
                      <a:pt x="566" y="15352"/>
                      <a:pt x="1865" y="17113"/>
                      <a:pt x="3328" y="17113"/>
                    </a:cubicBezTo>
                    <a:cubicBezTo>
                      <a:pt x="3455" y="17113"/>
                      <a:pt x="3582" y="17100"/>
                      <a:pt x="3711" y="17072"/>
                    </a:cubicBezTo>
                    <a:cubicBezTo>
                      <a:pt x="4221" y="16965"/>
                      <a:pt x="4652" y="16454"/>
                      <a:pt x="4598" y="15943"/>
                    </a:cubicBezTo>
                    <a:cubicBezTo>
                      <a:pt x="3522" y="14599"/>
                      <a:pt x="3092" y="12717"/>
                      <a:pt x="3576" y="11050"/>
                    </a:cubicBezTo>
                    <a:cubicBezTo>
                      <a:pt x="4060" y="9545"/>
                      <a:pt x="5162" y="8308"/>
                      <a:pt x="6184" y="7071"/>
                    </a:cubicBezTo>
                    <a:cubicBezTo>
                      <a:pt x="7797" y="5109"/>
                      <a:pt x="9571" y="727"/>
                      <a:pt x="59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3" name="Google Shape;1703;p15"/>
              <p:cNvSpPr/>
              <p:nvPr/>
            </p:nvSpPr>
            <p:spPr>
              <a:xfrm rot="5400000">
                <a:off x="8783118" y="476793"/>
                <a:ext cx="53696" cy="211285"/>
              </a:xfrm>
              <a:custGeom>
                <a:avLst/>
                <a:gdLst/>
                <a:ahLst/>
                <a:cxnLst/>
                <a:rect l="l" t="t" r="r" b="b"/>
                <a:pathLst>
                  <a:path w="1319" h="5190" fill="none" extrusionOk="0">
                    <a:moveTo>
                      <a:pt x="539" y="1"/>
                    </a:moveTo>
                    <a:cubicBezTo>
                      <a:pt x="28" y="780"/>
                      <a:pt x="1" y="1802"/>
                      <a:pt x="216" y="2662"/>
                    </a:cubicBezTo>
                    <a:cubicBezTo>
                      <a:pt x="404" y="3576"/>
                      <a:pt x="834" y="4383"/>
                      <a:pt x="1318" y="5189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4" name="Google Shape;1704;p15"/>
              <p:cNvSpPr/>
              <p:nvPr/>
            </p:nvSpPr>
            <p:spPr>
              <a:xfrm rot="5400000">
                <a:off x="8583410" y="356958"/>
                <a:ext cx="182788" cy="83211"/>
              </a:xfrm>
              <a:custGeom>
                <a:avLst/>
                <a:gdLst/>
                <a:ahLst/>
                <a:cxnLst/>
                <a:rect l="l" t="t" r="r" b="b"/>
                <a:pathLst>
                  <a:path w="4490" h="2044" fill="none" extrusionOk="0">
                    <a:moveTo>
                      <a:pt x="0" y="431"/>
                    </a:moveTo>
                    <a:cubicBezTo>
                      <a:pt x="780" y="54"/>
                      <a:pt x="1721" y="0"/>
                      <a:pt x="2581" y="296"/>
                    </a:cubicBezTo>
                    <a:cubicBezTo>
                      <a:pt x="3415" y="592"/>
                      <a:pt x="4113" y="1237"/>
                      <a:pt x="4490" y="2044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5" name="Google Shape;1705;p15"/>
              <p:cNvSpPr/>
              <p:nvPr/>
            </p:nvSpPr>
            <p:spPr>
              <a:xfrm rot="5400000">
                <a:off x="7976837" y="138606"/>
                <a:ext cx="62449" cy="143421"/>
              </a:xfrm>
              <a:custGeom>
                <a:avLst/>
                <a:gdLst/>
                <a:ahLst/>
                <a:cxnLst/>
                <a:rect l="l" t="t" r="r" b="b"/>
                <a:pathLst>
                  <a:path w="1534" h="3523" fill="none" extrusionOk="0">
                    <a:moveTo>
                      <a:pt x="323" y="1"/>
                    </a:moveTo>
                    <a:cubicBezTo>
                      <a:pt x="1" y="1265"/>
                      <a:pt x="512" y="2716"/>
                      <a:pt x="1533" y="3523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6" name="Google Shape;1706;p15"/>
              <p:cNvSpPr/>
              <p:nvPr/>
            </p:nvSpPr>
            <p:spPr>
              <a:xfrm rot="5400000">
                <a:off x="7958232" y="300595"/>
                <a:ext cx="77715" cy="149976"/>
              </a:xfrm>
              <a:custGeom>
                <a:avLst/>
                <a:gdLst/>
                <a:ahLst/>
                <a:cxnLst/>
                <a:rect l="l" t="t" r="r" b="b"/>
                <a:pathLst>
                  <a:path w="1909" h="3684" fill="none" extrusionOk="0">
                    <a:moveTo>
                      <a:pt x="27" y="0"/>
                    </a:moveTo>
                    <a:cubicBezTo>
                      <a:pt x="0" y="1425"/>
                      <a:pt x="753" y="2877"/>
                      <a:pt x="1909" y="3683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7" name="Google Shape;1707;p15"/>
              <p:cNvSpPr/>
              <p:nvPr/>
            </p:nvSpPr>
            <p:spPr>
              <a:xfrm rot="5400000">
                <a:off x="8723496" y="1242381"/>
                <a:ext cx="101816" cy="109469"/>
              </a:xfrm>
              <a:custGeom>
                <a:avLst/>
                <a:gdLst/>
                <a:ahLst/>
                <a:cxnLst/>
                <a:rect l="l" t="t" r="r" b="b"/>
                <a:pathLst>
                  <a:path w="2501" h="2689" fill="none" extrusionOk="0">
                    <a:moveTo>
                      <a:pt x="1" y="0"/>
                    </a:moveTo>
                    <a:cubicBezTo>
                      <a:pt x="1210" y="404"/>
                      <a:pt x="2151" y="1452"/>
                      <a:pt x="2501" y="2689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08" name="Google Shape;1708;p15"/>
            <p:cNvGrpSpPr/>
            <p:nvPr/>
          </p:nvGrpSpPr>
          <p:grpSpPr>
            <a:xfrm rot="267877" flipH="1">
              <a:off x="587012" y="578394"/>
              <a:ext cx="424176" cy="491025"/>
              <a:chOff x="8161487" y="589836"/>
              <a:chExt cx="415861" cy="481399"/>
            </a:xfrm>
          </p:grpSpPr>
          <p:sp>
            <p:nvSpPr>
              <p:cNvPr id="1709" name="Google Shape;1709;p15"/>
              <p:cNvSpPr/>
              <p:nvPr/>
            </p:nvSpPr>
            <p:spPr>
              <a:xfrm rot="5400000">
                <a:off x="8331928" y="825815"/>
                <a:ext cx="339318" cy="151523"/>
              </a:xfrm>
              <a:custGeom>
                <a:avLst/>
                <a:gdLst/>
                <a:ahLst/>
                <a:cxnLst/>
                <a:rect l="l" t="t" r="r" b="b"/>
                <a:pathLst>
                  <a:path w="8335" h="3722" extrusionOk="0">
                    <a:moveTo>
                      <a:pt x="6772" y="1"/>
                    </a:moveTo>
                    <a:cubicBezTo>
                      <a:pt x="6552" y="1"/>
                      <a:pt x="6333" y="27"/>
                      <a:pt x="6130" y="71"/>
                    </a:cubicBezTo>
                    <a:cubicBezTo>
                      <a:pt x="5189" y="233"/>
                      <a:pt x="4329" y="663"/>
                      <a:pt x="3442" y="958"/>
                    </a:cubicBezTo>
                    <a:cubicBezTo>
                      <a:pt x="2850" y="1156"/>
                      <a:pt x="2187" y="1371"/>
                      <a:pt x="1540" y="1371"/>
                    </a:cubicBezTo>
                    <a:cubicBezTo>
                      <a:pt x="1393" y="1371"/>
                      <a:pt x="1247" y="1360"/>
                      <a:pt x="1103" y="1335"/>
                    </a:cubicBezTo>
                    <a:cubicBezTo>
                      <a:pt x="927" y="1300"/>
                      <a:pt x="752" y="1207"/>
                      <a:pt x="591" y="1207"/>
                    </a:cubicBezTo>
                    <a:cubicBezTo>
                      <a:pt x="506" y="1207"/>
                      <a:pt x="425" y="1233"/>
                      <a:pt x="350" y="1308"/>
                    </a:cubicBezTo>
                    <a:cubicBezTo>
                      <a:pt x="1" y="1550"/>
                      <a:pt x="216" y="1980"/>
                      <a:pt x="404" y="2222"/>
                    </a:cubicBezTo>
                    <a:cubicBezTo>
                      <a:pt x="834" y="2706"/>
                      <a:pt x="1453" y="3055"/>
                      <a:pt x="2044" y="3297"/>
                    </a:cubicBezTo>
                    <a:cubicBezTo>
                      <a:pt x="2808" y="3569"/>
                      <a:pt x="3624" y="3721"/>
                      <a:pt x="4425" y="3721"/>
                    </a:cubicBezTo>
                    <a:cubicBezTo>
                      <a:pt x="5371" y="3721"/>
                      <a:pt x="6298" y="3509"/>
                      <a:pt x="7098" y="3029"/>
                    </a:cubicBezTo>
                    <a:cubicBezTo>
                      <a:pt x="7528" y="2760"/>
                      <a:pt x="7932" y="2383"/>
                      <a:pt x="8147" y="1899"/>
                    </a:cubicBezTo>
                    <a:cubicBezTo>
                      <a:pt x="8335" y="1442"/>
                      <a:pt x="8308" y="824"/>
                      <a:pt x="7958" y="421"/>
                    </a:cubicBezTo>
                    <a:cubicBezTo>
                      <a:pt x="7669" y="113"/>
                      <a:pt x="7222" y="1"/>
                      <a:pt x="67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0" name="Google Shape;1710;p15"/>
              <p:cNvSpPr/>
              <p:nvPr/>
            </p:nvSpPr>
            <p:spPr>
              <a:xfrm rot="5400000">
                <a:off x="8235559" y="515764"/>
                <a:ext cx="178432" cy="326576"/>
              </a:xfrm>
              <a:custGeom>
                <a:avLst/>
                <a:gdLst/>
                <a:ahLst/>
                <a:cxnLst/>
                <a:rect l="l" t="t" r="r" b="b"/>
                <a:pathLst>
                  <a:path w="4383" h="8022" extrusionOk="0">
                    <a:moveTo>
                      <a:pt x="2441" y="1"/>
                    </a:moveTo>
                    <a:cubicBezTo>
                      <a:pt x="2337" y="1"/>
                      <a:pt x="2237" y="37"/>
                      <a:pt x="2151" y="132"/>
                    </a:cubicBezTo>
                    <a:cubicBezTo>
                      <a:pt x="1936" y="374"/>
                      <a:pt x="2097" y="643"/>
                      <a:pt x="2097" y="912"/>
                    </a:cubicBezTo>
                    <a:cubicBezTo>
                      <a:pt x="2151" y="1691"/>
                      <a:pt x="1828" y="2525"/>
                      <a:pt x="1479" y="3197"/>
                    </a:cubicBezTo>
                    <a:cubicBezTo>
                      <a:pt x="1049" y="4030"/>
                      <a:pt x="592" y="4837"/>
                      <a:pt x="269" y="5751"/>
                    </a:cubicBezTo>
                    <a:cubicBezTo>
                      <a:pt x="81" y="6396"/>
                      <a:pt x="0" y="7149"/>
                      <a:pt x="457" y="7633"/>
                    </a:cubicBezTo>
                    <a:cubicBezTo>
                      <a:pt x="678" y="7909"/>
                      <a:pt x="1038" y="8021"/>
                      <a:pt x="1399" y="8021"/>
                    </a:cubicBezTo>
                    <a:cubicBezTo>
                      <a:pt x="1564" y="8021"/>
                      <a:pt x="1730" y="7998"/>
                      <a:pt x="1882" y="7955"/>
                    </a:cubicBezTo>
                    <a:cubicBezTo>
                      <a:pt x="2393" y="7821"/>
                      <a:pt x="2796" y="7472"/>
                      <a:pt x="3146" y="7068"/>
                    </a:cubicBezTo>
                    <a:cubicBezTo>
                      <a:pt x="4221" y="5670"/>
                      <a:pt x="4382" y="3762"/>
                      <a:pt x="3952" y="2095"/>
                    </a:cubicBezTo>
                    <a:cubicBezTo>
                      <a:pt x="3764" y="1450"/>
                      <a:pt x="3495" y="804"/>
                      <a:pt x="3065" y="294"/>
                    </a:cubicBezTo>
                    <a:cubicBezTo>
                      <a:pt x="2901" y="166"/>
                      <a:pt x="2662" y="1"/>
                      <a:pt x="24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1" name="Google Shape;1711;p15"/>
              <p:cNvSpPr/>
              <p:nvPr/>
            </p:nvSpPr>
            <p:spPr>
              <a:xfrm rot="5400000">
                <a:off x="8425580" y="924561"/>
                <a:ext cx="136826" cy="47101"/>
              </a:xfrm>
              <a:custGeom>
                <a:avLst/>
                <a:gdLst/>
                <a:ahLst/>
                <a:cxnLst/>
                <a:rect l="l" t="t" r="r" b="b"/>
                <a:pathLst>
                  <a:path w="3361" h="1157" fill="none" extrusionOk="0">
                    <a:moveTo>
                      <a:pt x="0" y="807"/>
                    </a:moveTo>
                    <a:cubicBezTo>
                      <a:pt x="1129" y="1156"/>
                      <a:pt x="2447" y="807"/>
                      <a:pt x="3361" y="0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2" name="Google Shape;1712;p15"/>
              <p:cNvSpPr/>
              <p:nvPr/>
            </p:nvSpPr>
            <p:spPr>
              <a:xfrm rot="5400000">
                <a:off x="8268144" y="629245"/>
                <a:ext cx="49300" cy="121519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2985" fill="none" extrusionOk="0">
                    <a:moveTo>
                      <a:pt x="1156" y="1"/>
                    </a:moveTo>
                    <a:cubicBezTo>
                      <a:pt x="1210" y="1103"/>
                      <a:pt x="780" y="2205"/>
                      <a:pt x="0" y="2985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13" name="Google Shape;1713;p15"/>
            <p:cNvGrpSpPr/>
            <p:nvPr/>
          </p:nvGrpSpPr>
          <p:grpSpPr>
            <a:xfrm rot="267877" flipH="1">
              <a:off x="178400" y="110659"/>
              <a:ext cx="1150594" cy="1300582"/>
              <a:chOff x="7854581" y="142982"/>
              <a:chExt cx="1128039" cy="1275086"/>
            </a:xfrm>
          </p:grpSpPr>
          <p:sp>
            <p:nvSpPr>
              <p:cNvPr id="1714" name="Google Shape;1714;p15"/>
              <p:cNvSpPr/>
              <p:nvPr/>
            </p:nvSpPr>
            <p:spPr>
              <a:xfrm rot="5400000">
                <a:off x="8314629" y="756388"/>
                <a:ext cx="927048" cy="396312"/>
              </a:xfrm>
              <a:custGeom>
                <a:avLst/>
                <a:gdLst/>
                <a:ahLst/>
                <a:cxnLst/>
                <a:rect l="l" t="t" r="r" b="b"/>
                <a:pathLst>
                  <a:path w="22772" h="9735" extrusionOk="0">
                    <a:moveTo>
                      <a:pt x="3017" y="1"/>
                    </a:moveTo>
                    <a:cubicBezTo>
                      <a:pt x="1923" y="1"/>
                      <a:pt x="870" y="848"/>
                      <a:pt x="485" y="1868"/>
                    </a:cubicBezTo>
                    <a:cubicBezTo>
                      <a:pt x="1" y="3051"/>
                      <a:pt x="216" y="4368"/>
                      <a:pt x="727" y="5497"/>
                    </a:cubicBezTo>
                    <a:cubicBezTo>
                      <a:pt x="1452" y="7191"/>
                      <a:pt x="2877" y="8535"/>
                      <a:pt x="4544" y="9207"/>
                    </a:cubicBezTo>
                    <a:cubicBezTo>
                      <a:pt x="5399" y="9560"/>
                      <a:pt x="6316" y="9735"/>
                      <a:pt x="7232" y="9735"/>
                    </a:cubicBezTo>
                    <a:cubicBezTo>
                      <a:pt x="8131" y="9735"/>
                      <a:pt x="9029" y="9567"/>
                      <a:pt x="9867" y="9234"/>
                    </a:cubicBezTo>
                    <a:cubicBezTo>
                      <a:pt x="11400" y="8616"/>
                      <a:pt x="12690" y="7514"/>
                      <a:pt x="14115" y="6788"/>
                    </a:cubicBezTo>
                    <a:cubicBezTo>
                      <a:pt x="14936" y="6362"/>
                      <a:pt x="15894" y="6074"/>
                      <a:pt x="16815" y="6074"/>
                    </a:cubicBezTo>
                    <a:cubicBezTo>
                      <a:pt x="17523" y="6074"/>
                      <a:pt x="18208" y="6244"/>
                      <a:pt x="18793" y="6653"/>
                    </a:cubicBezTo>
                    <a:cubicBezTo>
                      <a:pt x="19587" y="7191"/>
                      <a:pt x="20235" y="8193"/>
                      <a:pt x="21201" y="8193"/>
                    </a:cubicBezTo>
                    <a:cubicBezTo>
                      <a:pt x="21249" y="8193"/>
                      <a:pt x="21297" y="8191"/>
                      <a:pt x="21347" y="8186"/>
                    </a:cubicBezTo>
                    <a:cubicBezTo>
                      <a:pt x="21992" y="8132"/>
                      <a:pt x="22503" y="7540"/>
                      <a:pt x="22637" y="6922"/>
                    </a:cubicBezTo>
                    <a:cubicBezTo>
                      <a:pt x="22772" y="6304"/>
                      <a:pt x="22556" y="5632"/>
                      <a:pt x="22288" y="5067"/>
                    </a:cubicBezTo>
                    <a:cubicBezTo>
                      <a:pt x="21911" y="4368"/>
                      <a:pt x="21374" y="3723"/>
                      <a:pt x="20675" y="3158"/>
                    </a:cubicBezTo>
                    <a:cubicBezTo>
                      <a:pt x="19730" y="2465"/>
                      <a:pt x="18588" y="2068"/>
                      <a:pt x="17441" y="2068"/>
                    </a:cubicBezTo>
                    <a:cubicBezTo>
                      <a:pt x="17120" y="2068"/>
                      <a:pt x="16798" y="2099"/>
                      <a:pt x="16481" y="2164"/>
                    </a:cubicBezTo>
                    <a:cubicBezTo>
                      <a:pt x="14921" y="2513"/>
                      <a:pt x="13631" y="3481"/>
                      <a:pt x="12287" y="4368"/>
                    </a:cubicBezTo>
                    <a:cubicBezTo>
                      <a:pt x="11195" y="5087"/>
                      <a:pt x="9457" y="5791"/>
                      <a:pt x="7978" y="5791"/>
                    </a:cubicBezTo>
                    <a:cubicBezTo>
                      <a:pt x="6580" y="5791"/>
                      <a:pt x="5413" y="5162"/>
                      <a:pt x="5243" y="3320"/>
                    </a:cubicBezTo>
                    <a:lnTo>
                      <a:pt x="5243" y="3212"/>
                    </a:lnTo>
                    <a:cubicBezTo>
                      <a:pt x="5189" y="1975"/>
                      <a:pt x="5082" y="524"/>
                      <a:pt x="3630" y="94"/>
                    </a:cubicBezTo>
                    <a:cubicBezTo>
                      <a:pt x="3427" y="30"/>
                      <a:pt x="3222" y="1"/>
                      <a:pt x="301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5" name="Google Shape;1715;p15"/>
              <p:cNvSpPr/>
              <p:nvPr/>
            </p:nvSpPr>
            <p:spPr>
              <a:xfrm rot="5400000">
                <a:off x="8117038" y="-17698"/>
                <a:ext cx="397330" cy="922244"/>
              </a:xfrm>
              <a:custGeom>
                <a:avLst/>
                <a:gdLst/>
                <a:ahLst/>
                <a:cxnLst/>
                <a:rect l="l" t="t" r="r" b="b"/>
                <a:pathLst>
                  <a:path w="9760" h="22654" extrusionOk="0">
                    <a:moveTo>
                      <a:pt x="3371" y="1"/>
                    </a:moveTo>
                    <a:cubicBezTo>
                      <a:pt x="3035" y="1"/>
                      <a:pt x="2699" y="44"/>
                      <a:pt x="2367" y="140"/>
                    </a:cubicBezTo>
                    <a:cubicBezTo>
                      <a:pt x="1103" y="490"/>
                      <a:pt x="1" y="1780"/>
                      <a:pt x="270" y="3124"/>
                    </a:cubicBezTo>
                    <a:cubicBezTo>
                      <a:pt x="565" y="4603"/>
                      <a:pt x="1990" y="4845"/>
                      <a:pt x="3227" y="5033"/>
                    </a:cubicBezTo>
                    <a:cubicBezTo>
                      <a:pt x="3308" y="5033"/>
                      <a:pt x="3334" y="5033"/>
                      <a:pt x="3388" y="5060"/>
                    </a:cubicBezTo>
                    <a:cubicBezTo>
                      <a:pt x="7071" y="5813"/>
                      <a:pt x="5243" y="10168"/>
                      <a:pt x="3657" y="12157"/>
                    </a:cubicBezTo>
                    <a:cubicBezTo>
                      <a:pt x="2662" y="13394"/>
                      <a:pt x="1560" y="14604"/>
                      <a:pt x="1076" y="16136"/>
                    </a:cubicBezTo>
                    <a:cubicBezTo>
                      <a:pt x="565" y="17803"/>
                      <a:pt x="1022" y="19685"/>
                      <a:pt x="2098" y="21029"/>
                    </a:cubicBezTo>
                    <a:cubicBezTo>
                      <a:pt x="2474" y="21459"/>
                      <a:pt x="2877" y="21836"/>
                      <a:pt x="3334" y="22131"/>
                    </a:cubicBezTo>
                    <a:lnTo>
                      <a:pt x="3738" y="22346"/>
                    </a:lnTo>
                    <a:cubicBezTo>
                      <a:pt x="4007" y="22373"/>
                      <a:pt x="4275" y="22481"/>
                      <a:pt x="4517" y="22615"/>
                    </a:cubicBezTo>
                    <a:cubicBezTo>
                      <a:pt x="4669" y="22634"/>
                      <a:pt x="4822" y="22653"/>
                      <a:pt x="4983" y="22653"/>
                    </a:cubicBezTo>
                    <a:cubicBezTo>
                      <a:pt x="5050" y="22653"/>
                      <a:pt x="5119" y="22650"/>
                      <a:pt x="5189" y="22642"/>
                    </a:cubicBezTo>
                    <a:cubicBezTo>
                      <a:pt x="5808" y="22588"/>
                      <a:pt x="6453" y="22131"/>
                      <a:pt x="6587" y="21513"/>
                    </a:cubicBezTo>
                    <a:cubicBezTo>
                      <a:pt x="6803" y="20491"/>
                      <a:pt x="5781" y="19712"/>
                      <a:pt x="5270" y="18825"/>
                    </a:cubicBezTo>
                    <a:cubicBezTo>
                      <a:pt x="4464" y="17400"/>
                      <a:pt x="4974" y="15545"/>
                      <a:pt x="5888" y="14174"/>
                    </a:cubicBezTo>
                    <a:cubicBezTo>
                      <a:pt x="6749" y="12803"/>
                      <a:pt x="8012" y="11620"/>
                      <a:pt x="8738" y="10168"/>
                    </a:cubicBezTo>
                    <a:cubicBezTo>
                      <a:pt x="9572" y="8555"/>
                      <a:pt x="9760" y="6646"/>
                      <a:pt x="9249" y="4899"/>
                    </a:cubicBezTo>
                    <a:cubicBezTo>
                      <a:pt x="8738" y="3151"/>
                      <a:pt x="7528" y="1646"/>
                      <a:pt x="5942" y="732"/>
                    </a:cubicBezTo>
                    <a:cubicBezTo>
                      <a:pt x="5143" y="303"/>
                      <a:pt x="4258" y="1"/>
                      <a:pt x="33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6" name="Google Shape;1716;p15"/>
              <p:cNvSpPr/>
              <p:nvPr/>
            </p:nvSpPr>
            <p:spPr>
              <a:xfrm rot="5400000">
                <a:off x="8537170" y="908058"/>
                <a:ext cx="645783" cy="245115"/>
              </a:xfrm>
              <a:custGeom>
                <a:avLst/>
                <a:gdLst/>
                <a:ahLst/>
                <a:cxnLst/>
                <a:rect l="l" t="t" r="r" b="b"/>
                <a:pathLst>
                  <a:path w="15863" h="6021" extrusionOk="0">
                    <a:moveTo>
                      <a:pt x="11936" y="0"/>
                    </a:moveTo>
                    <a:cubicBezTo>
                      <a:pt x="11820" y="0"/>
                      <a:pt x="11703" y="3"/>
                      <a:pt x="11588" y="7"/>
                    </a:cubicBezTo>
                    <a:cubicBezTo>
                      <a:pt x="10351" y="87"/>
                      <a:pt x="9114" y="383"/>
                      <a:pt x="7958" y="921"/>
                    </a:cubicBezTo>
                    <a:cubicBezTo>
                      <a:pt x="6416" y="1649"/>
                      <a:pt x="3712" y="4068"/>
                      <a:pt x="1549" y="4068"/>
                    </a:cubicBezTo>
                    <a:cubicBezTo>
                      <a:pt x="997" y="4068"/>
                      <a:pt x="481" y="3911"/>
                      <a:pt x="28" y="3528"/>
                    </a:cubicBezTo>
                    <a:lnTo>
                      <a:pt x="1" y="3528"/>
                    </a:lnTo>
                    <a:cubicBezTo>
                      <a:pt x="158" y="5384"/>
                      <a:pt x="1312" y="6020"/>
                      <a:pt x="2704" y="6020"/>
                    </a:cubicBezTo>
                    <a:cubicBezTo>
                      <a:pt x="4175" y="6020"/>
                      <a:pt x="5912" y="5309"/>
                      <a:pt x="7018" y="4577"/>
                    </a:cubicBezTo>
                    <a:cubicBezTo>
                      <a:pt x="8335" y="3717"/>
                      <a:pt x="9679" y="2695"/>
                      <a:pt x="11211" y="2399"/>
                    </a:cubicBezTo>
                    <a:cubicBezTo>
                      <a:pt x="11537" y="2334"/>
                      <a:pt x="11866" y="2303"/>
                      <a:pt x="12194" y="2303"/>
                    </a:cubicBezTo>
                    <a:cubicBezTo>
                      <a:pt x="13358" y="2303"/>
                      <a:pt x="14509" y="2696"/>
                      <a:pt x="15432" y="3367"/>
                    </a:cubicBezTo>
                    <a:lnTo>
                      <a:pt x="15459" y="3340"/>
                    </a:lnTo>
                    <a:cubicBezTo>
                      <a:pt x="15755" y="3071"/>
                      <a:pt x="15862" y="2641"/>
                      <a:pt x="15755" y="2238"/>
                    </a:cubicBezTo>
                    <a:cubicBezTo>
                      <a:pt x="15567" y="1351"/>
                      <a:pt x="14706" y="652"/>
                      <a:pt x="13873" y="302"/>
                    </a:cubicBezTo>
                    <a:cubicBezTo>
                      <a:pt x="13278" y="73"/>
                      <a:pt x="12604" y="0"/>
                      <a:pt x="119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7" name="Google Shape;1717;p15"/>
              <p:cNvSpPr/>
              <p:nvPr/>
            </p:nvSpPr>
            <p:spPr>
              <a:xfrm rot="5400000">
                <a:off x="8025476" y="-10535"/>
                <a:ext cx="389676" cy="696711"/>
              </a:xfrm>
              <a:custGeom>
                <a:avLst/>
                <a:gdLst/>
                <a:ahLst/>
                <a:cxnLst/>
                <a:rect l="l" t="t" r="r" b="b"/>
                <a:pathLst>
                  <a:path w="9572" h="17114" extrusionOk="0">
                    <a:moveTo>
                      <a:pt x="5915" y="1"/>
                    </a:moveTo>
                    <a:cubicBezTo>
                      <a:pt x="6533" y="377"/>
                      <a:pt x="6668" y="1345"/>
                      <a:pt x="6480" y="2044"/>
                    </a:cubicBezTo>
                    <a:cubicBezTo>
                      <a:pt x="6211" y="3039"/>
                      <a:pt x="5082" y="3791"/>
                      <a:pt x="4329" y="4517"/>
                    </a:cubicBezTo>
                    <a:cubicBezTo>
                      <a:pt x="2501" y="6345"/>
                      <a:pt x="942" y="8496"/>
                      <a:pt x="323" y="10969"/>
                    </a:cubicBezTo>
                    <a:cubicBezTo>
                      <a:pt x="81" y="11991"/>
                      <a:pt x="1" y="13093"/>
                      <a:pt x="269" y="14115"/>
                    </a:cubicBezTo>
                    <a:cubicBezTo>
                      <a:pt x="566" y="15352"/>
                      <a:pt x="1865" y="17113"/>
                      <a:pt x="3328" y="17113"/>
                    </a:cubicBezTo>
                    <a:cubicBezTo>
                      <a:pt x="3455" y="17113"/>
                      <a:pt x="3582" y="17100"/>
                      <a:pt x="3711" y="17072"/>
                    </a:cubicBezTo>
                    <a:cubicBezTo>
                      <a:pt x="4221" y="16965"/>
                      <a:pt x="4652" y="16454"/>
                      <a:pt x="4598" y="15943"/>
                    </a:cubicBezTo>
                    <a:cubicBezTo>
                      <a:pt x="3522" y="14599"/>
                      <a:pt x="3092" y="12717"/>
                      <a:pt x="3576" y="11050"/>
                    </a:cubicBezTo>
                    <a:cubicBezTo>
                      <a:pt x="4060" y="9545"/>
                      <a:pt x="5162" y="8308"/>
                      <a:pt x="6184" y="7071"/>
                    </a:cubicBezTo>
                    <a:cubicBezTo>
                      <a:pt x="7797" y="5109"/>
                      <a:pt x="9571" y="727"/>
                      <a:pt x="59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8" name="Google Shape;1718;p15"/>
              <p:cNvSpPr/>
              <p:nvPr/>
            </p:nvSpPr>
            <p:spPr>
              <a:xfrm rot="5400000">
                <a:off x="8783118" y="476793"/>
                <a:ext cx="53696" cy="211285"/>
              </a:xfrm>
              <a:custGeom>
                <a:avLst/>
                <a:gdLst/>
                <a:ahLst/>
                <a:cxnLst/>
                <a:rect l="l" t="t" r="r" b="b"/>
                <a:pathLst>
                  <a:path w="1319" h="5190" fill="none" extrusionOk="0">
                    <a:moveTo>
                      <a:pt x="539" y="1"/>
                    </a:moveTo>
                    <a:cubicBezTo>
                      <a:pt x="28" y="780"/>
                      <a:pt x="1" y="1802"/>
                      <a:pt x="216" y="2662"/>
                    </a:cubicBezTo>
                    <a:cubicBezTo>
                      <a:pt x="404" y="3576"/>
                      <a:pt x="834" y="4383"/>
                      <a:pt x="1318" y="5189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9" name="Google Shape;1719;p15"/>
              <p:cNvSpPr/>
              <p:nvPr/>
            </p:nvSpPr>
            <p:spPr>
              <a:xfrm rot="5400000">
                <a:off x="8583410" y="356958"/>
                <a:ext cx="182788" cy="83211"/>
              </a:xfrm>
              <a:custGeom>
                <a:avLst/>
                <a:gdLst/>
                <a:ahLst/>
                <a:cxnLst/>
                <a:rect l="l" t="t" r="r" b="b"/>
                <a:pathLst>
                  <a:path w="4490" h="2044" fill="none" extrusionOk="0">
                    <a:moveTo>
                      <a:pt x="0" y="431"/>
                    </a:moveTo>
                    <a:cubicBezTo>
                      <a:pt x="780" y="54"/>
                      <a:pt x="1721" y="0"/>
                      <a:pt x="2581" y="296"/>
                    </a:cubicBezTo>
                    <a:cubicBezTo>
                      <a:pt x="3415" y="592"/>
                      <a:pt x="4113" y="1237"/>
                      <a:pt x="4490" y="2044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0" name="Google Shape;1720;p15"/>
              <p:cNvSpPr/>
              <p:nvPr/>
            </p:nvSpPr>
            <p:spPr>
              <a:xfrm rot="5400000">
                <a:off x="7976837" y="138606"/>
                <a:ext cx="62449" cy="143421"/>
              </a:xfrm>
              <a:custGeom>
                <a:avLst/>
                <a:gdLst/>
                <a:ahLst/>
                <a:cxnLst/>
                <a:rect l="l" t="t" r="r" b="b"/>
                <a:pathLst>
                  <a:path w="1534" h="3523" fill="none" extrusionOk="0">
                    <a:moveTo>
                      <a:pt x="323" y="1"/>
                    </a:moveTo>
                    <a:cubicBezTo>
                      <a:pt x="1" y="1265"/>
                      <a:pt x="512" y="2716"/>
                      <a:pt x="1533" y="3523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1" name="Google Shape;1721;p15"/>
              <p:cNvSpPr/>
              <p:nvPr/>
            </p:nvSpPr>
            <p:spPr>
              <a:xfrm rot="5400000">
                <a:off x="7958232" y="300595"/>
                <a:ext cx="77715" cy="149976"/>
              </a:xfrm>
              <a:custGeom>
                <a:avLst/>
                <a:gdLst/>
                <a:ahLst/>
                <a:cxnLst/>
                <a:rect l="l" t="t" r="r" b="b"/>
                <a:pathLst>
                  <a:path w="1909" h="3684" fill="none" extrusionOk="0">
                    <a:moveTo>
                      <a:pt x="27" y="0"/>
                    </a:moveTo>
                    <a:cubicBezTo>
                      <a:pt x="0" y="1425"/>
                      <a:pt x="753" y="2877"/>
                      <a:pt x="1909" y="3683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2" name="Google Shape;1722;p15"/>
              <p:cNvSpPr/>
              <p:nvPr/>
            </p:nvSpPr>
            <p:spPr>
              <a:xfrm rot="5400000">
                <a:off x="8723496" y="1242381"/>
                <a:ext cx="101816" cy="109469"/>
              </a:xfrm>
              <a:custGeom>
                <a:avLst/>
                <a:gdLst/>
                <a:ahLst/>
                <a:cxnLst/>
                <a:rect l="l" t="t" r="r" b="b"/>
                <a:pathLst>
                  <a:path w="2501" h="2689" fill="none" extrusionOk="0">
                    <a:moveTo>
                      <a:pt x="1" y="0"/>
                    </a:moveTo>
                    <a:cubicBezTo>
                      <a:pt x="1210" y="404"/>
                      <a:pt x="2151" y="1452"/>
                      <a:pt x="2501" y="2689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23" name="Google Shape;1723;p15"/>
            <p:cNvGrpSpPr/>
            <p:nvPr/>
          </p:nvGrpSpPr>
          <p:grpSpPr>
            <a:xfrm rot="-267877">
              <a:off x="8132812" y="578394"/>
              <a:ext cx="424176" cy="491025"/>
              <a:chOff x="8161487" y="589836"/>
              <a:chExt cx="415861" cy="481399"/>
            </a:xfrm>
          </p:grpSpPr>
          <p:sp>
            <p:nvSpPr>
              <p:cNvPr id="1724" name="Google Shape;1724;p15"/>
              <p:cNvSpPr/>
              <p:nvPr/>
            </p:nvSpPr>
            <p:spPr>
              <a:xfrm rot="5400000">
                <a:off x="8331928" y="825815"/>
                <a:ext cx="339318" cy="151523"/>
              </a:xfrm>
              <a:custGeom>
                <a:avLst/>
                <a:gdLst/>
                <a:ahLst/>
                <a:cxnLst/>
                <a:rect l="l" t="t" r="r" b="b"/>
                <a:pathLst>
                  <a:path w="8335" h="3722" extrusionOk="0">
                    <a:moveTo>
                      <a:pt x="6772" y="1"/>
                    </a:moveTo>
                    <a:cubicBezTo>
                      <a:pt x="6552" y="1"/>
                      <a:pt x="6333" y="27"/>
                      <a:pt x="6130" y="71"/>
                    </a:cubicBezTo>
                    <a:cubicBezTo>
                      <a:pt x="5189" y="233"/>
                      <a:pt x="4329" y="663"/>
                      <a:pt x="3442" y="958"/>
                    </a:cubicBezTo>
                    <a:cubicBezTo>
                      <a:pt x="2850" y="1156"/>
                      <a:pt x="2187" y="1371"/>
                      <a:pt x="1540" y="1371"/>
                    </a:cubicBezTo>
                    <a:cubicBezTo>
                      <a:pt x="1393" y="1371"/>
                      <a:pt x="1247" y="1360"/>
                      <a:pt x="1103" y="1335"/>
                    </a:cubicBezTo>
                    <a:cubicBezTo>
                      <a:pt x="927" y="1300"/>
                      <a:pt x="752" y="1207"/>
                      <a:pt x="591" y="1207"/>
                    </a:cubicBezTo>
                    <a:cubicBezTo>
                      <a:pt x="506" y="1207"/>
                      <a:pt x="425" y="1233"/>
                      <a:pt x="350" y="1308"/>
                    </a:cubicBezTo>
                    <a:cubicBezTo>
                      <a:pt x="1" y="1550"/>
                      <a:pt x="216" y="1980"/>
                      <a:pt x="404" y="2222"/>
                    </a:cubicBezTo>
                    <a:cubicBezTo>
                      <a:pt x="834" y="2706"/>
                      <a:pt x="1453" y="3055"/>
                      <a:pt x="2044" y="3297"/>
                    </a:cubicBezTo>
                    <a:cubicBezTo>
                      <a:pt x="2808" y="3569"/>
                      <a:pt x="3624" y="3721"/>
                      <a:pt x="4425" y="3721"/>
                    </a:cubicBezTo>
                    <a:cubicBezTo>
                      <a:pt x="5371" y="3721"/>
                      <a:pt x="6298" y="3509"/>
                      <a:pt x="7098" y="3029"/>
                    </a:cubicBezTo>
                    <a:cubicBezTo>
                      <a:pt x="7528" y="2760"/>
                      <a:pt x="7932" y="2383"/>
                      <a:pt x="8147" y="1899"/>
                    </a:cubicBezTo>
                    <a:cubicBezTo>
                      <a:pt x="8335" y="1442"/>
                      <a:pt x="8308" y="824"/>
                      <a:pt x="7958" y="421"/>
                    </a:cubicBezTo>
                    <a:cubicBezTo>
                      <a:pt x="7669" y="113"/>
                      <a:pt x="7222" y="1"/>
                      <a:pt x="67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5" name="Google Shape;1725;p15"/>
              <p:cNvSpPr/>
              <p:nvPr/>
            </p:nvSpPr>
            <p:spPr>
              <a:xfrm rot="5400000">
                <a:off x="8235559" y="515764"/>
                <a:ext cx="178432" cy="326576"/>
              </a:xfrm>
              <a:custGeom>
                <a:avLst/>
                <a:gdLst/>
                <a:ahLst/>
                <a:cxnLst/>
                <a:rect l="l" t="t" r="r" b="b"/>
                <a:pathLst>
                  <a:path w="4383" h="8022" extrusionOk="0">
                    <a:moveTo>
                      <a:pt x="2441" y="1"/>
                    </a:moveTo>
                    <a:cubicBezTo>
                      <a:pt x="2337" y="1"/>
                      <a:pt x="2237" y="37"/>
                      <a:pt x="2151" y="132"/>
                    </a:cubicBezTo>
                    <a:cubicBezTo>
                      <a:pt x="1936" y="374"/>
                      <a:pt x="2097" y="643"/>
                      <a:pt x="2097" y="912"/>
                    </a:cubicBezTo>
                    <a:cubicBezTo>
                      <a:pt x="2151" y="1691"/>
                      <a:pt x="1828" y="2525"/>
                      <a:pt x="1479" y="3197"/>
                    </a:cubicBezTo>
                    <a:cubicBezTo>
                      <a:pt x="1049" y="4030"/>
                      <a:pt x="592" y="4837"/>
                      <a:pt x="269" y="5751"/>
                    </a:cubicBezTo>
                    <a:cubicBezTo>
                      <a:pt x="81" y="6396"/>
                      <a:pt x="0" y="7149"/>
                      <a:pt x="457" y="7633"/>
                    </a:cubicBezTo>
                    <a:cubicBezTo>
                      <a:pt x="678" y="7909"/>
                      <a:pt x="1038" y="8021"/>
                      <a:pt x="1399" y="8021"/>
                    </a:cubicBezTo>
                    <a:cubicBezTo>
                      <a:pt x="1564" y="8021"/>
                      <a:pt x="1730" y="7998"/>
                      <a:pt x="1882" y="7955"/>
                    </a:cubicBezTo>
                    <a:cubicBezTo>
                      <a:pt x="2393" y="7821"/>
                      <a:pt x="2796" y="7472"/>
                      <a:pt x="3146" y="7068"/>
                    </a:cubicBezTo>
                    <a:cubicBezTo>
                      <a:pt x="4221" y="5670"/>
                      <a:pt x="4382" y="3762"/>
                      <a:pt x="3952" y="2095"/>
                    </a:cubicBezTo>
                    <a:cubicBezTo>
                      <a:pt x="3764" y="1450"/>
                      <a:pt x="3495" y="804"/>
                      <a:pt x="3065" y="294"/>
                    </a:cubicBezTo>
                    <a:cubicBezTo>
                      <a:pt x="2901" y="166"/>
                      <a:pt x="2662" y="1"/>
                      <a:pt x="24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6" name="Google Shape;1726;p15"/>
              <p:cNvSpPr/>
              <p:nvPr/>
            </p:nvSpPr>
            <p:spPr>
              <a:xfrm rot="5400000">
                <a:off x="8425580" y="924561"/>
                <a:ext cx="136826" cy="47101"/>
              </a:xfrm>
              <a:custGeom>
                <a:avLst/>
                <a:gdLst/>
                <a:ahLst/>
                <a:cxnLst/>
                <a:rect l="l" t="t" r="r" b="b"/>
                <a:pathLst>
                  <a:path w="3361" h="1157" fill="none" extrusionOk="0">
                    <a:moveTo>
                      <a:pt x="0" y="807"/>
                    </a:moveTo>
                    <a:cubicBezTo>
                      <a:pt x="1129" y="1156"/>
                      <a:pt x="2447" y="807"/>
                      <a:pt x="3361" y="0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7" name="Google Shape;1727;p15"/>
              <p:cNvSpPr/>
              <p:nvPr/>
            </p:nvSpPr>
            <p:spPr>
              <a:xfrm rot="5400000">
                <a:off x="8268144" y="629245"/>
                <a:ext cx="49300" cy="121519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2985" fill="none" extrusionOk="0">
                    <a:moveTo>
                      <a:pt x="1156" y="1"/>
                    </a:moveTo>
                    <a:cubicBezTo>
                      <a:pt x="1210" y="1103"/>
                      <a:pt x="780" y="2205"/>
                      <a:pt x="0" y="2985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28" name="Google Shape;1728;p15"/>
            <p:cNvGrpSpPr/>
            <p:nvPr/>
          </p:nvGrpSpPr>
          <p:grpSpPr>
            <a:xfrm rot="-267877">
              <a:off x="7815006" y="110659"/>
              <a:ext cx="1150594" cy="1300582"/>
              <a:chOff x="7854581" y="142982"/>
              <a:chExt cx="1128039" cy="1275086"/>
            </a:xfrm>
          </p:grpSpPr>
          <p:sp>
            <p:nvSpPr>
              <p:cNvPr id="1729" name="Google Shape;1729;p15"/>
              <p:cNvSpPr/>
              <p:nvPr/>
            </p:nvSpPr>
            <p:spPr>
              <a:xfrm rot="5400000">
                <a:off x="8314629" y="756388"/>
                <a:ext cx="927048" cy="396312"/>
              </a:xfrm>
              <a:custGeom>
                <a:avLst/>
                <a:gdLst/>
                <a:ahLst/>
                <a:cxnLst/>
                <a:rect l="l" t="t" r="r" b="b"/>
                <a:pathLst>
                  <a:path w="22772" h="9735" extrusionOk="0">
                    <a:moveTo>
                      <a:pt x="3017" y="1"/>
                    </a:moveTo>
                    <a:cubicBezTo>
                      <a:pt x="1923" y="1"/>
                      <a:pt x="870" y="848"/>
                      <a:pt x="485" y="1868"/>
                    </a:cubicBezTo>
                    <a:cubicBezTo>
                      <a:pt x="1" y="3051"/>
                      <a:pt x="216" y="4368"/>
                      <a:pt x="727" y="5497"/>
                    </a:cubicBezTo>
                    <a:cubicBezTo>
                      <a:pt x="1452" y="7191"/>
                      <a:pt x="2877" y="8535"/>
                      <a:pt x="4544" y="9207"/>
                    </a:cubicBezTo>
                    <a:cubicBezTo>
                      <a:pt x="5399" y="9560"/>
                      <a:pt x="6316" y="9735"/>
                      <a:pt x="7232" y="9735"/>
                    </a:cubicBezTo>
                    <a:cubicBezTo>
                      <a:pt x="8131" y="9735"/>
                      <a:pt x="9029" y="9567"/>
                      <a:pt x="9867" y="9234"/>
                    </a:cubicBezTo>
                    <a:cubicBezTo>
                      <a:pt x="11400" y="8616"/>
                      <a:pt x="12690" y="7514"/>
                      <a:pt x="14115" y="6788"/>
                    </a:cubicBezTo>
                    <a:cubicBezTo>
                      <a:pt x="14936" y="6362"/>
                      <a:pt x="15894" y="6074"/>
                      <a:pt x="16815" y="6074"/>
                    </a:cubicBezTo>
                    <a:cubicBezTo>
                      <a:pt x="17523" y="6074"/>
                      <a:pt x="18208" y="6244"/>
                      <a:pt x="18793" y="6653"/>
                    </a:cubicBezTo>
                    <a:cubicBezTo>
                      <a:pt x="19587" y="7191"/>
                      <a:pt x="20235" y="8193"/>
                      <a:pt x="21201" y="8193"/>
                    </a:cubicBezTo>
                    <a:cubicBezTo>
                      <a:pt x="21249" y="8193"/>
                      <a:pt x="21297" y="8191"/>
                      <a:pt x="21347" y="8186"/>
                    </a:cubicBezTo>
                    <a:cubicBezTo>
                      <a:pt x="21992" y="8132"/>
                      <a:pt x="22503" y="7540"/>
                      <a:pt x="22637" y="6922"/>
                    </a:cubicBezTo>
                    <a:cubicBezTo>
                      <a:pt x="22772" y="6304"/>
                      <a:pt x="22556" y="5632"/>
                      <a:pt x="22288" y="5067"/>
                    </a:cubicBezTo>
                    <a:cubicBezTo>
                      <a:pt x="21911" y="4368"/>
                      <a:pt x="21374" y="3723"/>
                      <a:pt x="20675" y="3158"/>
                    </a:cubicBezTo>
                    <a:cubicBezTo>
                      <a:pt x="19730" y="2465"/>
                      <a:pt x="18588" y="2068"/>
                      <a:pt x="17441" y="2068"/>
                    </a:cubicBezTo>
                    <a:cubicBezTo>
                      <a:pt x="17120" y="2068"/>
                      <a:pt x="16798" y="2099"/>
                      <a:pt x="16481" y="2164"/>
                    </a:cubicBezTo>
                    <a:cubicBezTo>
                      <a:pt x="14921" y="2513"/>
                      <a:pt x="13631" y="3481"/>
                      <a:pt x="12287" y="4368"/>
                    </a:cubicBezTo>
                    <a:cubicBezTo>
                      <a:pt x="11195" y="5087"/>
                      <a:pt x="9457" y="5791"/>
                      <a:pt x="7978" y="5791"/>
                    </a:cubicBezTo>
                    <a:cubicBezTo>
                      <a:pt x="6580" y="5791"/>
                      <a:pt x="5413" y="5162"/>
                      <a:pt x="5243" y="3320"/>
                    </a:cubicBezTo>
                    <a:lnTo>
                      <a:pt x="5243" y="3212"/>
                    </a:lnTo>
                    <a:cubicBezTo>
                      <a:pt x="5189" y="1975"/>
                      <a:pt x="5082" y="524"/>
                      <a:pt x="3630" y="94"/>
                    </a:cubicBezTo>
                    <a:cubicBezTo>
                      <a:pt x="3427" y="30"/>
                      <a:pt x="3222" y="1"/>
                      <a:pt x="301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0" name="Google Shape;1730;p15"/>
              <p:cNvSpPr/>
              <p:nvPr/>
            </p:nvSpPr>
            <p:spPr>
              <a:xfrm rot="5400000">
                <a:off x="8117038" y="-17698"/>
                <a:ext cx="397330" cy="922244"/>
              </a:xfrm>
              <a:custGeom>
                <a:avLst/>
                <a:gdLst/>
                <a:ahLst/>
                <a:cxnLst/>
                <a:rect l="l" t="t" r="r" b="b"/>
                <a:pathLst>
                  <a:path w="9760" h="22654" extrusionOk="0">
                    <a:moveTo>
                      <a:pt x="3371" y="1"/>
                    </a:moveTo>
                    <a:cubicBezTo>
                      <a:pt x="3035" y="1"/>
                      <a:pt x="2699" y="44"/>
                      <a:pt x="2367" y="140"/>
                    </a:cubicBezTo>
                    <a:cubicBezTo>
                      <a:pt x="1103" y="490"/>
                      <a:pt x="1" y="1780"/>
                      <a:pt x="270" y="3124"/>
                    </a:cubicBezTo>
                    <a:cubicBezTo>
                      <a:pt x="565" y="4603"/>
                      <a:pt x="1990" y="4845"/>
                      <a:pt x="3227" y="5033"/>
                    </a:cubicBezTo>
                    <a:cubicBezTo>
                      <a:pt x="3308" y="5033"/>
                      <a:pt x="3334" y="5033"/>
                      <a:pt x="3388" y="5060"/>
                    </a:cubicBezTo>
                    <a:cubicBezTo>
                      <a:pt x="7071" y="5813"/>
                      <a:pt x="5243" y="10168"/>
                      <a:pt x="3657" y="12157"/>
                    </a:cubicBezTo>
                    <a:cubicBezTo>
                      <a:pt x="2662" y="13394"/>
                      <a:pt x="1560" y="14604"/>
                      <a:pt x="1076" y="16136"/>
                    </a:cubicBezTo>
                    <a:cubicBezTo>
                      <a:pt x="565" y="17803"/>
                      <a:pt x="1022" y="19685"/>
                      <a:pt x="2098" y="21029"/>
                    </a:cubicBezTo>
                    <a:cubicBezTo>
                      <a:pt x="2474" y="21459"/>
                      <a:pt x="2877" y="21836"/>
                      <a:pt x="3334" y="22131"/>
                    </a:cubicBezTo>
                    <a:lnTo>
                      <a:pt x="3738" y="22346"/>
                    </a:lnTo>
                    <a:cubicBezTo>
                      <a:pt x="4007" y="22373"/>
                      <a:pt x="4275" y="22481"/>
                      <a:pt x="4517" y="22615"/>
                    </a:cubicBezTo>
                    <a:cubicBezTo>
                      <a:pt x="4669" y="22634"/>
                      <a:pt x="4822" y="22653"/>
                      <a:pt x="4983" y="22653"/>
                    </a:cubicBezTo>
                    <a:cubicBezTo>
                      <a:pt x="5050" y="22653"/>
                      <a:pt x="5119" y="22650"/>
                      <a:pt x="5189" y="22642"/>
                    </a:cubicBezTo>
                    <a:cubicBezTo>
                      <a:pt x="5808" y="22588"/>
                      <a:pt x="6453" y="22131"/>
                      <a:pt x="6587" y="21513"/>
                    </a:cubicBezTo>
                    <a:cubicBezTo>
                      <a:pt x="6803" y="20491"/>
                      <a:pt x="5781" y="19712"/>
                      <a:pt x="5270" y="18825"/>
                    </a:cubicBezTo>
                    <a:cubicBezTo>
                      <a:pt x="4464" y="17400"/>
                      <a:pt x="4974" y="15545"/>
                      <a:pt x="5888" y="14174"/>
                    </a:cubicBezTo>
                    <a:cubicBezTo>
                      <a:pt x="6749" y="12803"/>
                      <a:pt x="8012" y="11620"/>
                      <a:pt x="8738" y="10168"/>
                    </a:cubicBezTo>
                    <a:cubicBezTo>
                      <a:pt x="9572" y="8555"/>
                      <a:pt x="9760" y="6646"/>
                      <a:pt x="9249" y="4899"/>
                    </a:cubicBezTo>
                    <a:cubicBezTo>
                      <a:pt x="8738" y="3151"/>
                      <a:pt x="7528" y="1646"/>
                      <a:pt x="5942" y="732"/>
                    </a:cubicBezTo>
                    <a:cubicBezTo>
                      <a:pt x="5143" y="303"/>
                      <a:pt x="4258" y="1"/>
                      <a:pt x="33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1" name="Google Shape;1731;p15"/>
              <p:cNvSpPr/>
              <p:nvPr/>
            </p:nvSpPr>
            <p:spPr>
              <a:xfrm rot="5400000">
                <a:off x="8537170" y="908058"/>
                <a:ext cx="645783" cy="245115"/>
              </a:xfrm>
              <a:custGeom>
                <a:avLst/>
                <a:gdLst/>
                <a:ahLst/>
                <a:cxnLst/>
                <a:rect l="l" t="t" r="r" b="b"/>
                <a:pathLst>
                  <a:path w="15863" h="6021" extrusionOk="0">
                    <a:moveTo>
                      <a:pt x="11936" y="0"/>
                    </a:moveTo>
                    <a:cubicBezTo>
                      <a:pt x="11820" y="0"/>
                      <a:pt x="11703" y="3"/>
                      <a:pt x="11588" y="7"/>
                    </a:cubicBezTo>
                    <a:cubicBezTo>
                      <a:pt x="10351" y="87"/>
                      <a:pt x="9114" y="383"/>
                      <a:pt x="7958" y="921"/>
                    </a:cubicBezTo>
                    <a:cubicBezTo>
                      <a:pt x="6416" y="1649"/>
                      <a:pt x="3712" y="4068"/>
                      <a:pt x="1549" y="4068"/>
                    </a:cubicBezTo>
                    <a:cubicBezTo>
                      <a:pt x="997" y="4068"/>
                      <a:pt x="481" y="3911"/>
                      <a:pt x="28" y="3528"/>
                    </a:cubicBezTo>
                    <a:lnTo>
                      <a:pt x="1" y="3528"/>
                    </a:lnTo>
                    <a:cubicBezTo>
                      <a:pt x="158" y="5384"/>
                      <a:pt x="1312" y="6020"/>
                      <a:pt x="2704" y="6020"/>
                    </a:cubicBezTo>
                    <a:cubicBezTo>
                      <a:pt x="4175" y="6020"/>
                      <a:pt x="5912" y="5309"/>
                      <a:pt x="7018" y="4577"/>
                    </a:cubicBezTo>
                    <a:cubicBezTo>
                      <a:pt x="8335" y="3717"/>
                      <a:pt x="9679" y="2695"/>
                      <a:pt x="11211" y="2399"/>
                    </a:cubicBezTo>
                    <a:cubicBezTo>
                      <a:pt x="11537" y="2334"/>
                      <a:pt x="11866" y="2303"/>
                      <a:pt x="12194" y="2303"/>
                    </a:cubicBezTo>
                    <a:cubicBezTo>
                      <a:pt x="13358" y="2303"/>
                      <a:pt x="14509" y="2696"/>
                      <a:pt x="15432" y="3367"/>
                    </a:cubicBezTo>
                    <a:lnTo>
                      <a:pt x="15459" y="3340"/>
                    </a:lnTo>
                    <a:cubicBezTo>
                      <a:pt x="15755" y="3071"/>
                      <a:pt x="15862" y="2641"/>
                      <a:pt x="15755" y="2238"/>
                    </a:cubicBezTo>
                    <a:cubicBezTo>
                      <a:pt x="15567" y="1351"/>
                      <a:pt x="14706" y="652"/>
                      <a:pt x="13873" y="302"/>
                    </a:cubicBezTo>
                    <a:cubicBezTo>
                      <a:pt x="13278" y="73"/>
                      <a:pt x="12604" y="0"/>
                      <a:pt x="119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2" name="Google Shape;1732;p15"/>
              <p:cNvSpPr/>
              <p:nvPr/>
            </p:nvSpPr>
            <p:spPr>
              <a:xfrm rot="5400000">
                <a:off x="8025476" y="-10535"/>
                <a:ext cx="389676" cy="696711"/>
              </a:xfrm>
              <a:custGeom>
                <a:avLst/>
                <a:gdLst/>
                <a:ahLst/>
                <a:cxnLst/>
                <a:rect l="l" t="t" r="r" b="b"/>
                <a:pathLst>
                  <a:path w="9572" h="17114" extrusionOk="0">
                    <a:moveTo>
                      <a:pt x="5915" y="1"/>
                    </a:moveTo>
                    <a:cubicBezTo>
                      <a:pt x="6533" y="377"/>
                      <a:pt x="6668" y="1345"/>
                      <a:pt x="6480" y="2044"/>
                    </a:cubicBezTo>
                    <a:cubicBezTo>
                      <a:pt x="6211" y="3039"/>
                      <a:pt x="5082" y="3791"/>
                      <a:pt x="4329" y="4517"/>
                    </a:cubicBezTo>
                    <a:cubicBezTo>
                      <a:pt x="2501" y="6345"/>
                      <a:pt x="942" y="8496"/>
                      <a:pt x="323" y="10969"/>
                    </a:cubicBezTo>
                    <a:cubicBezTo>
                      <a:pt x="81" y="11991"/>
                      <a:pt x="1" y="13093"/>
                      <a:pt x="269" y="14115"/>
                    </a:cubicBezTo>
                    <a:cubicBezTo>
                      <a:pt x="566" y="15352"/>
                      <a:pt x="1865" y="17113"/>
                      <a:pt x="3328" y="17113"/>
                    </a:cubicBezTo>
                    <a:cubicBezTo>
                      <a:pt x="3455" y="17113"/>
                      <a:pt x="3582" y="17100"/>
                      <a:pt x="3711" y="17072"/>
                    </a:cubicBezTo>
                    <a:cubicBezTo>
                      <a:pt x="4221" y="16965"/>
                      <a:pt x="4652" y="16454"/>
                      <a:pt x="4598" y="15943"/>
                    </a:cubicBezTo>
                    <a:cubicBezTo>
                      <a:pt x="3522" y="14599"/>
                      <a:pt x="3092" y="12717"/>
                      <a:pt x="3576" y="11050"/>
                    </a:cubicBezTo>
                    <a:cubicBezTo>
                      <a:pt x="4060" y="9545"/>
                      <a:pt x="5162" y="8308"/>
                      <a:pt x="6184" y="7071"/>
                    </a:cubicBezTo>
                    <a:cubicBezTo>
                      <a:pt x="7797" y="5109"/>
                      <a:pt x="9571" y="727"/>
                      <a:pt x="59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3" name="Google Shape;1733;p15"/>
              <p:cNvSpPr/>
              <p:nvPr/>
            </p:nvSpPr>
            <p:spPr>
              <a:xfrm rot="5400000">
                <a:off x="8783118" y="476793"/>
                <a:ext cx="53696" cy="211285"/>
              </a:xfrm>
              <a:custGeom>
                <a:avLst/>
                <a:gdLst/>
                <a:ahLst/>
                <a:cxnLst/>
                <a:rect l="l" t="t" r="r" b="b"/>
                <a:pathLst>
                  <a:path w="1319" h="5190" fill="none" extrusionOk="0">
                    <a:moveTo>
                      <a:pt x="539" y="1"/>
                    </a:moveTo>
                    <a:cubicBezTo>
                      <a:pt x="28" y="780"/>
                      <a:pt x="1" y="1802"/>
                      <a:pt x="216" y="2662"/>
                    </a:cubicBezTo>
                    <a:cubicBezTo>
                      <a:pt x="404" y="3576"/>
                      <a:pt x="834" y="4383"/>
                      <a:pt x="1318" y="5189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4" name="Google Shape;1734;p15"/>
              <p:cNvSpPr/>
              <p:nvPr/>
            </p:nvSpPr>
            <p:spPr>
              <a:xfrm rot="5400000">
                <a:off x="8583410" y="356958"/>
                <a:ext cx="182788" cy="83211"/>
              </a:xfrm>
              <a:custGeom>
                <a:avLst/>
                <a:gdLst/>
                <a:ahLst/>
                <a:cxnLst/>
                <a:rect l="l" t="t" r="r" b="b"/>
                <a:pathLst>
                  <a:path w="4490" h="2044" fill="none" extrusionOk="0">
                    <a:moveTo>
                      <a:pt x="0" y="431"/>
                    </a:moveTo>
                    <a:cubicBezTo>
                      <a:pt x="780" y="54"/>
                      <a:pt x="1721" y="0"/>
                      <a:pt x="2581" y="296"/>
                    </a:cubicBezTo>
                    <a:cubicBezTo>
                      <a:pt x="3415" y="592"/>
                      <a:pt x="4113" y="1237"/>
                      <a:pt x="4490" y="2044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5" name="Google Shape;1735;p15"/>
              <p:cNvSpPr/>
              <p:nvPr/>
            </p:nvSpPr>
            <p:spPr>
              <a:xfrm rot="5400000">
                <a:off x="7976837" y="138606"/>
                <a:ext cx="62449" cy="143421"/>
              </a:xfrm>
              <a:custGeom>
                <a:avLst/>
                <a:gdLst/>
                <a:ahLst/>
                <a:cxnLst/>
                <a:rect l="l" t="t" r="r" b="b"/>
                <a:pathLst>
                  <a:path w="1534" h="3523" fill="none" extrusionOk="0">
                    <a:moveTo>
                      <a:pt x="323" y="1"/>
                    </a:moveTo>
                    <a:cubicBezTo>
                      <a:pt x="1" y="1265"/>
                      <a:pt x="512" y="2716"/>
                      <a:pt x="1533" y="3523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6" name="Google Shape;1736;p15"/>
              <p:cNvSpPr/>
              <p:nvPr/>
            </p:nvSpPr>
            <p:spPr>
              <a:xfrm rot="5400000">
                <a:off x="7958232" y="300595"/>
                <a:ext cx="77715" cy="149976"/>
              </a:xfrm>
              <a:custGeom>
                <a:avLst/>
                <a:gdLst/>
                <a:ahLst/>
                <a:cxnLst/>
                <a:rect l="l" t="t" r="r" b="b"/>
                <a:pathLst>
                  <a:path w="1909" h="3684" fill="none" extrusionOk="0">
                    <a:moveTo>
                      <a:pt x="27" y="0"/>
                    </a:moveTo>
                    <a:cubicBezTo>
                      <a:pt x="0" y="1425"/>
                      <a:pt x="753" y="2877"/>
                      <a:pt x="1909" y="3683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7" name="Google Shape;1737;p15"/>
              <p:cNvSpPr/>
              <p:nvPr/>
            </p:nvSpPr>
            <p:spPr>
              <a:xfrm rot="5400000">
                <a:off x="8723496" y="1242381"/>
                <a:ext cx="101816" cy="109469"/>
              </a:xfrm>
              <a:custGeom>
                <a:avLst/>
                <a:gdLst/>
                <a:ahLst/>
                <a:cxnLst/>
                <a:rect l="l" t="t" r="r" b="b"/>
                <a:pathLst>
                  <a:path w="2501" h="2689" fill="none" extrusionOk="0">
                    <a:moveTo>
                      <a:pt x="1" y="0"/>
                    </a:moveTo>
                    <a:cubicBezTo>
                      <a:pt x="1210" y="404"/>
                      <a:pt x="2151" y="1452"/>
                      <a:pt x="2501" y="2689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38" name="Google Shape;1738;p15"/>
          <p:cNvSpPr txBox="1">
            <a:spLocks noGrp="1"/>
          </p:cNvSpPr>
          <p:nvPr>
            <p:ph type="title"/>
          </p:nvPr>
        </p:nvSpPr>
        <p:spPr>
          <a:xfrm>
            <a:off x="720000" y="2002200"/>
            <a:ext cx="7704000" cy="113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600"/>
              <a:buNone/>
              <a:defRPr sz="62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9">
    <p:spTree>
      <p:nvGrpSpPr>
        <p:cNvPr id="1" name="Shape 1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" name="Google Shape;1740;p16"/>
          <p:cNvSpPr/>
          <p:nvPr/>
        </p:nvSpPr>
        <p:spPr>
          <a:xfrm>
            <a:off x="45001" y="44700"/>
            <a:ext cx="9054000" cy="50541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1" name="Google Shape;1741;p16"/>
          <p:cNvSpPr/>
          <p:nvPr/>
        </p:nvSpPr>
        <p:spPr>
          <a:xfrm>
            <a:off x="44999" y="44647"/>
            <a:ext cx="9053306" cy="5054207"/>
          </a:xfrm>
          <a:custGeom>
            <a:avLst/>
            <a:gdLst/>
            <a:ahLst/>
            <a:cxnLst/>
            <a:rect l="l" t="t" r="r" b="b"/>
            <a:pathLst>
              <a:path w="285751" h="160770" extrusionOk="0">
                <a:moveTo>
                  <a:pt x="0" y="0"/>
                </a:moveTo>
                <a:lnTo>
                  <a:pt x="0" y="21669"/>
                </a:lnTo>
                <a:lnTo>
                  <a:pt x="141839" y="160258"/>
                </a:lnTo>
                <a:cubicBezTo>
                  <a:pt x="141839" y="160270"/>
                  <a:pt x="141863" y="160305"/>
                  <a:pt x="141899" y="160341"/>
                </a:cubicBezTo>
                <a:cubicBezTo>
                  <a:pt x="141851" y="160317"/>
                  <a:pt x="141816" y="160305"/>
                  <a:pt x="141804" y="160305"/>
                </a:cubicBezTo>
                <a:lnTo>
                  <a:pt x="0" y="49066"/>
                </a:lnTo>
                <a:lnTo>
                  <a:pt x="0" y="72187"/>
                </a:lnTo>
                <a:lnTo>
                  <a:pt x="141780" y="160329"/>
                </a:lnTo>
                <a:cubicBezTo>
                  <a:pt x="141792" y="160341"/>
                  <a:pt x="141804" y="160377"/>
                  <a:pt x="141851" y="160413"/>
                </a:cubicBezTo>
                <a:cubicBezTo>
                  <a:pt x="141804" y="160389"/>
                  <a:pt x="141780" y="160389"/>
                  <a:pt x="141756" y="160389"/>
                </a:cubicBezTo>
                <a:lnTo>
                  <a:pt x="0" y="92392"/>
                </a:lnTo>
                <a:lnTo>
                  <a:pt x="0" y="110621"/>
                </a:lnTo>
                <a:lnTo>
                  <a:pt x="141744" y="160436"/>
                </a:lnTo>
                <a:cubicBezTo>
                  <a:pt x="141756" y="160448"/>
                  <a:pt x="141792" y="160472"/>
                  <a:pt x="141839" y="160496"/>
                </a:cubicBezTo>
                <a:lnTo>
                  <a:pt x="141732" y="160496"/>
                </a:lnTo>
                <a:lnTo>
                  <a:pt x="0" y="127516"/>
                </a:lnTo>
                <a:lnTo>
                  <a:pt x="0" y="143530"/>
                </a:lnTo>
                <a:lnTo>
                  <a:pt x="141720" y="160555"/>
                </a:lnTo>
                <a:cubicBezTo>
                  <a:pt x="141732" y="160555"/>
                  <a:pt x="141756" y="160567"/>
                  <a:pt x="141804" y="160591"/>
                </a:cubicBezTo>
                <a:cubicBezTo>
                  <a:pt x="141744" y="160603"/>
                  <a:pt x="141697" y="160603"/>
                  <a:pt x="141685" y="160615"/>
                </a:cubicBezTo>
                <a:lnTo>
                  <a:pt x="0" y="159079"/>
                </a:lnTo>
                <a:lnTo>
                  <a:pt x="0" y="160746"/>
                </a:lnTo>
                <a:lnTo>
                  <a:pt x="141018" y="160746"/>
                </a:lnTo>
                <a:lnTo>
                  <a:pt x="141697" y="160686"/>
                </a:lnTo>
                <a:cubicBezTo>
                  <a:pt x="141720" y="160686"/>
                  <a:pt x="141756" y="160710"/>
                  <a:pt x="141816" y="160710"/>
                </a:cubicBezTo>
                <a:cubicBezTo>
                  <a:pt x="141780" y="160722"/>
                  <a:pt x="141744" y="160734"/>
                  <a:pt x="141732" y="160746"/>
                </a:cubicBezTo>
                <a:lnTo>
                  <a:pt x="141661" y="160758"/>
                </a:lnTo>
                <a:lnTo>
                  <a:pt x="142744" y="160758"/>
                </a:lnTo>
                <a:lnTo>
                  <a:pt x="142649" y="160746"/>
                </a:lnTo>
                <a:cubicBezTo>
                  <a:pt x="142637" y="160734"/>
                  <a:pt x="142613" y="160734"/>
                  <a:pt x="142578" y="160722"/>
                </a:cubicBezTo>
                <a:cubicBezTo>
                  <a:pt x="142649" y="160722"/>
                  <a:pt x="142697" y="160722"/>
                  <a:pt x="142709" y="160710"/>
                </a:cubicBezTo>
                <a:lnTo>
                  <a:pt x="143280" y="160770"/>
                </a:lnTo>
                <a:lnTo>
                  <a:pt x="285750" y="160770"/>
                </a:lnTo>
                <a:lnTo>
                  <a:pt x="285750" y="160651"/>
                </a:lnTo>
                <a:lnTo>
                  <a:pt x="142685" y="160615"/>
                </a:lnTo>
                <a:cubicBezTo>
                  <a:pt x="142649" y="160615"/>
                  <a:pt x="142625" y="160603"/>
                  <a:pt x="142590" y="160603"/>
                </a:cubicBezTo>
                <a:cubicBezTo>
                  <a:pt x="142625" y="160591"/>
                  <a:pt x="142649" y="160591"/>
                  <a:pt x="142673" y="160567"/>
                </a:cubicBezTo>
                <a:lnTo>
                  <a:pt x="285738" y="148280"/>
                </a:lnTo>
                <a:lnTo>
                  <a:pt x="285738" y="132385"/>
                </a:lnTo>
                <a:lnTo>
                  <a:pt x="142697" y="160508"/>
                </a:lnTo>
                <a:lnTo>
                  <a:pt x="142578" y="160508"/>
                </a:lnTo>
                <a:cubicBezTo>
                  <a:pt x="142601" y="160496"/>
                  <a:pt x="142637" y="160484"/>
                  <a:pt x="142649" y="160472"/>
                </a:cubicBezTo>
                <a:lnTo>
                  <a:pt x="285750" y="115740"/>
                </a:lnTo>
                <a:lnTo>
                  <a:pt x="285750" y="97929"/>
                </a:lnTo>
                <a:lnTo>
                  <a:pt x="142673" y="160424"/>
                </a:lnTo>
                <a:cubicBezTo>
                  <a:pt x="142649" y="160424"/>
                  <a:pt x="142613" y="160436"/>
                  <a:pt x="142554" y="160448"/>
                </a:cubicBezTo>
                <a:cubicBezTo>
                  <a:pt x="142578" y="160436"/>
                  <a:pt x="142590" y="160413"/>
                  <a:pt x="142613" y="160389"/>
                </a:cubicBezTo>
                <a:lnTo>
                  <a:pt x="285750" y="78355"/>
                </a:lnTo>
                <a:lnTo>
                  <a:pt x="285750" y="56185"/>
                </a:lnTo>
                <a:lnTo>
                  <a:pt x="142625" y="160305"/>
                </a:lnTo>
                <a:cubicBezTo>
                  <a:pt x="142613" y="160305"/>
                  <a:pt x="142566" y="160317"/>
                  <a:pt x="142506" y="160341"/>
                </a:cubicBezTo>
                <a:cubicBezTo>
                  <a:pt x="142518" y="160317"/>
                  <a:pt x="142554" y="160305"/>
                  <a:pt x="142554" y="160270"/>
                </a:cubicBezTo>
                <a:lnTo>
                  <a:pt x="285750" y="30278"/>
                </a:lnTo>
                <a:lnTo>
                  <a:pt x="285750" y="0"/>
                </a:lnTo>
                <a:lnTo>
                  <a:pt x="284595" y="0"/>
                </a:lnTo>
                <a:lnTo>
                  <a:pt x="142554" y="160222"/>
                </a:lnTo>
                <a:cubicBezTo>
                  <a:pt x="142530" y="160222"/>
                  <a:pt x="142506" y="160258"/>
                  <a:pt x="142447" y="160305"/>
                </a:cubicBezTo>
                <a:cubicBezTo>
                  <a:pt x="142459" y="160270"/>
                  <a:pt x="142470" y="160246"/>
                  <a:pt x="142470" y="160222"/>
                </a:cubicBezTo>
                <a:lnTo>
                  <a:pt x="256116" y="0"/>
                </a:lnTo>
                <a:lnTo>
                  <a:pt x="231684" y="0"/>
                </a:lnTo>
                <a:lnTo>
                  <a:pt x="142459" y="160174"/>
                </a:lnTo>
                <a:cubicBezTo>
                  <a:pt x="142447" y="160186"/>
                  <a:pt x="142411" y="160210"/>
                  <a:pt x="142375" y="160270"/>
                </a:cubicBezTo>
                <a:cubicBezTo>
                  <a:pt x="142375" y="160246"/>
                  <a:pt x="142387" y="160210"/>
                  <a:pt x="142387" y="160198"/>
                </a:cubicBezTo>
                <a:lnTo>
                  <a:pt x="210015" y="0"/>
                </a:lnTo>
                <a:lnTo>
                  <a:pt x="190215" y="0"/>
                </a:lnTo>
                <a:lnTo>
                  <a:pt x="142351" y="160139"/>
                </a:lnTo>
                <a:cubicBezTo>
                  <a:pt x="142340" y="160151"/>
                  <a:pt x="142328" y="160186"/>
                  <a:pt x="142292" y="160246"/>
                </a:cubicBezTo>
                <a:lnTo>
                  <a:pt x="142292" y="160151"/>
                </a:lnTo>
                <a:lnTo>
                  <a:pt x="171677" y="0"/>
                </a:lnTo>
                <a:lnTo>
                  <a:pt x="153924" y="0"/>
                </a:lnTo>
                <a:lnTo>
                  <a:pt x="142232" y="160115"/>
                </a:lnTo>
                <a:cubicBezTo>
                  <a:pt x="142232" y="160127"/>
                  <a:pt x="142220" y="160151"/>
                  <a:pt x="142209" y="160210"/>
                </a:cubicBezTo>
                <a:cubicBezTo>
                  <a:pt x="142197" y="160174"/>
                  <a:pt x="142197" y="160127"/>
                  <a:pt x="142173" y="160115"/>
                </a:cubicBezTo>
                <a:lnTo>
                  <a:pt x="136565" y="0"/>
                </a:lnTo>
                <a:lnTo>
                  <a:pt x="118991" y="0"/>
                </a:lnTo>
                <a:lnTo>
                  <a:pt x="142149" y="160174"/>
                </a:lnTo>
                <a:lnTo>
                  <a:pt x="142149" y="160258"/>
                </a:lnTo>
                <a:cubicBezTo>
                  <a:pt x="142113" y="160198"/>
                  <a:pt x="142101" y="160174"/>
                  <a:pt x="142089" y="160151"/>
                </a:cubicBezTo>
                <a:lnTo>
                  <a:pt x="100739" y="0"/>
                </a:lnTo>
                <a:lnTo>
                  <a:pt x="81439" y="0"/>
                </a:lnTo>
                <a:lnTo>
                  <a:pt x="142042" y="160151"/>
                </a:lnTo>
                <a:cubicBezTo>
                  <a:pt x="142042" y="160163"/>
                  <a:pt x="142042" y="160198"/>
                  <a:pt x="142054" y="160258"/>
                </a:cubicBezTo>
                <a:cubicBezTo>
                  <a:pt x="142030" y="160210"/>
                  <a:pt x="142018" y="160198"/>
                  <a:pt x="141994" y="160186"/>
                </a:cubicBezTo>
                <a:lnTo>
                  <a:pt x="60460" y="0"/>
                </a:lnTo>
                <a:lnTo>
                  <a:pt x="37064" y="0"/>
                </a:lnTo>
                <a:lnTo>
                  <a:pt x="141935" y="160186"/>
                </a:lnTo>
                <a:cubicBezTo>
                  <a:pt x="141935" y="160198"/>
                  <a:pt x="141959" y="160222"/>
                  <a:pt x="141970" y="160270"/>
                </a:cubicBezTo>
                <a:cubicBezTo>
                  <a:pt x="141923" y="160246"/>
                  <a:pt x="141899" y="160210"/>
                  <a:pt x="141875" y="160198"/>
                </a:cubicBezTo>
                <a:lnTo>
                  <a:pt x="10097" y="0"/>
                </a:ln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2" name="Google Shape;1742;p16"/>
          <p:cNvSpPr/>
          <p:nvPr/>
        </p:nvSpPr>
        <p:spPr>
          <a:xfrm>
            <a:off x="585001" y="404550"/>
            <a:ext cx="7974000" cy="43344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3" name="Google Shape;1743;p16"/>
          <p:cNvSpPr/>
          <p:nvPr/>
        </p:nvSpPr>
        <p:spPr>
          <a:xfrm>
            <a:off x="630001" y="449550"/>
            <a:ext cx="7884000" cy="42444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4" name="Google Shape;1744;p16"/>
          <p:cNvSpPr/>
          <p:nvPr/>
        </p:nvSpPr>
        <p:spPr>
          <a:xfrm>
            <a:off x="719976" y="539550"/>
            <a:ext cx="7704000" cy="4064400"/>
          </a:xfrm>
          <a:prstGeom prst="round2SameRect">
            <a:avLst>
              <a:gd name="adj1" fmla="val 10524"/>
              <a:gd name="adj2" fmla="val 0"/>
            </a:avLst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5" name="Google Shape;1745;p16"/>
          <p:cNvSpPr/>
          <p:nvPr/>
        </p:nvSpPr>
        <p:spPr>
          <a:xfrm>
            <a:off x="719975" y="1396800"/>
            <a:ext cx="7704000" cy="32076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6" name="Google Shape;1746;p16"/>
          <p:cNvSpPr txBox="1">
            <a:spLocks noGrp="1"/>
          </p:cNvSpPr>
          <p:nvPr>
            <p:ph type="title"/>
          </p:nvPr>
        </p:nvSpPr>
        <p:spPr>
          <a:xfrm>
            <a:off x="720000" y="630000"/>
            <a:ext cx="7704000" cy="67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747" name="Google Shape;1747;p16"/>
          <p:cNvSpPr txBox="1">
            <a:spLocks noGrp="1"/>
          </p:cNvSpPr>
          <p:nvPr>
            <p:ph type="body" idx="1"/>
          </p:nvPr>
        </p:nvSpPr>
        <p:spPr>
          <a:xfrm>
            <a:off x="2165388" y="1941600"/>
            <a:ext cx="4813200" cy="207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400"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10">
    <p:spTree>
      <p:nvGrpSpPr>
        <p:cNvPr id="1" name="Shape 1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9" name="Google Shape;1749;p17"/>
          <p:cNvSpPr/>
          <p:nvPr/>
        </p:nvSpPr>
        <p:spPr>
          <a:xfrm>
            <a:off x="45001" y="44700"/>
            <a:ext cx="9054000" cy="50541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0" name="Google Shape;1750;p17"/>
          <p:cNvSpPr/>
          <p:nvPr/>
        </p:nvSpPr>
        <p:spPr>
          <a:xfrm>
            <a:off x="44999" y="44647"/>
            <a:ext cx="9053306" cy="5054207"/>
          </a:xfrm>
          <a:custGeom>
            <a:avLst/>
            <a:gdLst/>
            <a:ahLst/>
            <a:cxnLst/>
            <a:rect l="l" t="t" r="r" b="b"/>
            <a:pathLst>
              <a:path w="285751" h="160770" extrusionOk="0">
                <a:moveTo>
                  <a:pt x="0" y="0"/>
                </a:moveTo>
                <a:lnTo>
                  <a:pt x="0" y="21669"/>
                </a:lnTo>
                <a:lnTo>
                  <a:pt x="141839" y="160258"/>
                </a:lnTo>
                <a:cubicBezTo>
                  <a:pt x="141839" y="160270"/>
                  <a:pt x="141863" y="160305"/>
                  <a:pt x="141899" y="160341"/>
                </a:cubicBezTo>
                <a:cubicBezTo>
                  <a:pt x="141851" y="160317"/>
                  <a:pt x="141816" y="160305"/>
                  <a:pt x="141804" y="160305"/>
                </a:cubicBezTo>
                <a:lnTo>
                  <a:pt x="0" y="49066"/>
                </a:lnTo>
                <a:lnTo>
                  <a:pt x="0" y="72187"/>
                </a:lnTo>
                <a:lnTo>
                  <a:pt x="141780" y="160329"/>
                </a:lnTo>
                <a:cubicBezTo>
                  <a:pt x="141792" y="160341"/>
                  <a:pt x="141804" y="160377"/>
                  <a:pt x="141851" y="160413"/>
                </a:cubicBezTo>
                <a:cubicBezTo>
                  <a:pt x="141804" y="160389"/>
                  <a:pt x="141780" y="160389"/>
                  <a:pt x="141756" y="160389"/>
                </a:cubicBezTo>
                <a:lnTo>
                  <a:pt x="0" y="92392"/>
                </a:lnTo>
                <a:lnTo>
                  <a:pt x="0" y="110621"/>
                </a:lnTo>
                <a:lnTo>
                  <a:pt x="141744" y="160436"/>
                </a:lnTo>
                <a:cubicBezTo>
                  <a:pt x="141756" y="160448"/>
                  <a:pt x="141792" y="160472"/>
                  <a:pt x="141839" y="160496"/>
                </a:cubicBezTo>
                <a:lnTo>
                  <a:pt x="141732" y="160496"/>
                </a:lnTo>
                <a:lnTo>
                  <a:pt x="0" y="127516"/>
                </a:lnTo>
                <a:lnTo>
                  <a:pt x="0" y="143530"/>
                </a:lnTo>
                <a:lnTo>
                  <a:pt x="141720" y="160555"/>
                </a:lnTo>
                <a:cubicBezTo>
                  <a:pt x="141732" y="160555"/>
                  <a:pt x="141756" y="160567"/>
                  <a:pt x="141804" y="160591"/>
                </a:cubicBezTo>
                <a:cubicBezTo>
                  <a:pt x="141744" y="160603"/>
                  <a:pt x="141697" y="160603"/>
                  <a:pt x="141685" y="160615"/>
                </a:cubicBezTo>
                <a:lnTo>
                  <a:pt x="0" y="159079"/>
                </a:lnTo>
                <a:lnTo>
                  <a:pt x="0" y="160746"/>
                </a:lnTo>
                <a:lnTo>
                  <a:pt x="141018" y="160746"/>
                </a:lnTo>
                <a:lnTo>
                  <a:pt x="141697" y="160686"/>
                </a:lnTo>
                <a:cubicBezTo>
                  <a:pt x="141720" y="160686"/>
                  <a:pt x="141756" y="160710"/>
                  <a:pt x="141816" y="160710"/>
                </a:cubicBezTo>
                <a:cubicBezTo>
                  <a:pt x="141780" y="160722"/>
                  <a:pt x="141744" y="160734"/>
                  <a:pt x="141732" y="160746"/>
                </a:cubicBezTo>
                <a:lnTo>
                  <a:pt x="141661" y="160758"/>
                </a:lnTo>
                <a:lnTo>
                  <a:pt x="142744" y="160758"/>
                </a:lnTo>
                <a:lnTo>
                  <a:pt x="142649" y="160746"/>
                </a:lnTo>
                <a:cubicBezTo>
                  <a:pt x="142637" y="160734"/>
                  <a:pt x="142613" y="160734"/>
                  <a:pt x="142578" y="160722"/>
                </a:cubicBezTo>
                <a:cubicBezTo>
                  <a:pt x="142649" y="160722"/>
                  <a:pt x="142697" y="160722"/>
                  <a:pt x="142709" y="160710"/>
                </a:cubicBezTo>
                <a:lnTo>
                  <a:pt x="143280" y="160770"/>
                </a:lnTo>
                <a:lnTo>
                  <a:pt x="285750" y="160770"/>
                </a:lnTo>
                <a:lnTo>
                  <a:pt x="285750" y="160651"/>
                </a:lnTo>
                <a:lnTo>
                  <a:pt x="142685" y="160615"/>
                </a:lnTo>
                <a:cubicBezTo>
                  <a:pt x="142649" y="160615"/>
                  <a:pt x="142625" y="160603"/>
                  <a:pt x="142590" y="160603"/>
                </a:cubicBezTo>
                <a:cubicBezTo>
                  <a:pt x="142625" y="160591"/>
                  <a:pt x="142649" y="160591"/>
                  <a:pt x="142673" y="160567"/>
                </a:cubicBezTo>
                <a:lnTo>
                  <a:pt x="285738" y="148280"/>
                </a:lnTo>
                <a:lnTo>
                  <a:pt x="285738" y="132385"/>
                </a:lnTo>
                <a:lnTo>
                  <a:pt x="142697" y="160508"/>
                </a:lnTo>
                <a:lnTo>
                  <a:pt x="142578" y="160508"/>
                </a:lnTo>
                <a:cubicBezTo>
                  <a:pt x="142601" y="160496"/>
                  <a:pt x="142637" y="160484"/>
                  <a:pt x="142649" y="160472"/>
                </a:cubicBezTo>
                <a:lnTo>
                  <a:pt x="285750" y="115740"/>
                </a:lnTo>
                <a:lnTo>
                  <a:pt x="285750" y="97929"/>
                </a:lnTo>
                <a:lnTo>
                  <a:pt x="142673" y="160424"/>
                </a:lnTo>
                <a:cubicBezTo>
                  <a:pt x="142649" y="160424"/>
                  <a:pt x="142613" y="160436"/>
                  <a:pt x="142554" y="160448"/>
                </a:cubicBezTo>
                <a:cubicBezTo>
                  <a:pt x="142578" y="160436"/>
                  <a:pt x="142590" y="160413"/>
                  <a:pt x="142613" y="160389"/>
                </a:cubicBezTo>
                <a:lnTo>
                  <a:pt x="285750" y="78355"/>
                </a:lnTo>
                <a:lnTo>
                  <a:pt x="285750" y="56185"/>
                </a:lnTo>
                <a:lnTo>
                  <a:pt x="142625" y="160305"/>
                </a:lnTo>
                <a:cubicBezTo>
                  <a:pt x="142613" y="160305"/>
                  <a:pt x="142566" y="160317"/>
                  <a:pt x="142506" y="160341"/>
                </a:cubicBezTo>
                <a:cubicBezTo>
                  <a:pt x="142518" y="160317"/>
                  <a:pt x="142554" y="160305"/>
                  <a:pt x="142554" y="160270"/>
                </a:cubicBezTo>
                <a:lnTo>
                  <a:pt x="285750" y="30278"/>
                </a:lnTo>
                <a:lnTo>
                  <a:pt x="285750" y="0"/>
                </a:lnTo>
                <a:lnTo>
                  <a:pt x="284595" y="0"/>
                </a:lnTo>
                <a:lnTo>
                  <a:pt x="142554" y="160222"/>
                </a:lnTo>
                <a:cubicBezTo>
                  <a:pt x="142530" y="160222"/>
                  <a:pt x="142506" y="160258"/>
                  <a:pt x="142447" y="160305"/>
                </a:cubicBezTo>
                <a:cubicBezTo>
                  <a:pt x="142459" y="160270"/>
                  <a:pt x="142470" y="160246"/>
                  <a:pt x="142470" y="160222"/>
                </a:cubicBezTo>
                <a:lnTo>
                  <a:pt x="256116" y="0"/>
                </a:lnTo>
                <a:lnTo>
                  <a:pt x="231684" y="0"/>
                </a:lnTo>
                <a:lnTo>
                  <a:pt x="142459" y="160174"/>
                </a:lnTo>
                <a:cubicBezTo>
                  <a:pt x="142447" y="160186"/>
                  <a:pt x="142411" y="160210"/>
                  <a:pt x="142375" y="160270"/>
                </a:cubicBezTo>
                <a:cubicBezTo>
                  <a:pt x="142375" y="160246"/>
                  <a:pt x="142387" y="160210"/>
                  <a:pt x="142387" y="160198"/>
                </a:cubicBezTo>
                <a:lnTo>
                  <a:pt x="210015" y="0"/>
                </a:lnTo>
                <a:lnTo>
                  <a:pt x="190215" y="0"/>
                </a:lnTo>
                <a:lnTo>
                  <a:pt x="142351" y="160139"/>
                </a:lnTo>
                <a:cubicBezTo>
                  <a:pt x="142340" y="160151"/>
                  <a:pt x="142328" y="160186"/>
                  <a:pt x="142292" y="160246"/>
                </a:cubicBezTo>
                <a:lnTo>
                  <a:pt x="142292" y="160151"/>
                </a:lnTo>
                <a:lnTo>
                  <a:pt x="171677" y="0"/>
                </a:lnTo>
                <a:lnTo>
                  <a:pt x="153924" y="0"/>
                </a:lnTo>
                <a:lnTo>
                  <a:pt x="142232" y="160115"/>
                </a:lnTo>
                <a:cubicBezTo>
                  <a:pt x="142232" y="160127"/>
                  <a:pt x="142220" y="160151"/>
                  <a:pt x="142209" y="160210"/>
                </a:cubicBezTo>
                <a:cubicBezTo>
                  <a:pt x="142197" y="160174"/>
                  <a:pt x="142197" y="160127"/>
                  <a:pt x="142173" y="160115"/>
                </a:cubicBezTo>
                <a:lnTo>
                  <a:pt x="136565" y="0"/>
                </a:lnTo>
                <a:lnTo>
                  <a:pt x="118991" y="0"/>
                </a:lnTo>
                <a:lnTo>
                  <a:pt x="142149" y="160174"/>
                </a:lnTo>
                <a:lnTo>
                  <a:pt x="142149" y="160258"/>
                </a:lnTo>
                <a:cubicBezTo>
                  <a:pt x="142113" y="160198"/>
                  <a:pt x="142101" y="160174"/>
                  <a:pt x="142089" y="160151"/>
                </a:cubicBezTo>
                <a:lnTo>
                  <a:pt x="100739" y="0"/>
                </a:lnTo>
                <a:lnTo>
                  <a:pt x="81439" y="0"/>
                </a:lnTo>
                <a:lnTo>
                  <a:pt x="142042" y="160151"/>
                </a:lnTo>
                <a:cubicBezTo>
                  <a:pt x="142042" y="160163"/>
                  <a:pt x="142042" y="160198"/>
                  <a:pt x="142054" y="160258"/>
                </a:cubicBezTo>
                <a:cubicBezTo>
                  <a:pt x="142030" y="160210"/>
                  <a:pt x="142018" y="160198"/>
                  <a:pt x="141994" y="160186"/>
                </a:cubicBezTo>
                <a:lnTo>
                  <a:pt x="60460" y="0"/>
                </a:lnTo>
                <a:lnTo>
                  <a:pt x="37064" y="0"/>
                </a:lnTo>
                <a:lnTo>
                  <a:pt x="141935" y="160186"/>
                </a:lnTo>
                <a:cubicBezTo>
                  <a:pt x="141935" y="160198"/>
                  <a:pt x="141959" y="160222"/>
                  <a:pt x="141970" y="160270"/>
                </a:cubicBezTo>
                <a:cubicBezTo>
                  <a:pt x="141923" y="160246"/>
                  <a:pt x="141899" y="160210"/>
                  <a:pt x="141875" y="160198"/>
                </a:cubicBezTo>
                <a:lnTo>
                  <a:pt x="10097" y="0"/>
                </a:ln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1" name="Google Shape;1751;p17"/>
          <p:cNvSpPr/>
          <p:nvPr/>
        </p:nvSpPr>
        <p:spPr>
          <a:xfrm>
            <a:off x="585001" y="404550"/>
            <a:ext cx="7974000" cy="43344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2" name="Google Shape;1752;p17"/>
          <p:cNvSpPr/>
          <p:nvPr/>
        </p:nvSpPr>
        <p:spPr>
          <a:xfrm>
            <a:off x="630001" y="449550"/>
            <a:ext cx="7884000" cy="42444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3" name="Google Shape;1753;p17"/>
          <p:cNvSpPr/>
          <p:nvPr/>
        </p:nvSpPr>
        <p:spPr>
          <a:xfrm>
            <a:off x="719976" y="539550"/>
            <a:ext cx="7704000" cy="4064400"/>
          </a:xfrm>
          <a:prstGeom prst="round2SameRect">
            <a:avLst>
              <a:gd name="adj1" fmla="val 10524"/>
              <a:gd name="adj2" fmla="val 0"/>
            </a:avLst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4" name="Google Shape;1754;p17"/>
          <p:cNvSpPr/>
          <p:nvPr/>
        </p:nvSpPr>
        <p:spPr>
          <a:xfrm>
            <a:off x="719975" y="1396800"/>
            <a:ext cx="7704000" cy="32076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5" name="Google Shape;1755;p17"/>
          <p:cNvSpPr txBox="1">
            <a:spLocks noGrp="1"/>
          </p:cNvSpPr>
          <p:nvPr>
            <p:ph type="title"/>
          </p:nvPr>
        </p:nvSpPr>
        <p:spPr>
          <a:xfrm>
            <a:off x="720000" y="630000"/>
            <a:ext cx="7704000" cy="67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756" name="Google Shape;1756;p17"/>
          <p:cNvSpPr txBox="1">
            <a:spLocks noGrp="1"/>
          </p:cNvSpPr>
          <p:nvPr>
            <p:ph type="body" idx="1"/>
          </p:nvPr>
        </p:nvSpPr>
        <p:spPr>
          <a:xfrm>
            <a:off x="720000" y="1472100"/>
            <a:ext cx="3660300" cy="5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100" b="1"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57" name="Google Shape;1757;p17"/>
          <p:cNvSpPr txBox="1">
            <a:spLocks noGrp="1"/>
          </p:cNvSpPr>
          <p:nvPr>
            <p:ph type="title" idx="2"/>
          </p:nvPr>
        </p:nvSpPr>
        <p:spPr>
          <a:xfrm>
            <a:off x="719992" y="2840098"/>
            <a:ext cx="36612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758" name="Google Shape;1758;p17"/>
          <p:cNvSpPr txBox="1">
            <a:spLocks noGrp="1"/>
          </p:cNvSpPr>
          <p:nvPr>
            <p:ph type="subTitle" idx="3"/>
          </p:nvPr>
        </p:nvSpPr>
        <p:spPr>
          <a:xfrm>
            <a:off x="720000" y="3178503"/>
            <a:ext cx="36612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"/>
              <a:buChar char="●"/>
              <a:defRPr sz="1100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759" name="Google Shape;1759;p17"/>
          <p:cNvSpPr txBox="1">
            <a:spLocks noGrp="1"/>
          </p:cNvSpPr>
          <p:nvPr>
            <p:ph type="title" idx="4"/>
          </p:nvPr>
        </p:nvSpPr>
        <p:spPr>
          <a:xfrm>
            <a:off x="719992" y="2071498"/>
            <a:ext cx="36612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760" name="Google Shape;1760;p17"/>
          <p:cNvSpPr txBox="1">
            <a:spLocks noGrp="1"/>
          </p:cNvSpPr>
          <p:nvPr>
            <p:ph type="subTitle" idx="5"/>
          </p:nvPr>
        </p:nvSpPr>
        <p:spPr>
          <a:xfrm>
            <a:off x="719992" y="2409896"/>
            <a:ext cx="36612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"/>
              <a:buChar char="●"/>
              <a:defRPr sz="1100">
                <a:solidFill>
                  <a:schemeClr val="hlink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761" name="Google Shape;1761;p17"/>
          <p:cNvSpPr txBox="1">
            <a:spLocks noGrp="1"/>
          </p:cNvSpPr>
          <p:nvPr>
            <p:ph type="title" idx="6"/>
          </p:nvPr>
        </p:nvSpPr>
        <p:spPr>
          <a:xfrm>
            <a:off x="4762775" y="1472998"/>
            <a:ext cx="36612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762" name="Google Shape;1762;p17"/>
          <p:cNvSpPr txBox="1">
            <a:spLocks noGrp="1"/>
          </p:cNvSpPr>
          <p:nvPr>
            <p:ph type="subTitle" idx="7"/>
          </p:nvPr>
        </p:nvSpPr>
        <p:spPr>
          <a:xfrm>
            <a:off x="4762775" y="1811396"/>
            <a:ext cx="36612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"/>
              <a:buChar char="●"/>
              <a:defRPr sz="1100">
                <a:solidFill>
                  <a:schemeClr val="hlink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3_2_1">
    <p:spTree>
      <p:nvGrpSpPr>
        <p:cNvPr id="1" name="Shape 1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4" name="Google Shape;1764;p18"/>
          <p:cNvSpPr/>
          <p:nvPr/>
        </p:nvSpPr>
        <p:spPr>
          <a:xfrm>
            <a:off x="45001" y="44700"/>
            <a:ext cx="9054000" cy="50541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5" name="Google Shape;1765;p18"/>
          <p:cNvSpPr/>
          <p:nvPr/>
        </p:nvSpPr>
        <p:spPr>
          <a:xfrm>
            <a:off x="44999" y="44647"/>
            <a:ext cx="9053306" cy="5054207"/>
          </a:xfrm>
          <a:custGeom>
            <a:avLst/>
            <a:gdLst/>
            <a:ahLst/>
            <a:cxnLst/>
            <a:rect l="l" t="t" r="r" b="b"/>
            <a:pathLst>
              <a:path w="285751" h="160770" extrusionOk="0">
                <a:moveTo>
                  <a:pt x="0" y="0"/>
                </a:moveTo>
                <a:lnTo>
                  <a:pt x="0" y="21669"/>
                </a:lnTo>
                <a:lnTo>
                  <a:pt x="141839" y="160258"/>
                </a:lnTo>
                <a:cubicBezTo>
                  <a:pt x="141839" y="160270"/>
                  <a:pt x="141863" y="160305"/>
                  <a:pt x="141899" y="160341"/>
                </a:cubicBezTo>
                <a:cubicBezTo>
                  <a:pt x="141851" y="160317"/>
                  <a:pt x="141816" y="160305"/>
                  <a:pt x="141804" y="160305"/>
                </a:cubicBezTo>
                <a:lnTo>
                  <a:pt x="0" y="49066"/>
                </a:lnTo>
                <a:lnTo>
                  <a:pt x="0" y="72187"/>
                </a:lnTo>
                <a:lnTo>
                  <a:pt x="141780" y="160329"/>
                </a:lnTo>
                <a:cubicBezTo>
                  <a:pt x="141792" y="160341"/>
                  <a:pt x="141804" y="160377"/>
                  <a:pt x="141851" y="160413"/>
                </a:cubicBezTo>
                <a:cubicBezTo>
                  <a:pt x="141804" y="160389"/>
                  <a:pt x="141780" y="160389"/>
                  <a:pt x="141756" y="160389"/>
                </a:cubicBezTo>
                <a:lnTo>
                  <a:pt x="0" y="92392"/>
                </a:lnTo>
                <a:lnTo>
                  <a:pt x="0" y="110621"/>
                </a:lnTo>
                <a:lnTo>
                  <a:pt x="141744" y="160436"/>
                </a:lnTo>
                <a:cubicBezTo>
                  <a:pt x="141756" y="160448"/>
                  <a:pt x="141792" y="160472"/>
                  <a:pt x="141839" y="160496"/>
                </a:cubicBezTo>
                <a:lnTo>
                  <a:pt x="141732" y="160496"/>
                </a:lnTo>
                <a:lnTo>
                  <a:pt x="0" y="127516"/>
                </a:lnTo>
                <a:lnTo>
                  <a:pt x="0" y="143530"/>
                </a:lnTo>
                <a:lnTo>
                  <a:pt x="141720" y="160555"/>
                </a:lnTo>
                <a:cubicBezTo>
                  <a:pt x="141732" y="160555"/>
                  <a:pt x="141756" y="160567"/>
                  <a:pt x="141804" y="160591"/>
                </a:cubicBezTo>
                <a:cubicBezTo>
                  <a:pt x="141744" y="160603"/>
                  <a:pt x="141697" y="160603"/>
                  <a:pt x="141685" y="160615"/>
                </a:cubicBezTo>
                <a:lnTo>
                  <a:pt x="0" y="159079"/>
                </a:lnTo>
                <a:lnTo>
                  <a:pt x="0" y="160746"/>
                </a:lnTo>
                <a:lnTo>
                  <a:pt x="141018" y="160746"/>
                </a:lnTo>
                <a:lnTo>
                  <a:pt x="141697" y="160686"/>
                </a:lnTo>
                <a:cubicBezTo>
                  <a:pt x="141720" y="160686"/>
                  <a:pt x="141756" y="160710"/>
                  <a:pt x="141816" y="160710"/>
                </a:cubicBezTo>
                <a:cubicBezTo>
                  <a:pt x="141780" y="160722"/>
                  <a:pt x="141744" y="160734"/>
                  <a:pt x="141732" y="160746"/>
                </a:cubicBezTo>
                <a:lnTo>
                  <a:pt x="141661" y="160758"/>
                </a:lnTo>
                <a:lnTo>
                  <a:pt x="142744" y="160758"/>
                </a:lnTo>
                <a:lnTo>
                  <a:pt x="142649" y="160746"/>
                </a:lnTo>
                <a:cubicBezTo>
                  <a:pt x="142637" y="160734"/>
                  <a:pt x="142613" y="160734"/>
                  <a:pt x="142578" y="160722"/>
                </a:cubicBezTo>
                <a:cubicBezTo>
                  <a:pt x="142649" y="160722"/>
                  <a:pt x="142697" y="160722"/>
                  <a:pt x="142709" y="160710"/>
                </a:cubicBezTo>
                <a:lnTo>
                  <a:pt x="143280" y="160770"/>
                </a:lnTo>
                <a:lnTo>
                  <a:pt x="285750" y="160770"/>
                </a:lnTo>
                <a:lnTo>
                  <a:pt x="285750" y="160651"/>
                </a:lnTo>
                <a:lnTo>
                  <a:pt x="142685" y="160615"/>
                </a:lnTo>
                <a:cubicBezTo>
                  <a:pt x="142649" y="160615"/>
                  <a:pt x="142625" y="160603"/>
                  <a:pt x="142590" y="160603"/>
                </a:cubicBezTo>
                <a:cubicBezTo>
                  <a:pt x="142625" y="160591"/>
                  <a:pt x="142649" y="160591"/>
                  <a:pt x="142673" y="160567"/>
                </a:cubicBezTo>
                <a:lnTo>
                  <a:pt x="285738" y="148280"/>
                </a:lnTo>
                <a:lnTo>
                  <a:pt x="285738" y="132385"/>
                </a:lnTo>
                <a:lnTo>
                  <a:pt x="142697" y="160508"/>
                </a:lnTo>
                <a:lnTo>
                  <a:pt x="142578" y="160508"/>
                </a:lnTo>
                <a:cubicBezTo>
                  <a:pt x="142601" y="160496"/>
                  <a:pt x="142637" y="160484"/>
                  <a:pt x="142649" y="160472"/>
                </a:cubicBezTo>
                <a:lnTo>
                  <a:pt x="285750" y="115740"/>
                </a:lnTo>
                <a:lnTo>
                  <a:pt x="285750" y="97929"/>
                </a:lnTo>
                <a:lnTo>
                  <a:pt x="142673" y="160424"/>
                </a:lnTo>
                <a:cubicBezTo>
                  <a:pt x="142649" y="160424"/>
                  <a:pt x="142613" y="160436"/>
                  <a:pt x="142554" y="160448"/>
                </a:cubicBezTo>
                <a:cubicBezTo>
                  <a:pt x="142578" y="160436"/>
                  <a:pt x="142590" y="160413"/>
                  <a:pt x="142613" y="160389"/>
                </a:cubicBezTo>
                <a:lnTo>
                  <a:pt x="285750" y="78355"/>
                </a:lnTo>
                <a:lnTo>
                  <a:pt x="285750" y="56185"/>
                </a:lnTo>
                <a:lnTo>
                  <a:pt x="142625" y="160305"/>
                </a:lnTo>
                <a:cubicBezTo>
                  <a:pt x="142613" y="160305"/>
                  <a:pt x="142566" y="160317"/>
                  <a:pt x="142506" y="160341"/>
                </a:cubicBezTo>
                <a:cubicBezTo>
                  <a:pt x="142518" y="160317"/>
                  <a:pt x="142554" y="160305"/>
                  <a:pt x="142554" y="160270"/>
                </a:cubicBezTo>
                <a:lnTo>
                  <a:pt x="285750" y="30278"/>
                </a:lnTo>
                <a:lnTo>
                  <a:pt x="285750" y="0"/>
                </a:lnTo>
                <a:lnTo>
                  <a:pt x="284595" y="0"/>
                </a:lnTo>
                <a:lnTo>
                  <a:pt x="142554" y="160222"/>
                </a:lnTo>
                <a:cubicBezTo>
                  <a:pt x="142530" y="160222"/>
                  <a:pt x="142506" y="160258"/>
                  <a:pt x="142447" y="160305"/>
                </a:cubicBezTo>
                <a:cubicBezTo>
                  <a:pt x="142459" y="160270"/>
                  <a:pt x="142470" y="160246"/>
                  <a:pt x="142470" y="160222"/>
                </a:cubicBezTo>
                <a:lnTo>
                  <a:pt x="256116" y="0"/>
                </a:lnTo>
                <a:lnTo>
                  <a:pt x="231684" y="0"/>
                </a:lnTo>
                <a:lnTo>
                  <a:pt x="142459" y="160174"/>
                </a:lnTo>
                <a:cubicBezTo>
                  <a:pt x="142447" y="160186"/>
                  <a:pt x="142411" y="160210"/>
                  <a:pt x="142375" y="160270"/>
                </a:cubicBezTo>
                <a:cubicBezTo>
                  <a:pt x="142375" y="160246"/>
                  <a:pt x="142387" y="160210"/>
                  <a:pt x="142387" y="160198"/>
                </a:cubicBezTo>
                <a:lnTo>
                  <a:pt x="210015" y="0"/>
                </a:lnTo>
                <a:lnTo>
                  <a:pt x="190215" y="0"/>
                </a:lnTo>
                <a:lnTo>
                  <a:pt x="142351" y="160139"/>
                </a:lnTo>
                <a:cubicBezTo>
                  <a:pt x="142340" y="160151"/>
                  <a:pt x="142328" y="160186"/>
                  <a:pt x="142292" y="160246"/>
                </a:cubicBezTo>
                <a:lnTo>
                  <a:pt x="142292" y="160151"/>
                </a:lnTo>
                <a:lnTo>
                  <a:pt x="171677" y="0"/>
                </a:lnTo>
                <a:lnTo>
                  <a:pt x="153924" y="0"/>
                </a:lnTo>
                <a:lnTo>
                  <a:pt x="142232" y="160115"/>
                </a:lnTo>
                <a:cubicBezTo>
                  <a:pt x="142232" y="160127"/>
                  <a:pt x="142220" y="160151"/>
                  <a:pt x="142209" y="160210"/>
                </a:cubicBezTo>
                <a:cubicBezTo>
                  <a:pt x="142197" y="160174"/>
                  <a:pt x="142197" y="160127"/>
                  <a:pt x="142173" y="160115"/>
                </a:cubicBezTo>
                <a:lnTo>
                  <a:pt x="136565" y="0"/>
                </a:lnTo>
                <a:lnTo>
                  <a:pt x="118991" y="0"/>
                </a:lnTo>
                <a:lnTo>
                  <a:pt x="142149" y="160174"/>
                </a:lnTo>
                <a:lnTo>
                  <a:pt x="142149" y="160258"/>
                </a:lnTo>
                <a:cubicBezTo>
                  <a:pt x="142113" y="160198"/>
                  <a:pt x="142101" y="160174"/>
                  <a:pt x="142089" y="160151"/>
                </a:cubicBezTo>
                <a:lnTo>
                  <a:pt x="100739" y="0"/>
                </a:lnTo>
                <a:lnTo>
                  <a:pt x="81439" y="0"/>
                </a:lnTo>
                <a:lnTo>
                  <a:pt x="142042" y="160151"/>
                </a:lnTo>
                <a:cubicBezTo>
                  <a:pt x="142042" y="160163"/>
                  <a:pt x="142042" y="160198"/>
                  <a:pt x="142054" y="160258"/>
                </a:cubicBezTo>
                <a:cubicBezTo>
                  <a:pt x="142030" y="160210"/>
                  <a:pt x="142018" y="160198"/>
                  <a:pt x="141994" y="160186"/>
                </a:cubicBezTo>
                <a:lnTo>
                  <a:pt x="60460" y="0"/>
                </a:lnTo>
                <a:lnTo>
                  <a:pt x="37064" y="0"/>
                </a:lnTo>
                <a:lnTo>
                  <a:pt x="141935" y="160186"/>
                </a:lnTo>
                <a:cubicBezTo>
                  <a:pt x="141935" y="160198"/>
                  <a:pt x="141959" y="160222"/>
                  <a:pt x="141970" y="160270"/>
                </a:cubicBezTo>
                <a:cubicBezTo>
                  <a:pt x="141923" y="160246"/>
                  <a:pt x="141899" y="160210"/>
                  <a:pt x="141875" y="160198"/>
                </a:cubicBezTo>
                <a:lnTo>
                  <a:pt x="10097" y="0"/>
                </a:ln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6" name="Google Shape;1766;p18"/>
          <p:cNvSpPr/>
          <p:nvPr/>
        </p:nvSpPr>
        <p:spPr>
          <a:xfrm>
            <a:off x="585001" y="404550"/>
            <a:ext cx="7974000" cy="43344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7" name="Google Shape;1767;p18"/>
          <p:cNvSpPr/>
          <p:nvPr/>
        </p:nvSpPr>
        <p:spPr>
          <a:xfrm>
            <a:off x="630001" y="449550"/>
            <a:ext cx="7884000" cy="42444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8" name="Google Shape;1768;p18"/>
          <p:cNvSpPr/>
          <p:nvPr/>
        </p:nvSpPr>
        <p:spPr>
          <a:xfrm>
            <a:off x="719976" y="539550"/>
            <a:ext cx="7704000" cy="4064400"/>
          </a:xfrm>
          <a:prstGeom prst="round2SameRect">
            <a:avLst>
              <a:gd name="adj1" fmla="val 10524"/>
              <a:gd name="adj2" fmla="val 0"/>
            </a:avLst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9" name="Google Shape;1769;p18"/>
          <p:cNvSpPr/>
          <p:nvPr/>
        </p:nvSpPr>
        <p:spPr>
          <a:xfrm>
            <a:off x="719975" y="1396800"/>
            <a:ext cx="7704000" cy="32076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0" name="Google Shape;1770;p18"/>
          <p:cNvSpPr txBox="1">
            <a:spLocks noGrp="1"/>
          </p:cNvSpPr>
          <p:nvPr>
            <p:ph type="title"/>
          </p:nvPr>
        </p:nvSpPr>
        <p:spPr>
          <a:xfrm>
            <a:off x="961194" y="2739600"/>
            <a:ext cx="22464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771" name="Google Shape;1771;p18"/>
          <p:cNvSpPr txBox="1">
            <a:spLocks noGrp="1"/>
          </p:cNvSpPr>
          <p:nvPr>
            <p:ph type="subTitle" idx="1"/>
          </p:nvPr>
        </p:nvSpPr>
        <p:spPr>
          <a:xfrm>
            <a:off x="961194" y="3078000"/>
            <a:ext cx="2246400" cy="8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772" name="Google Shape;1772;p18"/>
          <p:cNvSpPr txBox="1">
            <a:spLocks noGrp="1"/>
          </p:cNvSpPr>
          <p:nvPr>
            <p:ph type="title" idx="2"/>
          </p:nvPr>
        </p:nvSpPr>
        <p:spPr>
          <a:xfrm>
            <a:off x="5936381" y="2739600"/>
            <a:ext cx="22464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773" name="Google Shape;1773;p18"/>
          <p:cNvSpPr txBox="1">
            <a:spLocks noGrp="1"/>
          </p:cNvSpPr>
          <p:nvPr>
            <p:ph type="subTitle" idx="3"/>
          </p:nvPr>
        </p:nvSpPr>
        <p:spPr>
          <a:xfrm>
            <a:off x="5936381" y="3078000"/>
            <a:ext cx="2246400" cy="8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774" name="Google Shape;1774;p18"/>
          <p:cNvSpPr txBox="1">
            <a:spLocks noGrp="1"/>
          </p:cNvSpPr>
          <p:nvPr>
            <p:ph type="title" idx="4"/>
          </p:nvPr>
        </p:nvSpPr>
        <p:spPr>
          <a:xfrm>
            <a:off x="3448788" y="2739600"/>
            <a:ext cx="22464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775" name="Google Shape;1775;p18"/>
          <p:cNvSpPr txBox="1">
            <a:spLocks noGrp="1"/>
          </p:cNvSpPr>
          <p:nvPr>
            <p:ph type="subTitle" idx="5"/>
          </p:nvPr>
        </p:nvSpPr>
        <p:spPr>
          <a:xfrm>
            <a:off x="3448788" y="3078013"/>
            <a:ext cx="2246400" cy="8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776" name="Google Shape;1776;p18"/>
          <p:cNvSpPr txBox="1">
            <a:spLocks noGrp="1"/>
          </p:cNvSpPr>
          <p:nvPr>
            <p:ph type="title" idx="6"/>
          </p:nvPr>
        </p:nvSpPr>
        <p:spPr>
          <a:xfrm>
            <a:off x="720000" y="630000"/>
            <a:ext cx="7704000" cy="67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4_1">
    <p:spTree>
      <p:nvGrpSpPr>
        <p:cNvPr id="1" name="Shape 1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8" name="Google Shape;1778;p19"/>
          <p:cNvSpPr/>
          <p:nvPr/>
        </p:nvSpPr>
        <p:spPr>
          <a:xfrm>
            <a:off x="45001" y="44700"/>
            <a:ext cx="9054000" cy="50541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9" name="Google Shape;1779;p19"/>
          <p:cNvSpPr/>
          <p:nvPr/>
        </p:nvSpPr>
        <p:spPr>
          <a:xfrm>
            <a:off x="44999" y="44647"/>
            <a:ext cx="9053306" cy="5054207"/>
          </a:xfrm>
          <a:custGeom>
            <a:avLst/>
            <a:gdLst/>
            <a:ahLst/>
            <a:cxnLst/>
            <a:rect l="l" t="t" r="r" b="b"/>
            <a:pathLst>
              <a:path w="285751" h="160770" extrusionOk="0">
                <a:moveTo>
                  <a:pt x="0" y="0"/>
                </a:moveTo>
                <a:lnTo>
                  <a:pt x="0" y="21669"/>
                </a:lnTo>
                <a:lnTo>
                  <a:pt x="141839" y="160258"/>
                </a:lnTo>
                <a:cubicBezTo>
                  <a:pt x="141839" y="160270"/>
                  <a:pt x="141863" y="160305"/>
                  <a:pt x="141899" y="160341"/>
                </a:cubicBezTo>
                <a:cubicBezTo>
                  <a:pt x="141851" y="160317"/>
                  <a:pt x="141816" y="160305"/>
                  <a:pt x="141804" y="160305"/>
                </a:cubicBezTo>
                <a:lnTo>
                  <a:pt x="0" y="49066"/>
                </a:lnTo>
                <a:lnTo>
                  <a:pt x="0" y="72187"/>
                </a:lnTo>
                <a:lnTo>
                  <a:pt x="141780" y="160329"/>
                </a:lnTo>
                <a:cubicBezTo>
                  <a:pt x="141792" y="160341"/>
                  <a:pt x="141804" y="160377"/>
                  <a:pt x="141851" y="160413"/>
                </a:cubicBezTo>
                <a:cubicBezTo>
                  <a:pt x="141804" y="160389"/>
                  <a:pt x="141780" y="160389"/>
                  <a:pt x="141756" y="160389"/>
                </a:cubicBezTo>
                <a:lnTo>
                  <a:pt x="0" y="92392"/>
                </a:lnTo>
                <a:lnTo>
                  <a:pt x="0" y="110621"/>
                </a:lnTo>
                <a:lnTo>
                  <a:pt x="141744" y="160436"/>
                </a:lnTo>
                <a:cubicBezTo>
                  <a:pt x="141756" y="160448"/>
                  <a:pt x="141792" y="160472"/>
                  <a:pt x="141839" y="160496"/>
                </a:cubicBezTo>
                <a:lnTo>
                  <a:pt x="141732" y="160496"/>
                </a:lnTo>
                <a:lnTo>
                  <a:pt x="0" y="127516"/>
                </a:lnTo>
                <a:lnTo>
                  <a:pt x="0" y="143530"/>
                </a:lnTo>
                <a:lnTo>
                  <a:pt x="141720" y="160555"/>
                </a:lnTo>
                <a:cubicBezTo>
                  <a:pt x="141732" y="160555"/>
                  <a:pt x="141756" y="160567"/>
                  <a:pt x="141804" y="160591"/>
                </a:cubicBezTo>
                <a:cubicBezTo>
                  <a:pt x="141744" y="160603"/>
                  <a:pt x="141697" y="160603"/>
                  <a:pt x="141685" y="160615"/>
                </a:cubicBezTo>
                <a:lnTo>
                  <a:pt x="0" y="159079"/>
                </a:lnTo>
                <a:lnTo>
                  <a:pt x="0" y="160746"/>
                </a:lnTo>
                <a:lnTo>
                  <a:pt x="141018" y="160746"/>
                </a:lnTo>
                <a:lnTo>
                  <a:pt x="141697" y="160686"/>
                </a:lnTo>
                <a:cubicBezTo>
                  <a:pt x="141720" y="160686"/>
                  <a:pt x="141756" y="160710"/>
                  <a:pt x="141816" y="160710"/>
                </a:cubicBezTo>
                <a:cubicBezTo>
                  <a:pt x="141780" y="160722"/>
                  <a:pt x="141744" y="160734"/>
                  <a:pt x="141732" y="160746"/>
                </a:cubicBezTo>
                <a:lnTo>
                  <a:pt x="141661" y="160758"/>
                </a:lnTo>
                <a:lnTo>
                  <a:pt x="142744" y="160758"/>
                </a:lnTo>
                <a:lnTo>
                  <a:pt x="142649" y="160746"/>
                </a:lnTo>
                <a:cubicBezTo>
                  <a:pt x="142637" y="160734"/>
                  <a:pt x="142613" y="160734"/>
                  <a:pt x="142578" y="160722"/>
                </a:cubicBezTo>
                <a:cubicBezTo>
                  <a:pt x="142649" y="160722"/>
                  <a:pt x="142697" y="160722"/>
                  <a:pt x="142709" y="160710"/>
                </a:cubicBezTo>
                <a:lnTo>
                  <a:pt x="143280" y="160770"/>
                </a:lnTo>
                <a:lnTo>
                  <a:pt x="285750" y="160770"/>
                </a:lnTo>
                <a:lnTo>
                  <a:pt x="285750" y="160651"/>
                </a:lnTo>
                <a:lnTo>
                  <a:pt x="142685" y="160615"/>
                </a:lnTo>
                <a:cubicBezTo>
                  <a:pt x="142649" y="160615"/>
                  <a:pt x="142625" y="160603"/>
                  <a:pt x="142590" y="160603"/>
                </a:cubicBezTo>
                <a:cubicBezTo>
                  <a:pt x="142625" y="160591"/>
                  <a:pt x="142649" y="160591"/>
                  <a:pt x="142673" y="160567"/>
                </a:cubicBezTo>
                <a:lnTo>
                  <a:pt x="285738" y="148280"/>
                </a:lnTo>
                <a:lnTo>
                  <a:pt x="285738" y="132385"/>
                </a:lnTo>
                <a:lnTo>
                  <a:pt x="142697" y="160508"/>
                </a:lnTo>
                <a:lnTo>
                  <a:pt x="142578" y="160508"/>
                </a:lnTo>
                <a:cubicBezTo>
                  <a:pt x="142601" y="160496"/>
                  <a:pt x="142637" y="160484"/>
                  <a:pt x="142649" y="160472"/>
                </a:cubicBezTo>
                <a:lnTo>
                  <a:pt x="285750" y="115740"/>
                </a:lnTo>
                <a:lnTo>
                  <a:pt x="285750" y="97929"/>
                </a:lnTo>
                <a:lnTo>
                  <a:pt x="142673" y="160424"/>
                </a:lnTo>
                <a:cubicBezTo>
                  <a:pt x="142649" y="160424"/>
                  <a:pt x="142613" y="160436"/>
                  <a:pt x="142554" y="160448"/>
                </a:cubicBezTo>
                <a:cubicBezTo>
                  <a:pt x="142578" y="160436"/>
                  <a:pt x="142590" y="160413"/>
                  <a:pt x="142613" y="160389"/>
                </a:cubicBezTo>
                <a:lnTo>
                  <a:pt x="285750" y="78355"/>
                </a:lnTo>
                <a:lnTo>
                  <a:pt x="285750" y="56185"/>
                </a:lnTo>
                <a:lnTo>
                  <a:pt x="142625" y="160305"/>
                </a:lnTo>
                <a:cubicBezTo>
                  <a:pt x="142613" y="160305"/>
                  <a:pt x="142566" y="160317"/>
                  <a:pt x="142506" y="160341"/>
                </a:cubicBezTo>
                <a:cubicBezTo>
                  <a:pt x="142518" y="160317"/>
                  <a:pt x="142554" y="160305"/>
                  <a:pt x="142554" y="160270"/>
                </a:cubicBezTo>
                <a:lnTo>
                  <a:pt x="285750" y="30278"/>
                </a:lnTo>
                <a:lnTo>
                  <a:pt x="285750" y="0"/>
                </a:lnTo>
                <a:lnTo>
                  <a:pt x="284595" y="0"/>
                </a:lnTo>
                <a:lnTo>
                  <a:pt x="142554" y="160222"/>
                </a:lnTo>
                <a:cubicBezTo>
                  <a:pt x="142530" y="160222"/>
                  <a:pt x="142506" y="160258"/>
                  <a:pt x="142447" y="160305"/>
                </a:cubicBezTo>
                <a:cubicBezTo>
                  <a:pt x="142459" y="160270"/>
                  <a:pt x="142470" y="160246"/>
                  <a:pt x="142470" y="160222"/>
                </a:cubicBezTo>
                <a:lnTo>
                  <a:pt x="256116" y="0"/>
                </a:lnTo>
                <a:lnTo>
                  <a:pt x="231684" y="0"/>
                </a:lnTo>
                <a:lnTo>
                  <a:pt x="142459" y="160174"/>
                </a:lnTo>
                <a:cubicBezTo>
                  <a:pt x="142447" y="160186"/>
                  <a:pt x="142411" y="160210"/>
                  <a:pt x="142375" y="160270"/>
                </a:cubicBezTo>
                <a:cubicBezTo>
                  <a:pt x="142375" y="160246"/>
                  <a:pt x="142387" y="160210"/>
                  <a:pt x="142387" y="160198"/>
                </a:cubicBezTo>
                <a:lnTo>
                  <a:pt x="210015" y="0"/>
                </a:lnTo>
                <a:lnTo>
                  <a:pt x="190215" y="0"/>
                </a:lnTo>
                <a:lnTo>
                  <a:pt x="142351" y="160139"/>
                </a:lnTo>
                <a:cubicBezTo>
                  <a:pt x="142340" y="160151"/>
                  <a:pt x="142328" y="160186"/>
                  <a:pt x="142292" y="160246"/>
                </a:cubicBezTo>
                <a:lnTo>
                  <a:pt x="142292" y="160151"/>
                </a:lnTo>
                <a:lnTo>
                  <a:pt x="171677" y="0"/>
                </a:lnTo>
                <a:lnTo>
                  <a:pt x="153924" y="0"/>
                </a:lnTo>
                <a:lnTo>
                  <a:pt x="142232" y="160115"/>
                </a:lnTo>
                <a:cubicBezTo>
                  <a:pt x="142232" y="160127"/>
                  <a:pt x="142220" y="160151"/>
                  <a:pt x="142209" y="160210"/>
                </a:cubicBezTo>
                <a:cubicBezTo>
                  <a:pt x="142197" y="160174"/>
                  <a:pt x="142197" y="160127"/>
                  <a:pt x="142173" y="160115"/>
                </a:cubicBezTo>
                <a:lnTo>
                  <a:pt x="136565" y="0"/>
                </a:lnTo>
                <a:lnTo>
                  <a:pt x="118991" y="0"/>
                </a:lnTo>
                <a:lnTo>
                  <a:pt x="142149" y="160174"/>
                </a:lnTo>
                <a:lnTo>
                  <a:pt x="142149" y="160258"/>
                </a:lnTo>
                <a:cubicBezTo>
                  <a:pt x="142113" y="160198"/>
                  <a:pt x="142101" y="160174"/>
                  <a:pt x="142089" y="160151"/>
                </a:cubicBezTo>
                <a:lnTo>
                  <a:pt x="100739" y="0"/>
                </a:lnTo>
                <a:lnTo>
                  <a:pt x="81439" y="0"/>
                </a:lnTo>
                <a:lnTo>
                  <a:pt x="142042" y="160151"/>
                </a:lnTo>
                <a:cubicBezTo>
                  <a:pt x="142042" y="160163"/>
                  <a:pt x="142042" y="160198"/>
                  <a:pt x="142054" y="160258"/>
                </a:cubicBezTo>
                <a:cubicBezTo>
                  <a:pt x="142030" y="160210"/>
                  <a:pt x="142018" y="160198"/>
                  <a:pt x="141994" y="160186"/>
                </a:cubicBezTo>
                <a:lnTo>
                  <a:pt x="60460" y="0"/>
                </a:lnTo>
                <a:lnTo>
                  <a:pt x="37064" y="0"/>
                </a:lnTo>
                <a:lnTo>
                  <a:pt x="141935" y="160186"/>
                </a:lnTo>
                <a:cubicBezTo>
                  <a:pt x="141935" y="160198"/>
                  <a:pt x="141959" y="160222"/>
                  <a:pt x="141970" y="160270"/>
                </a:cubicBezTo>
                <a:cubicBezTo>
                  <a:pt x="141923" y="160246"/>
                  <a:pt x="141899" y="160210"/>
                  <a:pt x="141875" y="160198"/>
                </a:cubicBezTo>
                <a:lnTo>
                  <a:pt x="10097" y="0"/>
                </a:ln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0" name="Google Shape;1780;p19"/>
          <p:cNvSpPr/>
          <p:nvPr/>
        </p:nvSpPr>
        <p:spPr>
          <a:xfrm>
            <a:off x="585001" y="404550"/>
            <a:ext cx="7974000" cy="43344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1" name="Google Shape;1781;p19"/>
          <p:cNvSpPr/>
          <p:nvPr/>
        </p:nvSpPr>
        <p:spPr>
          <a:xfrm>
            <a:off x="630001" y="449550"/>
            <a:ext cx="7884000" cy="42444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2" name="Google Shape;1782;p19"/>
          <p:cNvSpPr/>
          <p:nvPr/>
        </p:nvSpPr>
        <p:spPr>
          <a:xfrm>
            <a:off x="719976" y="539550"/>
            <a:ext cx="7704000" cy="4064400"/>
          </a:xfrm>
          <a:prstGeom prst="round2SameRect">
            <a:avLst>
              <a:gd name="adj1" fmla="val 10524"/>
              <a:gd name="adj2" fmla="val 0"/>
            </a:avLst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3" name="Google Shape;1783;p19"/>
          <p:cNvSpPr/>
          <p:nvPr/>
        </p:nvSpPr>
        <p:spPr>
          <a:xfrm>
            <a:off x="719975" y="1396800"/>
            <a:ext cx="7704000" cy="32076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4" name="Google Shape;1784;p19"/>
          <p:cNvSpPr txBox="1">
            <a:spLocks noGrp="1"/>
          </p:cNvSpPr>
          <p:nvPr>
            <p:ph type="title"/>
          </p:nvPr>
        </p:nvSpPr>
        <p:spPr>
          <a:xfrm>
            <a:off x="1984800" y="1910375"/>
            <a:ext cx="22464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785" name="Google Shape;1785;p19"/>
          <p:cNvSpPr txBox="1">
            <a:spLocks noGrp="1"/>
          </p:cNvSpPr>
          <p:nvPr>
            <p:ph type="subTitle" idx="1"/>
          </p:nvPr>
        </p:nvSpPr>
        <p:spPr>
          <a:xfrm>
            <a:off x="1984800" y="2248775"/>
            <a:ext cx="22464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786" name="Google Shape;1786;p19"/>
          <p:cNvSpPr txBox="1">
            <a:spLocks noGrp="1"/>
          </p:cNvSpPr>
          <p:nvPr>
            <p:ph type="title" idx="2"/>
          </p:nvPr>
        </p:nvSpPr>
        <p:spPr>
          <a:xfrm>
            <a:off x="5498400" y="1910375"/>
            <a:ext cx="22464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787" name="Google Shape;1787;p19"/>
          <p:cNvSpPr txBox="1">
            <a:spLocks noGrp="1"/>
          </p:cNvSpPr>
          <p:nvPr>
            <p:ph type="subTitle" idx="3"/>
          </p:nvPr>
        </p:nvSpPr>
        <p:spPr>
          <a:xfrm>
            <a:off x="5498400" y="2248775"/>
            <a:ext cx="22464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788" name="Google Shape;1788;p19"/>
          <p:cNvSpPr txBox="1">
            <a:spLocks noGrp="1"/>
          </p:cNvSpPr>
          <p:nvPr>
            <p:ph type="title" idx="4"/>
          </p:nvPr>
        </p:nvSpPr>
        <p:spPr>
          <a:xfrm>
            <a:off x="1984800" y="3234025"/>
            <a:ext cx="22464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789" name="Google Shape;1789;p19"/>
          <p:cNvSpPr txBox="1">
            <a:spLocks noGrp="1"/>
          </p:cNvSpPr>
          <p:nvPr>
            <p:ph type="subTitle" idx="5"/>
          </p:nvPr>
        </p:nvSpPr>
        <p:spPr>
          <a:xfrm>
            <a:off x="1984800" y="3572425"/>
            <a:ext cx="22464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790" name="Google Shape;1790;p19"/>
          <p:cNvSpPr txBox="1">
            <a:spLocks noGrp="1"/>
          </p:cNvSpPr>
          <p:nvPr>
            <p:ph type="title" idx="6"/>
          </p:nvPr>
        </p:nvSpPr>
        <p:spPr>
          <a:xfrm>
            <a:off x="5498400" y="3234025"/>
            <a:ext cx="22464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791" name="Google Shape;1791;p19"/>
          <p:cNvSpPr txBox="1">
            <a:spLocks noGrp="1"/>
          </p:cNvSpPr>
          <p:nvPr>
            <p:ph type="subTitle" idx="7"/>
          </p:nvPr>
        </p:nvSpPr>
        <p:spPr>
          <a:xfrm>
            <a:off x="5498400" y="3572425"/>
            <a:ext cx="22464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792" name="Google Shape;1792;p19"/>
          <p:cNvSpPr txBox="1">
            <a:spLocks noGrp="1"/>
          </p:cNvSpPr>
          <p:nvPr>
            <p:ph type="title" idx="8"/>
          </p:nvPr>
        </p:nvSpPr>
        <p:spPr>
          <a:xfrm>
            <a:off x="720000" y="630000"/>
            <a:ext cx="7704000" cy="67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5">
    <p:spTree>
      <p:nvGrpSpPr>
        <p:cNvPr id="1" name="Shape 1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4" name="Google Shape;1794;p20"/>
          <p:cNvSpPr/>
          <p:nvPr/>
        </p:nvSpPr>
        <p:spPr>
          <a:xfrm>
            <a:off x="45001" y="44700"/>
            <a:ext cx="9054000" cy="50541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5" name="Google Shape;1795;p20"/>
          <p:cNvSpPr/>
          <p:nvPr/>
        </p:nvSpPr>
        <p:spPr>
          <a:xfrm>
            <a:off x="44999" y="44647"/>
            <a:ext cx="9053306" cy="5054207"/>
          </a:xfrm>
          <a:custGeom>
            <a:avLst/>
            <a:gdLst/>
            <a:ahLst/>
            <a:cxnLst/>
            <a:rect l="l" t="t" r="r" b="b"/>
            <a:pathLst>
              <a:path w="285751" h="160770" extrusionOk="0">
                <a:moveTo>
                  <a:pt x="0" y="0"/>
                </a:moveTo>
                <a:lnTo>
                  <a:pt x="0" y="21669"/>
                </a:lnTo>
                <a:lnTo>
                  <a:pt x="141839" y="160258"/>
                </a:lnTo>
                <a:cubicBezTo>
                  <a:pt x="141839" y="160270"/>
                  <a:pt x="141863" y="160305"/>
                  <a:pt x="141899" y="160341"/>
                </a:cubicBezTo>
                <a:cubicBezTo>
                  <a:pt x="141851" y="160317"/>
                  <a:pt x="141816" y="160305"/>
                  <a:pt x="141804" y="160305"/>
                </a:cubicBezTo>
                <a:lnTo>
                  <a:pt x="0" y="49066"/>
                </a:lnTo>
                <a:lnTo>
                  <a:pt x="0" y="72187"/>
                </a:lnTo>
                <a:lnTo>
                  <a:pt x="141780" y="160329"/>
                </a:lnTo>
                <a:cubicBezTo>
                  <a:pt x="141792" y="160341"/>
                  <a:pt x="141804" y="160377"/>
                  <a:pt x="141851" y="160413"/>
                </a:cubicBezTo>
                <a:cubicBezTo>
                  <a:pt x="141804" y="160389"/>
                  <a:pt x="141780" y="160389"/>
                  <a:pt x="141756" y="160389"/>
                </a:cubicBezTo>
                <a:lnTo>
                  <a:pt x="0" y="92392"/>
                </a:lnTo>
                <a:lnTo>
                  <a:pt x="0" y="110621"/>
                </a:lnTo>
                <a:lnTo>
                  <a:pt x="141744" y="160436"/>
                </a:lnTo>
                <a:cubicBezTo>
                  <a:pt x="141756" y="160448"/>
                  <a:pt x="141792" y="160472"/>
                  <a:pt x="141839" y="160496"/>
                </a:cubicBezTo>
                <a:lnTo>
                  <a:pt x="141732" y="160496"/>
                </a:lnTo>
                <a:lnTo>
                  <a:pt x="0" y="127516"/>
                </a:lnTo>
                <a:lnTo>
                  <a:pt x="0" y="143530"/>
                </a:lnTo>
                <a:lnTo>
                  <a:pt x="141720" y="160555"/>
                </a:lnTo>
                <a:cubicBezTo>
                  <a:pt x="141732" y="160555"/>
                  <a:pt x="141756" y="160567"/>
                  <a:pt x="141804" y="160591"/>
                </a:cubicBezTo>
                <a:cubicBezTo>
                  <a:pt x="141744" y="160603"/>
                  <a:pt x="141697" y="160603"/>
                  <a:pt x="141685" y="160615"/>
                </a:cubicBezTo>
                <a:lnTo>
                  <a:pt x="0" y="159079"/>
                </a:lnTo>
                <a:lnTo>
                  <a:pt x="0" y="160746"/>
                </a:lnTo>
                <a:lnTo>
                  <a:pt x="141018" y="160746"/>
                </a:lnTo>
                <a:lnTo>
                  <a:pt x="141697" y="160686"/>
                </a:lnTo>
                <a:cubicBezTo>
                  <a:pt x="141720" y="160686"/>
                  <a:pt x="141756" y="160710"/>
                  <a:pt x="141816" y="160710"/>
                </a:cubicBezTo>
                <a:cubicBezTo>
                  <a:pt x="141780" y="160722"/>
                  <a:pt x="141744" y="160734"/>
                  <a:pt x="141732" y="160746"/>
                </a:cubicBezTo>
                <a:lnTo>
                  <a:pt x="141661" y="160758"/>
                </a:lnTo>
                <a:lnTo>
                  <a:pt x="142744" y="160758"/>
                </a:lnTo>
                <a:lnTo>
                  <a:pt x="142649" y="160746"/>
                </a:lnTo>
                <a:cubicBezTo>
                  <a:pt x="142637" y="160734"/>
                  <a:pt x="142613" y="160734"/>
                  <a:pt x="142578" y="160722"/>
                </a:cubicBezTo>
                <a:cubicBezTo>
                  <a:pt x="142649" y="160722"/>
                  <a:pt x="142697" y="160722"/>
                  <a:pt x="142709" y="160710"/>
                </a:cubicBezTo>
                <a:lnTo>
                  <a:pt x="143280" y="160770"/>
                </a:lnTo>
                <a:lnTo>
                  <a:pt x="285750" y="160770"/>
                </a:lnTo>
                <a:lnTo>
                  <a:pt x="285750" y="160651"/>
                </a:lnTo>
                <a:lnTo>
                  <a:pt x="142685" y="160615"/>
                </a:lnTo>
                <a:cubicBezTo>
                  <a:pt x="142649" y="160615"/>
                  <a:pt x="142625" y="160603"/>
                  <a:pt x="142590" y="160603"/>
                </a:cubicBezTo>
                <a:cubicBezTo>
                  <a:pt x="142625" y="160591"/>
                  <a:pt x="142649" y="160591"/>
                  <a:pt x="142673" y="160567"/>
                </a:cubicBezTo>
                <a:lnTo>
                  <a:pt x="285738" y="148280"/>
                </a:lnTo>
                <a:lnTo>
                  <a:pt x="285738" y="132385"/>
                </a:lnTo>
                <a:lnTo>
                  <a:pt x="142697" y="160508"/>
                </a:lnTo>
                <a:lnTo>
                  <a:pt x="142578" y="160508"/>
                </a:lnTo>
                <a:cubicBezTo>
                  <a:pt x="142601" y="160496"/>
                  <a:pt x="142637" y="160484"/>
                  <a:pt x="142649" y="160472"/>
                </a:cubicBezTo>
                <a:lnTo>
                  <a:pt x="285750" y="115740"/>
                </a:lnTo>
                <a:lnTo>
                  <a:pt x="285750" y="97929"/>
                </a:lnTo>
                <a:lnTo>
                  <a:pt x="142673" y="160424"/>
                </a:lnTo>
                <a:cubicBezTo>
                  <a:pt x="142649" y="160424"/>
                  <a:pt x="142613" y="160436"/>
                  <a:pt x="142554" y="160448"/>
                </a:cubicBezTo>
                <a:cubicBezTo>
                  <a:pt x="142578" y="160436"/>
                  <a:pt x="142590" y="160413"/>
                  <a:pt x="142613" y="160389"/>
                </a:cubicBezTo>
                <a:lnTo>
                  <a:pt x="285750" y="78355"/>
                </a:lnTo>
                <a:lnTo>
                  <a:pt x="285750" y="56185"/>
                </a:lnTo>
                <a:lnTo>
                  <a:pt x="142625" y="160305"/>
                </a:lnTo>
                <a:cubicBezTo>
                  <a:pt x="142613" y="160305"/>
                  <a:pt x="142566" y="160317"/>
                  <a:pt x="142506" y="160341"/>
                </a:cubicBezTo>
                <a:cubicBezTo>
                  <a:pt x="142518" y="160317"/>
                  <a:pt x="142554" y="160305"/>
                  <a:pt x="142554" y="160270"/>
                </a:cubicBezTo>
                <a:lnTo>
                  <a:pt x="285750" y="30278"/>
                </a:lnTo>
                <a:lnTo>
                  <a:pt x="285750" y="0"/>
                </a:lnTo>
                <a:lnTo>
                  <a:pt x="284595" y="0"/>
                </a:lnTo>
                <a:lnTo>
                  <a:pt x="142554" y="160222"/>
                </a:lnTo>
                <a:cubicBezTo>
                  <a:pt x="142530" y="160222"/>
                  <a:pt x="142506" y="160258"/>
                  <a:pt x="142447" y="160305"/>
                </a:cubicBezTo>
                <a:cubicBezTo>
                  <a:pt x="142459" y="160270"/>
                  <a:pt x="142470" y="160246"/>
                  <a:pt x="142470" y="160222"/>
                </a:cubicBezTo>
                <a:lnTo>
                  <a:pt x="256116" y="0"/>
                </a:lnTo>
                <a:lnTo>
                  <a:pt x="231684" y="0"/>
                </a:lnTo>
                <a:lnTo>
                  <a:pt x="142459" y="160174"/>
                </a:lnTo>
                <a:cubicBezTo>
                  <a:pt x="142447" y="160186"/>
                  <a:pt x="142411" y="160210"/>
                  <a:pt x="142375" y="160270"/>
                </a:cubicBezTo>
                <a:cubicBezTo>
                  <a:pt x="142375" y="160246"/>
                  <a:pt x="142387" y="160210"/>
                  <a:pt x="142387" y="160198"/>
                </a:cubicBezTo>
                <a:lnTo>
                  <a:pt x="210015" y="0"/>
                </a:lnTo>
                <a:lnTo>
                  <a:pt x="190215" y="0"/>
                </a:lnTo>
                <a:lnTo>
                  <a:pt x="142351" y="160139"/>
                </a:lnTo>
                <a:cubicBezTo>
                  <a:pt x="142340" y="160151"/>
                  <a:pt x="142328" y="160186"/>
                  <a:pt x="142292" y="160246"/>
                </a:cubicBezTo>
                <a:lnTo>
                  <a:pt x="142292" y="160151"/>
                </a:lnTo>
                <a:lnTo>
                  <a:pt x="171677" y="0"/>
                </a:lnTo>
                <a:lnTo>
                  <a:pt x="153924" y="0"/>
                </a:lnTo>
                <a:lnTo>
                  <a:pt x="142232" y="160115"/>
                </a:lnTo>
                <a:cubicBezTo>
                  <a:pt x="142232" y="160127"/>
                  <a:pt x="142220" y="160151"/>
                  <a:pt x="142209" y="160210"/>
                </a:cubicBezTo>
                <a:cubicBezTo>
                  <a:pt x="142197" y="160174"/>
                  <a:pt x="142197" y="160127"/>
                  <a:pt x="142173" y="160115"/>
                </a:cubicBezTo>
                <a:lnTo>
                  <a:pt x="136565" y="0"/>
                </a:lnTo>
                <a:lnTo>
                  <a:pt x="118991" y="0"/>
                </a:lnTo>
                <a:lnTo>
                  <a:pt x="142149" y="160174"/>
                </a:lnTo>
                <a:lnTo>
                  <a:pt x="142149" y="160258"/>
                </a:lnTo>
                <a:cubicBezTo>
                  <a:pt x="142113" y="160198"/>
                  <a:pt x="142101" y="160174"/>
                  <a:pt x="142089" y="160151"/>
                </a:cubicBezTo>
                <a:lnTo>
                  <a:pt x="100739" y="0"/>
                </a:lnTo>
                <a:lnTo>
                  <a:pt x="81439" y="0"/>
                </a:lnTo>
                <a:lnTo>
                  <a:pt x="142042" y="160151"/>
                </a:lnTo>
                <a:cubicBezTo>
                  <a:pt x="142042" y="160163"/>
                  <a:pt x="142042" y="160198"/>
                  <a:pt x="142054" y="160258"/>
                </a:cubicBezTo>
                <a:cubicBezTo>
                  <a:pt x="142030" y="160210"/>
                  <a:pt x="142018" y="160198"/>
                  <a:pt x="141994" y="160186"/>
                </a:cubicBezTo>
                <a:lnTo>
                  <a:pt x="60460" y="0"/>
                </a:lnTo>
                <a:lnTo>
                  <a:pt x="37064" y="0"/>
                </a:lnTo>
                <a:lnTo>
                  <a:pt x="141935" y="160186"/>
                </a:lnTo>
                <a:cubicBezTo>
                  <a:pt x="141935" y="160198"/>
                  <a:pt x="141959" y="160222"/>
                  <a:pt x="141970" y="160270"/>
                </a:cubicBezTo>
                <a:cubicBezTo>
                  <a:pt x="141923" y="160246"/>
                  <a:pt x="141899" y="160210"/>
                  <a:pt x="141875" y="160198"/>
                </a:cubicBezTo>
                <a:lnTo>
                  <a:pt x="10097" y="0"/>
                </a:ln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6" name="Google Shape;1796;p20"/>
          <p:cNvSpPr/>
          <p:nvPr/>
        </p:nvSpPr>
        <p:spPr>
          <a:xfrm>
            <a:off x="585001" y="404550"/>
            <a:ext cx="7974000" cy="43344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7" name="Google Shape;1797;p20"/>
          <p:cNvSpPr/>
          <p:nvPr/>
        </p:nvSpPr>
        <p:spPr>
          <a:xfrm>
            <a:off x="630001" y="449550"/>
            <a:ext cx="7884000" cy="42444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8" name="Google Shape;1798;p20"/>
          <p:cNvSpPr/>
          <p:nvPr/>
        </p:nvSpPr>
        <p:spPr>
          <a:xfrm>
            <a:off x="719976" y="539550"/>
            <a:ext cx="7704000" cy="4064400"/>
          </a:xfrm>
          <a:prstGeom prst="round2SameRect">
            <a:avLst>
              <a:gd name="adj1" fmla="val 10524"/>
              <a:gd name="adj2" fmla="val 0"/>
            </a:avLst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9" name="Google Shape;1799;p20"/>
          <p:cNvSpPr/>
          <p:nvPr/>
        </p:nvSpPr>
        <p:spPr>
          <a:xfrm>
            <a:off x="719975" y="1396800"/>
            <a:ext cx="7704000" cy="32076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0" name="Google Shape;1800;p20"/>
          <p:cNvSpPr txBox="1">
            <a:spLocks noGrp="1"/>
          </p:cNvSpPr>
          <p:nvPr>
            <p:ph type="title"/>
          </p:nvPr>
        </p:nvSpPr>
        <p:spPr>
          <a:xfrm>
            <a:off x="961194" y="2091600"/>
            <a:ext cx="22464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801" name="Google Shape;1801;p20"/>
          <p:cNvSpPr txBox="1">
            <a:spLocks noGrp="1"/>
          </p:cNvSpPr>
          <p:nvPr>
            <p:ph type="subTitle" idx="1"/>
          </p:nvPr>
        </p:nvSpPr>
        <p:spPr>
          <a:xfrm>
            <a:off x="961194" y="2430000"/>
            <a:ext cx="22464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802" name="Google Shape;1802;p20"/>
          <p:cNvSpPr txBox="1">
            <a:spLocks noGrp="1"/>
          </p:cNvSpPr>
          <p:nvPr>
            <p:ph type="title" idx="2"/>
          </p:nvPr>
        </p:nvSpPr>
        <p:spPr>
          <a:xfrm>
            <a:off x="3448788" y="2091600"/>
            <a:ext cx="22464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803" name="Google Shape;1803;p20"/>
          <p:cNvSpPr txBox="1">
            <a:spLocks noGrp="1"/>
          </p:cNvSpPr>
          <p:nvPr>
            <p:ph type="subTitle" idx="3"/>
          </p:nvPr>
        </p:nvSpPr>
        <p:spPr>
          <a:xfrm>
            <a:off x="3448788" y="2430000"/>
            <a:ext cx="22464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804" name="Google Shape;1804;p20"/>
          <p:cNvSpPr txBox="1">
            <a:spLocks noGrp="1"/>
          </p:cNvSpPr>
          <p:nvPr>
            <p:ph type="title" idx="4"/>
          </p:nvPr>
        </p:nvSpPr>
        <p:spPr>
          <a:xfrm>
            <a:off x="961194" y="3600000"/>
            <a:ext cx="22464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805" name="Google Shape;1805;p20"/>
          <p:cNvSpPr txBox="1">
            <a:spLocks noGrp="1"/>
          </p:cNvSpPr>
          <p:nvPr>
            <p:ph type="subTitle" idx="5"/>
          </p:nvPr>
        </p:nvSpPr>
        <p:spPr>
          <a:xfrm>
            <a:off x="961194" y="3938400"/>
            <a:ext cx="22464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806" name="Google Shape;1806;p20"/>
          <p:cNvSpPr txBox="1">
            <a:spLocks noGrp="1"/>
          </p:cNvSpPr>
          <p:nvPr>
            <p:ph type="title" idx="6"/>
          </p:nvPr>
        </p:nvSpPr>
        <p:spPr>
          <a:xfrm>
            <a:off x="3448788" y="3600000"/>
            <a:ext cx="22464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807" name="Google Shape;1807;p20"/>
          <p:cNvSpPr txBox="1">
            <a:spLocks noGrp="1"/>
          </p:cNvSpPr>
          <p:nvPr>
            <p:ph type="subTitle" idx="7"/>
          </p:nvPr>
        </p:nvSpPr>
        <p:spPr>
          <a:xfrm>
            <a:off x="3448788" y="3938400"/>
            <a:ext cx="22464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808" name="Google Shape;1808;p20"/>
          <p:cNvSpPr txBox="1">
            <a:spLocks noGrp="1"/>
          </p:cNvSpPr>
          <p:nvPr>
            <p:ph type="title" idx="8"/>
          </p:nvPr>
        </p:nvSpPr>
        <p:spPr>
          <a:xfrm>
            <a:off x="5936381" y="2091600"/>
            <a:ext cx="22464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809" name="Google Shape;1809;p20"/>
          <p:cNvSpPr txBox="1">
            <a:spLocks noGrp="1"/>
          </p:cNvSpPr>
          <p:nvPr>
            <p:ph type="subTitle" idx="9"/>
          </p:nvPr>
        </p:nvSpPr>
        <p:spPr>
          <a:xfrm>
            <a:off x="5936381" y="2430000"/>
            <a:ext cx="22464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810" name="Google Shape;1810;p20"/>
          <p:cNvSpPr txBox="1">
            <a:spLocks noGrp="1"/>
          </p:cNvSpPr>
          <p:nvPr>
            <p:ph type="title" idx="13"/>
          </p:nvPr>
        </p:nvSpPr>
        <p:spPr>
          <a:xfrm>
            <a:off x="5936381" y="3600000"/>
            <a:ext cx="22464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811" name="Google Shape;1811;p20"/>
          <p:cNvSpPr txBox="1">
            <a:spLocks noGrp="1"/>
          </p:cNvSpPr>
          <p:nvPr>
            <p:ph type="subTitle" idx="14"/>
          </p:nvPr>
        </p:nvSpPr>
        <p:spPr>
          <a:xfrm>
            <a:off x="5936381" y="3938400"/>
            <a:ext cx="22464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812" name="Google Shape;1812;p20"/>
          <p:cNvSpPr txBox="1">
            <a:spLocks noGrp="1"/>
          </p:cNvSpPr>
          <p:nvPr>
            <p:ph type="title" idx="15"/>
          </p:nvPr>
        </p:nvSpPr>
        <p:spPr>
          <a:xfrm>
            <a:off x="720000" y="630000"/>
            <a:ext cx="7704000" cy="67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/>
          <p:nvPr/>
        </p:nvSpPr>
        <p:spPr>
          <a:xfrm>
            <a:off x="45000" y="44550"/>
            <a:ext cx="9054000" cy="50544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3"/>
          <p:cNvSpPr/>
          <p:nvPr/>
        </p:nvSpPr>
        <p:spPr>
          <a:xfrm>
            <a:off x="90000" y="89550"/>
            <a:ext cx="8964000" cy="49644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3"/>
          <p:cNvSpPr/>
          <p:nvPr/>
        </p:nvSpPr>
        <p:spPr>
          <a:xfrm>
            <a:off x="667575" y="714850"/>
            <a:ext cx="7809000" cy="3713700"/>
          </a:xfrm>
          <a:prstGeom prst="round2SameRect">
            <a:avLst>
              <a:gd name="adj1" fmla="val 18217"/>
              <a:gd name="adj2" fmla="val 0"/>
            </a:avLst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grpSp>
        <p:nvGrpSpPr>
          <p:cNvPr id="20" name="Google Shape;20;p3"/>
          <p:cNvGrpSpPr/>
          <p:nvPr/>
        </p:nvGrpSpPr>
        <p:grpSpPr>
          <a:xfrm>
            <a:off x="129662" y="68400"/>
            <a:ext cx="8884950" cy="5007801"/>
            <a:chOff x="129662" y="68400"/>
            <a:chExt cx="8884950" cy="5007801"/>
          </a:xfrm>
        </p:grpSpPr>
        <p:grpSp>
          <p:nvGrpSpPr>
            <p:cNvPr id="21" name="Google Shape;21;p3"/>
            <p:cNvGrpSpPr/>
            <p:nvPr/>
          </p:nvGrpSpPr>
          <p:grpSpPr>
            <a:xfrm>
              <a:off x="190971" y="1558392"/>
              <a:ext cx="393857" cy="521341"/>
              <a:chOff x="150169" y="1487750"/>
              <a:chExt cx="386134" cy="511119"/>
            </a:xfrm>
          </p:grpSpPr>
          <p:sp>
            <p:nvSpPr>
              <p:cNvPr id="22" name="Google Shape;22;p3"/>
              <p:cNvSpPr/>
              <p:nvPr/>
            </p:nvSpPr>
            <p:spPr>
              <a:xfrm rot="5400000">
                <a:off x="187825" y="1650391"/>
                <a:ext cx="310821" cy="386134"/>
              </a:xfrm>
              <a:custGeom>
                <a:avLst/>
                <a:gdLst/>
                <a:ahLst/>
                <a:cxnLst/>
                <a:rect l="l" t="t" r="r" b="b"/>
                <a:pathLst>
                  <a:path w="7635" h="9485" extrusionOk="0">
                    <a:moveTo>
                      <a:pt x="7018" y="0"/>
                    </a:moveTo>
                    <a:cubicBezTo>
                      <a:pt x="6992" y="0"/>
                      <a:pt x="6965" y="2"/>
                      <a:pt x="6936" y="7"/>
                    </a:cubicBezTo>
                    <a:cubicBezTo>
                      <a:pt x="6345" y="87"/>
                      <a:pt x="6372" y="1593"/>
                      <a:pt x="6264" y="1996"/>
                    </a:cubicBezTo>
                    <a:cubicBezTo>
                      <a:pt x="6076" y="3233"/>
                      <a:pt x="5242" y="4335"/>
                      <a:pt x="4113" y="4953"/>
                    </a:cubicBezTo>
                    <a:cubicBezTo>
                      <a:pt x="3307" y="5383"/>
                      <a:pt x="2339" y="5518"/>
                      <a:pt x="1532" y="5948"/>
                    </a:cubicBezTo>
                    <a:cubicBezTo>
                      <a:pt x="699" y="6378"/>
                      <a:pt x="0" y="7265"/>
                      <a:pt x="188" y="8179"/>
                    </a:cubicBezTo>
                    <a:cubicBezTo>
                      <a:pt x="323" y="8771"/>
                      <a:pt x="860" y="9228"/>
                      <a:pt x="1425" y="9389"/>
                    </a:cubicBezTo>
                    <a:cubicBezTo>
                      <a:pt x="1665" y="9455"/>
                      <a:pt x="1909" y="9485"/>
                      <a:pt x="2155" y="9485"/>
                    </a:cubicBezTo>
                    <a:cubicBezTo>
                      <a:pt x="2514" y="9485"/>
                      <a:pt x="2875" y="9420"/>
                      <a:pt x="3226" y="9308"/>
                    </a:cubicBezTo>
                    <a:cubicBezTo>
                      <a:pt x="4732" y="8878"/>
                      <a:pt x="5995" y="7749"/>
                      <a:pt x="6640" y="6297"/>
                    </a:cubicBezTo>
                    <a:cubicBezTo>
                      <a:pt x="7286" y="4819"/>
                      <a:pt x="7205" y="3206"/>
                      <a:pt x="7286" y="1620"/>
                    </a:cubicBezTo>
                    <a:cubicBezTo>
                      <a:pt x="7311" y="1207"/>
                      <a:pt x="7635" y="0"/>
                      <a:pt x="70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3"/>
              <p:cNvSpPr/>
              <p:nvPr/>
            </p:nvSpPr>
            <p:spPr>
              <a:xfrm rot="5400000">
                <a:off x="142515" y="1508512"/>
                <a:ext cx="403884" cy="362360"/>
              </a:xfrm>
              <a:custGeom>
                <a:avLst/>
                <a:gdLst/>
                <a:ahLst/>
                <a:cxnLst/>
                <a:rect l="l" t="t" r="r" b="b"/>
                <a:pathLst>
                  <a:path w="9921" h="8901" extrusionOk="0">
                    <a:moveTo>
                      <a:pt x="9324" y="0"/>
                    </a:moveTo>
                    <a:cubicBezTo>
                      <a:pt x="8928" y="0"/>
                      <a:pt x="8393" y="824"/>
                      <a:pt x="8065" y="1169"/>
                    </a:cubicBezTo>
                    <a:cubicBezTo>
                      <a:pt x="7528" y="1895"/>
                      <a:pt x="6479" y="2003"/>
                      <a:pt x="5592" y="2137"/>
                    </a:cubicBezTo>
                    <a:cubicBezTo>
                      <a:pt x="4167" y="2326"/>
                      <a:pt x="2769" y="2809"/>
                      <a:pt x="1694" y="3777"/>
                    </a:cubicBezTo>
                    <a:cubicBezTo>
                      <a:pt x="646" y="4745"/>
                      <a:pt x="0" y="6277"/>
                      <a:pt x="350" y="7649"/>
                    </a:cubicBezTo>
                    <a:cubicBezTo>
                      <a:pt x="511" y="8213"/>
                      <a:pt x="834" y="8778"/>
                      <a:pt x="1425" y="8885"/>
                    </a:cubicBezTo>
                    <a:cubicBezTo>
                      <a:pt x="1485" y="8896"/>
                      <a:pt x="1544" y="8901"/>
                      <a:pt x="1604" y="8901"/>
                    </a:cubicBezTo>
                    <a:cubicBezTo>
                      <a:pt x="2005" y="8901"/>
                      <a:pt x="2405" y="8675"/>
                      <a:pt x="2662" y="8348"/>
                    </a:cubicBezTo>
                    <a:cubicBezTo>
                      <a:pt x="2958" y="7971"/>
                      <a:pt x="3119" y="7541"/>
                      <a:pt x="3334" y="7111"/>
                    </a:cubicBezTo>
                    <a:cubicBezTo>
                      <a:pt x="3764" y="6170"/>
                      <a:pt x="4275" y="5175"/>
                      <a:pt x="5108" y="4557"/>
                    </a:cubicBezTo>
                    <a:cubicBezTo>
                      <a:pt x="6022" y="3858"/>
                      <a:pt x="7205" y="3589"/>
                      <a:pt x="8200" y="2971"/>
                    </a:cubicBezTo>
                    <a:cubicBezTo>
                      <a:pt x="8872" y="2567"/>
                      <a:pt x="9920" y="1627"/>
                      <a:pt x="9759" y="712"/>
                    </a:cubicBezTo>
                    <a:cubicBezTo>
                      <a:pt x="9672" y="190"/>
                      <a:pt x="9514" y="0"/>
                      <a:pt x="93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" name="Google Shape;24;p3"/>
            <p:cNvGrpSpPr/>
            <p:nvPr/>
          </p:nvGrpSpPr>
          <p:grpSpPr>
            <a:xfrm>
              <a:off x="190971" y="3064606"/>
              <a:ext cx="393857" cy="520467"/>
              <a:chOff x="149088" y="3036924"/>
              <a:chExt cx="386134" cy="510262"/>
            </a:xfrm>
          </p:grpSpPr>
          <p:sp>
            <p:nvSpPr>
              <p:cNvPr id="25" name="Google Shape;25;p3"/>
              <p:cNvSpPr/>
              <p:nvPr/>
            </p:nvSpPr>
            <p:spPr>
              <a:xfrm rot="5400000">
                <a:off x="186602" y="2999410"/>
                <a:ext cx="311106" cy="386134"/>
              </a:xfrm>
              <a:custGeom>
                <a:avLst/>
                <a:gdLst/>
                <a:ahLst/>
                <a:cxnLst/>
                <a:rect l="l" t="t" r="r" b="b"/>
                <a:pathLst>
                  <a:path w="7642" h="9485" extrusionOk="0">
                    <a:moveTo>
                      <a:pt x="641" y="1"/>
                    </a:moveTo>
                    <a:cubicBezTo>
                      <a:pt x="0" y="1"/>
                      <a:pt x="329" y="1201"/>
                      <a:pt x="355" y="1618"/>
                    </a:cubicBezTo>
                    <a:cubicBezTo>
                      <a:pt x="436" y="3204"/>
                      <a:pt x="355" y="4817"/>
                      <a:pt x="1001" y="6295"/>
                    </a:cubicBezTo>
                    <a:cubicBezTo>
                      <a:pt x="1646" y="7747"/>
                      <a:pt x="2909" y="8876"/>
                      <a:pt x="4415" y="9333"/>
                    </a:cubicBezTo>
                    <a:cubicBezTo>
                      <a:pt x="4759" y="9427"/>
                      <a:pt x="5111" y="9484"/>
                      <a:pt x="5463" y="9484"/>
                    </a:cubicBezTo>
                    <a:cubicBezTo>
                      <a:pt x="5716" y="9484"/>
                      <a:pt x="5968" y="9455"/>
                      <a:pt x="6216" y="9387"/>
                    </a:cubicBezTo>
                    <a:cubicBezTo>
                      <a:pt x="6781" y="9226"/>
                      <a:pt x="7318" y="8796"/>
                      <a:pt x="7453" y="8177"/>
                    </a:cubicBezTo>
                    <a:cubicBezTo>
                      <a:pt x="7641" y="7263"/>
                      <a:pt x="6915" y="6403"/>
                      <a:pt x="6109" y="5973"/>
                    </a:cubicBezTo>
                    <a:cubicBezTo>
                      <a:pt x="5275" y="5516"/>
                      <a:pt x="4334" y="5381"/>
                      <a:pt x="3474" y="4951"/>
                    </a:cubicBezTo>
                    <a:cubicBezTo>
                      <a:pt x="2372" y="4387"/>
                      <a:pt x="1565" y="3231"/>
                      <a:pt x="1323" y="1994"/>
                    </a:cubicBezTo>
                    <a:cubicBezTo>
                      <a:pt x="1270" y="1591"/>
                      <a:pt x="1296" y="85"/>
                      <a:pt x="705" y="5"/>
                    </a:cubicBezTo>
                    <a:cubicBezTo>
                      <a:pt x="683" y="2"/>
                      <a:pt x="661" y="1"/>
                      <a:pt x="64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3"/>
              <p:cNvSpPr/>
              <p:nvPr/>
            </p:nvSpPr>
            <p:spPr>
              <a:xfrm rot="5400000">
                <a:off x="142615" y="3164064"/>
                <a:ext cx="403884" cy="362360"/>
              </a:xfrm>
              <a:custGeom>
                <a:avLst/>
                <a:gdLst/>
                <a:ahLst/>
                <a:cxnLst/>
                <a:rect l="l" t="t" r="r" b="b"/>
                <a:pathLst>
                  <a:path w="9921" h="8901" extrusionOk="0">
                    <a:moveTo>
                      <a:pt x="567" y="0"/>
                    </a:moveTo>
                    <a:cubicBezTo>
                      <a:pt x="380" y="0"/>
                      <a:pt x="222" y="190"/>
                      <a:pt x="135" y="712"/>
                    </a:cubicBezTo>
                    <a:cubicBezTo>
                      <a:pt x="1" y="1627"/>
                      <a:pt x="995" y="2567"/>
                      <a:pt x="1668" y="2971"/>
                    </a:cubicBezTo>
                    <a:cubicBezTo>
                      <a:pt x="2689" y="3589"/>
                      <a:pt x="3872" y="3831"/>
                      <a:pt x="4759" y="4557"/>
                    </a:cubicBezTo>
                    <a:cubicBezTo>
                      <a:pt x="5620" y="5202"/>
                      <a:pt x="6103" y="6143"/>
                      <a:pt x="6560" y="7111"/>
                    </a:cubicBezTo>
                    <a:cubicBezTo>
                      <a:pt x="6749" y="7541"/>
                      <a:pt x="6910" y="7971"/>
                      <a:pt x="7233" y="8348"/>
                    </a:cubicBezTo>
                    <a:cubicBezTo>
                      <a:pt x="7490" y="8675"/>
                      <a:pt x="7869" y="8901"/>
                      <a:pt x="8282" y="8901"/>
                    </a:cubicBezTo>
                    <a:cubicBezTo>
                      <a:pt x="8344" y="8901"/>
                      <a:pt x="8406" y="8896"/>
                      <a:pt x="8469" y="8885"/>
                    </a:cubicBezTo>
                    <a:cubicBezTo>
                      <a:pt x="9034" y="8778"/>
                      <a:pt x="9410" y="8213"/>
                      <a:pt x="9545" y="7649"/>
                    </a:cubicBezTo>
                    <a:cubicBezTo>
                      <a:pt x="9921" y="6224"/>
                      <a:pt x="9276" y="4745"/>
                      <a:pt x="8200" y="3777"/>
                    </a:cubicBezTo>
                    <a:cubicBezTo>
                      <a:pt x="7125" y="2836"/>
                      <a:pt x="5700" y="2326"/>
                      <a:pt x="4222" y="2137"/>
                    </a:cubicBezTo>
                    <a:cubicBezTo>
                      <a:pt x="3334" y="2003"/>
                      <a:pt x="2313" y="1895"/>
                      <a:pt x="1748" y="1169"/>
                    </a:cubicBezTo>
                    <a:cubicBezTo>
                      <a:pt x="1476" y="824"/>
                      <a:pt x="957" y="0"/>
                      <a:pt x="56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" name="Google Shape;27;p3"/>
            <p:cNvGrpSpPr/>
            <p:nvPr/>
          </p:nvGrpSpPr>
          <p:grpSpPr>
            <a:xfrm>
              <a:off x="5125161" y="4568439"/>
              <a:ext cx="791301" cy="327167"/>
              <a:chOff x="5701558" y="4293124"/>
              <a:chExt cx="1055068" cy="436223"/>
            </a:xfrm>
          </p:grpSpPr>
          <p:sp>
            <p:nvSpPr>
              <p:cNvPr id="28" name="Google Shape;28;p3"/>
              <p:cNvSpPr/>
              <p:nvPr/>
            </p:nvSpPr>
            <p:spPr>
              <a:xfrm rot="5400000">
                <a:off x="6059347" y="4032069"/>
                <a:ext cx="339489" cy="1055068"/>
              </a:xfrm>
              <a:custGeom>
                <a:avLst/>
                <a:gdLst/>
                <a:ahLst/>
                <a:cxnLst/>
                <a:rect l="l" t="t" r="r" b="b"/>
                <a:pathLst>
                  <a:path w="6131" h="19054" extrusionOk="0">
                    <a:moveTo>
                      <a:pt x="2795" y="1"/>
                    </a:moveTo>
                    <a:cubicBezTo>
                      <a:pt x="2659" y="1"/>
                      <a:pt x="2526" y="14"/>
                      <a:pt x="2394" y="38"/>
                    </a:cubicBezTo>
                    <a:cubicBezTo>
                      <a:pt x="2152" y="173"/>
                      <a:pt x="1883" y="280"/>
                      <a:pt x="1614" y="307"/>
                    </a:cubicBezTo>
                    <a:cubicBezTo>
                      <a:pt x="1453" y="388"/>
                      <a:pt x="1291" y="495"/>
                      <a:pt x="1157" y="657"/>
                    </a:cubicBezTo>
                    <a:cubicBezTo>
                      <a:pt x="1022" y="845"/>
                      <a:pt x="915" y="1006"/>
                      <a:pt x="834" y="1194"/>
                    </a:cubicBezTo>
                    <a:cubicBezTo>
                      <a:pt x="646" y="1866"/>
                      <a:pt x="915" y="2592"/>
                      <a:pt x="1291" y="3157"/>
                    </a:cubicBezTo>
                    <a:cubicBezTo>
                      <a:pt x="1668" y="3802"/>
                      <a:pt x="2178" y="4367"/>
                      <a:pt x="2555" y="5012"/>
                    </a:cubicBezTo>
                    <a:cubicBezTo>
                      <a:pt x="3576" y="6732"/>
                      <a:pt x="2931" y="8561"/>
                      <a:pt x="2017" y="10147"/>
                    </a:cubicBezTo>
                    <a:cubicBezTo>
                      <a:pt x="1372" y="11249"/>
                      <a:pt x="646" y="12324"/>
                      <a:pt x="323" y="13588"/>
                    </a:cubicBezTo>
                    <a:cubicBezTo>
                      <a:pt x="1" y="14986"/>
                      <a:pt x="323" y="16572"/>
                      <a:pt x="1211" y="17701"/>
                    </a:cubicBezTo>
                    <a:cubicBezTo>
                      <a:pt x="1426" y="17970"/>
                      <a:pt x="1641" y="18212"/>
                      <a:pt x="1910" y="18427"/>
                    </a:cubicBezTo>
                    <a:cubicBezTo>
                      <a:pt x="2414" y="18815"/>
                      <a:pt x="2992" y="19053"/>
                      <a:pt x="3567" y="19053"/>
                    </a:cubicBezTo>
                    <a:cubicBezTo>
                      <a:pt x="4189" y="19053"/>
                      <a:pt x="4807" y="18775"/>
                      <a:pt x="5324" y="18104"/>
                    </a:cubicBezTo>
                    <a:cubicBezTo>
                      <a:pt x="5835" y="17378"/>
                      <a:pt x="5942" y="16330"/>
                      <a:pt x="5754" y="15416"/>
                    </a:cubicBezTo>
                    <a:cubicBezTo>
                      <a:pt x="5485" y="14287"/>
                      <a:pt x="4813" y="13319"/>
                      <a:pt x="4571" y="12190"/>
                    </a:cubicBezTo>
                    <a:cubicBezTo>
                      <a:pt x="4033" y="9609"/>
                      <a:pt x="6050" y="7163"/>
                      <a:pt x="6077" y="4528"/>
                    </a:cubicBezTo>
                    <a:cubicBezTo>
                      <a:pt x="6130" y="2807"/>
                      <a:pt x="5109" y="576"/>
                      <a:pt x="3308" y="65"/>
                    </a:cubicBezTo>
                    <a:cubicBezTo>
                      <a:pt x="3130" y="21"/>
                      <a:pt x="2961" y="1"/>
                      <a:pt x="279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3"/>
              <p:cNvSpPr/>
              <p:nvPr/>
            </p:nvSpPr>
            <p:spPr>
              <a:xfrm rot="5400000">
                <a:off x="6079199" y="3942283"/>
                <a:ext cx="291813" cy="993493"/>
              </a:xfrm>
              <a:custGeom>
                <a:avLst/>
                <a:gdLst/>
                <a:ahLst/>
                <a:cxnLst/>
                <a:rect l="l" t="t" r="r" b="b"/>
                <a:pathLst>
                  <a:path w="5270" h="17942" extrusionOk="0">
                    <a:moveTo>
                      <a:pt x="2776" y="0"/>
                    </a:moveTo>
                    <a:cubicBezTo>
                      <a:pt x="2362" y="0"/>
                      <a:pt x="1956" y="339"/>
                      <a:pt x="1775" y="728"/>
                    </a:cubicBezTo>
                    <a:cubicBezTo>
                      <a:pt x="1613" y="1158"/>
                      <a:pt x="1640" y="1615"/>
                      <a:pt x="1775" y="2072"/>
                    </a:cubicBezTo>
                    <a:cubicBezTo>
                      <a:pt x="2044" y="3013"/>
                      <a:pt x="2662" y="3846"/>
                      <a:pt x="2904" y="4814"/>
                    </a:cubicBezTo>
                    <a:cubicBezTo>
                      <a:pt x="3226" y="6373"/>
                      <a:pt x="2554" y="7933"/>
                      <a:pt x="1775" y="9357"/>
                    </a:cubicBezTo>
                    <a:cubicBezTo>
                      <a:pt x="1049" y="10728"/>
                      <a:pt x="135" y="12180"/>
                      <a:pt x="81" y="13766"/>
                    </a:cubicBezTo>
                    <a:cubicBezTo>
                      <a:pt x="0" y="14922"/>
                      <a:pt x="431" y="16132"/>
                      <a:pt x="1210" y="17019"/>
                    </a:cubicBezTo>
                    <a:cubicBezTo>
                      <a:pt x="1677" y="17527"/>
                      <a:pt x="2373" y="17942"/>
                      <a:pt x="3033" y="17942"/>
                    </a:cubicBezTo>
                    <a:cubicBezTo>
                      <a:pt x="3248" y="17942"/>
                      <a:pt x="3459" y="17898"/>
                      <a:pt x="3657" y="17799"/>
                    </a:cubicBezTo>
                    <a:cubicBezTo>
                      <a:pt x="3388" y="17584"/>
                      <a:pt x="3173" y="17342"/>
                      <a:pt x="2958" y="17073"/>
                    </a:cubicBezTo>
                    <a:cubicBezTo>
                      <a:pt x="2070" y="15917"/>
                      <a:pt x="1748" y="14358"/>
                      <a:pt x="2070" y="12960"/>
                    </a:cubicBezTo>
                    <a:cubicBezTo>
                      <a:pt x="2393" y="11696"/>
                      <a:pt x="3119" y="10621"/>
                      <a:pt x="3764" y="9519"/>
                    </a:cubicBezTo>
                    <a:cubicBezTo>
                      <a:pt x="4678" y="7933"/>
                      <a:pt x="5270" y="6051"/>
                      <a:pt x="4302" y="4384"/>
                    </a:cubicBezTo>
                    <a:cubicBezTo>
                      <a:pt x="3925" y="3739"/>
                      <a:pt x="3415" y="3174"/>
                      <a:pt x="2984" y="2529"/>
                    </a:cubicBezTo>
                    <a:cubicBezTo>
                      <a:pt x="2635" y="1937"/>
                      <a:pt x="2366" y="1265"/>
                      <a:pt x="2554" y="593"/>
                    </a:cubicBezTo>
                    <a:cubicBezTo>
                      <a:pt x="2635" y="378"/>
                      <a:pt x="2716" y="217"/>
                      <a:pt x="2850" y="56"/>
                    </a:cubicBezTo>
                    <a:lnTo>
                      <a:pt x="2823" y="2"/>
                    </a:lnTo>
                    <a:cubicBezTo>
                      <a:pt x="2808" y="1"/>
                      <a:pt x="2792" y="0"/>
                      <a:pt x="277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" name="Google Shape;30;p3"/>
            <p:cNvGrpSpPr/>
            <p:nvPr/>
          </p:nvGrpSpPr>
          <p:grpSpPr>
            <a:xfrm>
              <a:off x="4155264" y="4465093"/>
              <a:ext cx="835024" cy="533860"/>
              <a:chOff x="4472663" y="4151483"/>
              <a:chExt cx="1113365" cy="711813"/>
            </a:xfrm>
          </p:grpSpPr>
          <p:sp>
            <p:nvSpPr>
              <p:cNvPr id="31" name="Google Shape;31;p3"/>
              <p:cNvSpPr/>
              <p:nvPr/>
            </p:nvSpPr>
            <p:spPr>
              <a:xfrm rot="5400000">
                <a:off x="4964777" y="4258601"/>
                <a:ext cx="684847" cy="518674"/>
              </a:xfrm>
              <a:custGeom>
                <a:avLst/>
                <a:gdLst/>
                <a:ahLst/>
                <a:cxnLst/>
                <a:rect l="l" t="t" r="r" b="b"/>
                <a:pathLst>
                  <a:path w="12368" h="9367" extrusionOk="0">
                    <a:moveTo>
                      <a:pt x="8759" y="1"/>
                    </a:moveTo>
                    <a:cubicBezTo>
                      <a:pt x="7582" y="1"/>
                      <a:pt x="6485" y="532"/>
                      <a:pt x="5619" y="1346"/>
                    </a:cubicBezTo>
                    <a:cubicBezTo>
                      <a:pt x="4759" y="2179"/>
                      <a:pt x="4168" y="3255"/>
                      <a:pt x="3711" y="4384"/>
                    </a:cubicBezTo>
                    <a:cubicBezTo>
                      <a:pt x="3361" y="5190"/>
                      <a:pt x="3092" y="6051"/>
                      <a:pt x="2608" y="6750"/>
                    </a:cubicBezTo>
                    <a:cubicBezTo>
                      <a:pt x="2366" y="7153"/>
                      <a:pt x="2017" y="7502"/>
                      <a:pt x="1614" y="7744"/>
                    </a:cubicBezTo>
                    <a:cubicBezTo>
                      <a:pt x="1345" y="7906"/>
                      <a:pt x="807" y="7959"/>
                      <a:pt x="619" y="8174"/>
                    </a:cubicBezTo>
                    <a:cubicBezTo>
                      <a:pt x="1" y="8739"/>
                      <a:pt x="619" y="9277"/>
                      <a:pt x="1318" y="9357"/>
                    </a:cubicBezTo>
                    <a:cubicBezTo>
                      <a:pt x="1409" y="9363"/>
                      <a:pt x="1501" y="9366"/>
                      <a:pt x="1592" y="9366"/>
                    </a:cubicBezTo>
                    <a:cubicBezTo>
                      <a:pt x="2712" y="9366"/>
                      <a:pt x="3829" y="8914"/>
                      <a:pt x="4625" y="8094"/>
                    </a:cubicBezTo>
                    <a:cubicBezTo>
                      <a:pt x="5350" y="7287"/>
                      <a:pt x="5888" y="6158"/>
                      <a:pt x="6937" y="5889"/>
                    </a:cubicBezTo>
                    <a:cubicBezTo>
                      <a:pt x="7096" y="5846"/>
                      <a:pt x="7256" y="5828"/>
                      <a:pt x="7415" y="5828"/>
                    </a:cubicBezTo>
                    <a:cubicBezTo>
                      <a:pt x="8266" y="5828"/>
                      <a:pt x="9121" y="6339"/>
                      <a:pt x="10005" y="6339"/>
                    </a:cubicBezTo>
                    <a:cubicBezTo>
                      <a:pt x="10102" y="6339"/>
                      <a:pt x="10199" y="6333"/>
                      <a:pt x="10297" y="6319"/>
                    </a:cubicBezTo>
                    <a:cubicBezTo>
                      <a:pt x="11265" y="6158"/>
                      <a:pt x="11964" y="5244"/>
                      <a:pt x="12179" y="4276"/>
                    </a:cubicBezTo>
                    <a:cubicBezTo>
                      <a:pt x="12367" y="3282"/>
                      <a:pt x="12152" y="2206"/>
                      <a:pt x="11507" y="1400"/>
                    </a:cubicBezTo>
                    <a:cubicBezTo>
                      <a:pt x="10889" y="593"/>
                      <a:pt x="9894" y="82"/>
                      <a:pt x="8845" y="2"/>
                    </a:cubicBezTo>
                    <a:cubicBezTo>
                      <a:pt x="8816" y="1"/>
                      <a:pt x="8787" y="1"/>
                      <a:pt x="875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3"/>
              <p:cNvSpPr/>
              <p:nvPr/>
            </p:nvSpPr>
            <p:spPr>
              <a:xfrm rot="5400000">
                <a:off x="4409342" y="4262089"/>
                <a:ext cx="683297" cy="519117"/>
              </a:xfrm>
              <a:custGeom>
                <a:avLst/>
                <a:gdLst/>
                <a:ahLst/>
                <a:cxnLst/>
                <a:rect l="l" t="t" r="r" b="b"/>
                <a:pathLst>
                  <a:path w="12340" h="9375" extrusionOk="0">
                    <a:moveTo>
                      <a:pt x="1653" y="0"/>
                    </a:moveTo>
                    <a:cubicBezTo>
                      <a:pt x="1541" y="0"/>
                      <a:pt x="1429" y="5"/>
                      <a:pt x="1317" y="15"/>
                    </a:cubicBezTo>
                    <a:cubicBezTo>
                      <a:pt x="592" y="96"/>
                      <a:pt x="0" y="580"/>
                      <a:pt x="592" y="1198"/>
                    </a:cubicBezTo>
                    <a:cubicBezTo>
                      <a:pt x="807" y="1440"/>
                      <a:pt x="1344" y="1467"/>
                      <a:pt x="1613" y="1628"/>
                    </a:cubicBezTo>
                    <a:cubicBezTo>
                      <a:pt x="1990" y="1897"/>
                      <a:pt x="2312" y="2247"/>
                      <a:pt x="2581" y="2596"/>
                    </a:cubicBezTo>
                    <a:cubicBezTo>
                      <a:pt x="3092" y="3349"/>
                      <a:pt x="3361" y="4182"/>
                      <a:pt x="3683" y="4989"/>
                    </a:cubicBezTo>
                    <a:cubicBezTo>
                      <a:pt x="4167" y="6091"/>
                      <a:pt x="4732" y="7166"/>
                      <a:pt x="5619" y="8027"/>
                    </a:cubicBezTo>
                    <a:cubicBezTo>
                      <a:pt x="6441" y="8823"/>
                      <a:pt x="7534" y="9374"/>
                      <a:pt x="8686" y="9374"/>
                    </a:cubicBezTo>
                    <a:cubicBezTo>
                      <a:pt x="8739" y="9374"/>
                      <a:pt x="8792" y="9373"/>
                      <a:pt x="8845" y="9371"/>
                    </a:cubicBezTo>
                    <a:cubicBezTo>
                      <a:pt x="9840" y="9290"/>
                      <a:pt x="10808" y="8779"/>
                      <a:pt x="11453" y="7973"/>
                    </a:cubicBezTo>
                    <a:cubicBezTo>
                      <a:pt x="12071" y="7166"/>
                      <a:pt x="12340" y="6091"/>
                      <a:pt x="12125" y="5096"/>
                    </a:cubicBezTo>
                    <a:cubicBezTo>
                      <a:pt x="11937" y="4129"/>
                      <a:pt x="11211" y="3161"/>
                      <a:pt x="10270" y="3053"/>
                    </a:cubicBezTo>
                    <a:cubicBezTo>
                      <a:pt x="10163" y="3035"/>
                      <a:pt x="10055" y="3027"/>
                      <a:pt x="9947" y="3027"/>
                    </a:cubicBezTo>
                    <a:cubicBezTo>
                      <a:pt x="9096" y="3027"/>
                      <a:pt x="8230" y="3534"/>
                      <a:pt x="7361" y="3534"/>
                    </a:cubicBezTo>
                    <a:cubicBezTo>
                      <a:pt x="7211" y="3534"/>
                      <a:pt x="7060" y="3519"/>
                      <a:pt x="6909" y="3483"/>
                    </a:cubicBezTo>
                    <a:cubicBezTo>
                      <a:pt x="5834" y="3214"/>
                      <a:pt x="5350" y="2058"/>
                      <a:pt x="4597" y="1252"/>
                    </a:cubicBezTo>
                    <a:cubicBezTo>
                      <a:pt x="3841" y="471"/>
                      <a:pt x="2753" y="0"/>
                      <a:pt x="165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3"/>
              <p:cNvSpPr/>
              <p:nvPr/>
            </p:nvSpPr>
            <p:spPr>
              <a:xfrm rot="5400000">
                <a:off x="5298479" y="4063662"/>
                <a:ext cx="194413" cy="380686"/>
              </a:xfrm>
              <a:custGeom>
                <a:avLst/>
                <a:gdLst/>
                <a:ahLst/>
                <a:cxnLst/>
                <a:rect l="l" t="t" r="r" b="b"/>
                <a:pathLst>
                  <a:path w="3511" h="6875" extrusionOk="0">
                    <a:moveTo>
                      <a:pt x="1850" y="0"/>
                    </a:moveTo>
                    <a:cubicBezTo>
                      <a:pt x="1545" y="0"/>
                      <a:pt x="1261" y="111"/>
                      <a:pt x="1091" y="354"/>
                    </a:cubicBezTo>
                    <a:cubicBezTo>
                      <a:pt x="634" y="864"/>
                      <a:pt x="849" y="1617"/>
                      <a:pt x="903" y="2236"/>
                    </a:cubicBezTo>
                    <a:cubicBezTo>
                      <a:pt x="1011" y="3257"/>
                      <a:pt x="876" y="4306"/>
                      <a:pt x="446" y="5247"/>
                    </a:cubicBezTo>
                    <a:cubicBezTo>
                      <a:pt x="312" y="5462"/>
                      <a:pt x="204" y="5704"/>
                      <a:pt x="150" y="5972"/>
                    </a:cubicBezTo>
                    <a:cubicBezTo>
                      <a:pt x="0" y="6641"/>
                      <a:pt x="251" y="6875"/>
                      <a:pt x="622" y="6875"/>
                    </a:cubicBezTo>
                    <a:cubicBezTo>
                      <a:pt x="1117" y="6875"/>
                      <a:pt x="1825" y="6460"/>
                      <a:pt x="2086" y="6107"/>
                    </a:cubicBezTo>
                    <a:cubicBezTo>
                      <a:pt x="2946" y="5058"/>
                      <a:pt x="3403" y="3768"/>
                      <a:pt x="3484" y="2451"/>
                    </a:cubicBezTo>
                    <a:cubicBezTo>
                      <a:pt x="3511" y="1752"/>
                      <a:pt x="3376" y="999"/>
                      <a:pt x="2893" y="461"/>
                    </a:cubicBezTo>
                    <a:cubicBezTo>
                      <a:pt x="2627" y="166"/>
                      <a:pt x="2223" y="0"/>
                      <a:pt x="185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3"/>
              <p:cNvSpPr/>
              <p:nvPr/>
            </p:nvSpPr>
            <p:spPr>
              <a:xfrm rot="5400000">
                <a:off x="4563612" y="4060534"/>
                <a:ext cx="198234" cy="380132"/>
              </a:xfrm>
              <a:custGeom>
                <a:avLst/>
                <a:gdLst/>
                <a:ahLst/>
                <a:cxnLst/>
                <a:rect l="l" t="t" r="r" b="b"/>
                <a:pathLst>
                  <a:path w="3580" h="6865" extrusionOk="0">
                    <a:moveTo>
                      <a:pt x="622" y="1"/>
                    </a:moveTo>
                    <a:cubicBezTo>
                      <a:pt x="253" y="1"/>
                      <a:pt x="0" y="235"/>
                      <a:pt x="139" y="903"/>
                    </a:cubicBezTo>
                    <a:cubicBezTo>
                      <a:pt x="219" y="1172"/>
                      <a:pt x="327" y="1414"/>
                      <a:pt x="435" y="1629"/>
                    </a:cubicBezTo>
                    <a:cubicBezTo>
                      <a:pt x="865" y="2570"/>
                      <a:pt x="1053" y="3618"/>
                      <a:pt x="918" y="4640"/>
                    </a:cubicBezTo>
                    <a:cubicBezTo>
                      <a:pt x="838" y="5258"/>
                      <a:pt x="676" y="6011"/>
                      <a:pt x="1080" y="6522"/>
                    </a:cubicBezTo>
                    <a:cubicBezTo>
                      <a:pt x="1288" y="6754"/>
                      <a:pt x="1602" y="6864"/>
                      <a:pt x="1925" y="6864"/>
                    </a:cubicBezTo>
                    <a:cubicBezTo>
                      <a:pt x="2312" y="6864"/>
                      <a:pt x="2713" y="6707"/>
                      <a:pt x="2962" y="6414"/>
                    </a:cubicBezTo>
                    <a:cubicBezTo>
                      <a:pt x="3472" y="5904"/>
                      <a:pt x="3580" y="5124"/>
                      <a:pt x="3526" y="4425"/>
                    </a:cubicBezTo>
                    <a:cubicBezTo>
                      <a:pt x="3472" y="3108"/>
                      <a:pt x="2989" y="1817"/>
                      <a:pt x="2074" y="769"/>
                    </a:cubicBezTo>
                    <a:cubicBezTo>
                      <a:pt x="1813" y="416"/>
                      <a:pt x="1114" y="1"/>
                      <a:pt x="62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" name="Google Shape;35;p3"/>
            <p:cNvGrpSpPr/>
            <p:nvPr/>
          </p:nvGrpSpPr>
          <p:grpSpPr>
            <a:xfrm>
              <a:off x="3229511" y="4570121"/>
              <a:ext cx="791882" cy="323803"/>
              <a:chOff x="2399389" y="4294619"/>
              <a:chExt cx="1055843" cy="431738"/>
            </a:xfrm>
          </p:grpSpPr>
          <p:sp>
            <p:nvSpPr>
              <p:cNvPr id="36" name="Google Shape;36;p3"/>
              <p:cNvSpPr/>
              <p:nvPr/>
            </p:nvSpPr>
            <p:spPr>
              <a:xfrm rot="5400000">
                <a:off x="2758314" y="4029438"/>
                <a:ext cx="337994" cy="1055843"/>
              </a:xfrm>
              <a:custGeom>
                <a:avLst/>
                <a:gdLst/>
                <a:ahLst/>
                <a:cxnLst/>
                <a:rect l="l" t="t" r="r" b="b"/>
                <a:pathLst>
                  <a:path w="6104" h="19068" extrusionOk="0">
                    <a:moveTo>
                      <a:pt x="3599" y="0"/>
                    </a:moveTo>
                    <a:cubicBezTo>
                      <a:pt x="3026" y="0"/>
                      <a:pt x="2444" y="239"/>
                      <a:pt x="1937" y="630"/>
                    </a:cubicBezTo>
                    <a:cubicBezTo>
                      <a:pt x="1695" y="845"/>
                      <a:pt x="1480" y="1087"/>
                      <a:pt x="1211" y="1382"/>
                    </a:cubicBezTo>
                    <a:cubicBezTo>
                      <a:pt x="324" y="2538"/>
                      <a:pt x="1" y="4098"/>
                      <a:pt x="324" y="5496"/>
                    </a:cubicBezTo>
                    <a:cubicBezTo>
                      <a:pt x="619" y="6759"/>
                      <a:pt x="1372" y="7834"/>
                      <a:pt x="2017" y="8937"/>
                    </a:cubicBezTo>
                    <a:cubicBezTo>
                      <a:pt x="2931" y="10523"/>
                      <a:pt x="3523" y="12405"/>
                      <a:pt x="2555" y="14072"/>
                    </a:cubicBezTo>
                    <a:cubicBezTo>
                      <a:pt x="2179" y="14717"/>
                      <a:pt x="1668" y="15281"/>
                      <a:pt x="1264" y="15927"/>
                    </a:cubicBezTo>
                    <a:cubicBezTo>
                      <a:pt x="915" y="16518"/>
                      <a:pt x="646" y="17190"/>
                      <a:pt x="834" y="17862"/>
                    </a:cubicBezTo>
                    <a:cubicBezTo>
                      <a:pt x="915" y="18077"/>
                      <a:pt x="996" y="18239"/>
                      <a:pt x="1130" y="18400"/>
                    </a:cubicBezTo>
                    <a:cubicBezTo>
                      <a:pt x="1264" y="18561"/>
                      <a:pt x="1399" y="18696"/>
                      <a:pt x="1587" y="18776"/>
                    </a:cubicBezTo>
                    <a:cubicBezTo>
                      <a:pt x="1829" y="18830"/>
                      <a:pt x="2125" y="18911"/>
                      <a:pt x="2367" y="19045"/>
                    </a:cubicBezTo>
                    <a:cubicBezTo>
                      <a:pt x="2461" y="19061"/>
                      <a:pt x="2553" y="19067"/>
                      <a:pt x="2644" y="19067"/>
                    </a:cubicBezTo>
                    <a:cubicBezTo>
                      <a:pt x="2863" y="19067"/>
                      <a:pt x="3072" y="19029"/>
                      <a:pt x="3281" y="18991"/>
                    </a:cubicBezTo>
                    <a:cubicBezTo>
                      <a:pt x="5109" y="18481"/>
                      <a:pt x="6104" y="16249"/>
                      <a:pt x="6077" y="14529"/>
                    </a:cubicBezTo>
                    <a:cubicBezTo>
                      <a:pt x="6077" y="11894"/>
                      <a:pt x="4034" y="9448"/>
                      <a:pt x="4571" y="6840"/>
                    </a:cubicBezTo>
                    <a:cubicBezTo>
                      <a:pt x="4813" y="5711"/>
                      <a:pt x="5485" y="4743"/>
                      <a:pt x="5727" y="3614"/>
                    </a:cubicBezTo>
                    <a:cubicBezTo>
                      <a:pt x="5969" y="2727"/>
                      <a:pt x="5889" y="1678"/>
                      <a:pt x="5297" y="925"/>
                    </a:cubicBezTo>
                    <a:cubicBezTo>
                      <a:pt x="4811" y="273"/>
                      <a:pt x="4211" y="0"/>
                      <a:pt x="359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3"/>
              <p:cNvSpPr/>
              <p:nvPr/>
            </p:nvSpPr>
            <p:spPr>
              <a:xfrm rot="5400000">
                <a:off x="2785502" y="3943668"/>
                <a:ext cx="293308" cy="995210"/>
              </a:xfrm>
              <a:custGeom>
                <a:avLst/>
                <a:gdLst/>
                <a:ahLst/>
                <a:cxnLst/>
                <a:rect l="l" t="t" r="r" b="b"/>
                <a:pathLst>
                  <a:path w="5297" h="17973" extrusionOk="0">
                    <a:moveTo>
                      <a:pt x="3036" y="0"/>
                    </a:moveTo>
                    <a:cubicBezTo>
                      <a:pt x="2375" y="0"/>
                      <a:pt x="1677" y="421"/>
                      <a:pt x="1210" y="949"/>
                    </a:cubicBezTo>
                    <a:cubicBezTo>
                      <a:pt x="457" y="1836"/>
                      <a:pt x="0" y="3046"/>
                      <a:pt x="81" y="4202"/>
                    </a:cubicBezTo>
                    <a:cubicBezTo>
                      <a:pt x="135" y="5788"/>
                      <a:pt x="1022" y="7213"/>
                      <a:pt x="1801" y="8611"/>
                    </a:cubicBezTo>
                    <a:cubicBezTo>
                      <a:pt x="2554" y="10036"/>
                      <a:pt x="3280" y="11595"/>
                      <a:pt x="2904" y="13155"/>
                    </a:cubicBezTo>
                    <a:cubicBezTo>
                      <a:pt x="2662" y="14122"/>
                      <a:pt x="2043" y="14956"/>
                      <a:pt x="1801" y="15897"/>
                    </a:cubicBezTo>
                    <a:cubicBezTo>
                      <a:pt x="1667" y="16354"/>
                      <a:pt x="1613" y="16838"/>
                      <a:pt x="1801" y="17241"/>
                    </a:cubicBezTo>
                    <a:cubicBezTo>
                      <a:pt x="1951" y="17664"/>
                      <a:pt x="2331" y="17973"/>
                      <a:pt x="2729" y="17973"/>
                    </a:cubicBezTo>
                    <a:cubicBezTo>
                      <a:pt x="2760" y="17973"/>
                      <a:pt x="2792" y="17971"/>
                      <a:pt x="2823" y="17967"/>
                    </a:cubicBezTo>
                    <a:lnTo>
                      <a:pt x="2877" y="17913"/>
                    </a:lnTo>
                    <a:cubicBezTo>
                      <a:pt x="2742" y="17752"/>
                      <a:pt x="2635" y="17590"/>
                      <a:pt x="2554" y="17375"/>
                    </a:cubicBezTo>
                    <a:cubicBezTo>
                      <a:pt x="2366" y="16703"/>
                      <a:pt x="2635" y="16004"/>
                      <a:pt x="3011" y="15440"/>
                    </a:cubicBezTo>
                    <a:cubicBezTo>
                      <a:pt x="3388" y="14794"/>
                      <a:pt x="3898" y="14230"/>
                      <a:pt x="4275" y="13585"/>
                    </a:cubicBezTo>
                    <a:cubicBezTo>
                      <a:pt x="5296" y="11864"/>
                      <a:pt x="4651" y="10036"/>
                      <a:pt x="3737" y="8450"/>
                    </a:cubicBezTo>
                    <a:cubicBezTo>
                      <a:pt x="3092" y="7348"/>
                      <a:pt x="2366" y="6272"/>
                      <a:pt x="2097" y="4982"/>
                    </a:cubicBezTo>
                    <a:cubicBezTo>
                      <a:pt x="1748" y="3584"/>
                      <a:pt x="2097" y="1998"/>
                      <a:pt x="2957" y="842"/>
                    </a:cubicBezTo>
                    <a:cubicBezTo>
                      <a:pt x="3173" y="573"/>
                      <a:pt x="3388" y="358"/>
                      <a:pt x="3656" y="143"/>
                    </a:cubicBezTo>
                    <a:cubicBezTo>
                      <a:pt x="3459" y="44"/>
                      <a:pt x="3250" y="0"/>
                      <a:pt x="30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" name="Google Shape;38;p3"/>
            <p:cNvGrpSpPr/>
            <p:nvPr/>
          </p:nvGrpSpPr>
          <p:grpSpPr>
            <a:xfrm>
              <a:off x="2357718" y="4570121"/>
              <a:ext cx="791882" cy="323803"/>
              <a:chOff x="2399389" y="4294619"/>
              <a:chExt cx="1055843" cy="431738"/>
            </a:xfrm>
          </p:grpSpPr>
          <p:sp>
            <p:nvSpPr>
              <p:cNvPr id="39" name="Google Shape;39;p3"/>
              <p:cNvSpPr/>
              <p:nvPr/>
            </p:nvSpPr>
            <p:spPr>
              <a:xfrm rot="5400000">
                <a:off x="2758314" y="4029438"/>
                <a:ext cx="337994" cy="1055843"/>
              </a:xfrm>
              <a:custGeom>
                <a:avLst/>
                <a:gdLst/>
                <a:ahLst/>
                <a:cxnLst/>
                <a:rect l="l" t="t" r="r" b="b"/>
                <a:pathLst>
                  <a:path w="6104" h="19068" extrusionOk="0">
                    <a:moveTo>
                      <a:pt x="3599" y="0"/>
                    </a:moveTo>
                    <a:cubicBezTo>
                      <a:pt x="3026" y="0"/>
                      <a:pt x="2444" y="239"/>
                      <a:pt x="1937" y="630"/>
                    </a:cubicBezTo>
                    <a:cubicBezTo>
                      <a:pt x="1695" y="845"/>
                      <a:pt x="1480" y="1087"/>
                      <a:pt x="1211" y="1382"/>
                    </a:cubicBezTo>
                    <a:cubicBezTo>
                      <a:pt x="324" y="2538"/>
                      <a:pt x="1" y="4098"/>
                      <a:pt x="324" y="5496"/>
                    </a:cubicBezTo>
                    <a:cubicBezTo>
                      <a:pt x="619" y="6759"/>
                      <a:pt x="1372" y="7834"/>
                      <a:pt x="2017" y="8937"/>
                    </a:cubicBezTo>
                    <a:cubicBezTo>
                      <a:pt x="2931" y="10523"/>
                      <a:pt x="3523" y="12405"/>
                      <a:pt x="2555" y="14072"/>
                    </a:cubicBezTo>
                    <a:cubicBezTo>
                      <a:pt x="2179" y="14717"/>
                      <a:pt x="1668" y="15281"/>
                      <a:pt x="1264" y="15927"/>
                    </a:cubicBezTo>
                    <a:cubicBezTo>
                      <a:pt x="915" y="16518"/>
                      <a:pt x="646" y="17190"/>
                      <a:pt x="834" y="17862"/>
                    </a:cubicBezTo>
                    <a:cubicBezTo>
                      <a:pt x="915" y="18077"/>
                      <a:pt x="996" y="18239"/>
                      <a:pt x="1130" y="18400"/>
                    </a:cubicBezTo>
                    <a:cubicBezTo>
                      <a:pt x="1264" y="18561"/>
                      <a:pt x="1399" y="18696"/>
                      <a:pt x="1587" y="18776"/>
                    </a:cubicBezTo>
                    <a:cubicBezTo>
                      <a:pt x="1829" y="18830"/>
                      <a:pt x="2125" y="18911"/>
                      <a:pt x="2367" y="19045"/>
                    </a:cubicBezTo>
                    <a:cubicBezTo>
                      <a:pt x="2461" y="19061"/>
                      <a:pt x="2553" y="19067"/>
                      <a:pt x="2644" y="19067"/>
                    </a:cubicBezTo>
                    <a:cubicBezTo>
                      <a:pt x="2863" y="19067"/>
                      <a:pt x="3072" y="19029"/>
                      <a:pt x="3281" y="18991"/>
                    </a:cubicBezTo>
                    <a:cubicBezTo>
                      <a:pt x="5109" y="18481"/>
                      <a:pt x="6104" y="16249"/>
                      <a:pt x="6077" y="14529"/>
                    </a:cubicBezTo>
                    <a:cubicBezTo>
                      <a:pt x="6077" y="11894"/>
                      <a:pt x="4034" y="9448"/>
                      <a:pt x="4571" y="6840"/>
                    </a:cubicBezTo>
                    <a:cubicBezTo>
                      <a:pt x="4813" y="5711"/>
                      <a:pt x="5485" y="4743"/>
                      <a:pt x="5727" y="3614"/>
                    </a:cubicBezTo>
                    <a:cubicBezTo>
                      <a:pt x="5969" y="2727"/>
                      <a:pt x="5889" y="1678"/>
                      <a:pt x="5297" y="925"/>
                    </a:cubicBezTo>
                    <a:cubicBezTo>
                      <a:pt x="4811" y="273"/>
                      <a:pt x="4211" y="0"/>
                      <a:pt x="359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0;p3"/>
              <p:cNvSpPr/>
              <p:nvPr/>
            </p:nvSpPr>
            <p:spPr>
              <a:xfrm rot="5400000">
                <a:off x="2785502" y="3943668"/>
                <a:ext cx="293308" cy="995210"/>
              </a:xfrm>
              <a:custGeom>
                <a:avLst/>
                <a:gdLst/>
                <a:ahLst/>
                <a:cxnLst/>
                <a:rect l="l" t="t" r="r" b="b"/>
                <a:pathLst>
                  <a:path w="5297" h="17973" extrusionOk="0">
                    <a:moveTo>
                      <a:pt x="3036" y="0"/>
                    </a:moveTo>
                    <a:cubicBezTo>
                      <a:pt x="2375" y="0"/>
                      <a:pt x="1677" y="421"/>
                      <a:pt x="1210" y="949"/>
                    </a:cubicBezTo>
                    <a:cubicBezTo>
                      <a:pt x="457" y="1836"/>
                      <a:pt x="0" y="3046"/>
                      <a:pt x="81" y="4202"/>
                    </a:cubicBezTo>
                    <a:cubicBezTo>
                      <a:pt x="135" y="5788"/>
                      <a:pt x="1022" y="7213"/>
                      <a:pt x="1801" y="8611"/>
                    </a:cubicBezTo>
                    <a:cubicBezTo>
                      <a:pt x="2554" y="10036"/>
                      <a:pt x="3280" y="11595"/>
                      <a:pt x="2904" y="13155"/>
                    </a:cubicBezTo>
                    <a:cubicBezTo>
                      <a:pt x="2662" y="14122"/>
                      <a:pt x="2043" y="14956"/>
                      <a:pt x="1801" y="15897"/>
                    </a:cubicBezTo>
                    <a:cubicBezTo>
                      <a:pt x="1667" y="16354"/>
                      <a:pt x="1613" y="16838"/>
                      <a:pt x="1801" y="17241"/>
                    </a:cubicBezTo>
                    <a:cubicBezTo>
                      <a:pt x="1951" y="17664"/>
                      <a:pt x="2331" y="17973"/>
                      <a:pt x="2729" y="17973"/>
                    </a:cubicBezTo>
                    <a:cubicBezTo>
                      <a:pt x="2760" y="17973"/>
                      <a:pt x="2792" y="17971"/>
                      <a:pt x="2823" y="17967"/>
                    </a:cubicBezTo>
                    <a:lnTo>
                      <a:pt x="2877" y="17913"/>
                    </a:lnTo>
                    <a:cubicBezTo>
                      <a:pt x="2742" y="17752"/>
                      <a:pt x="2635" y="17590"/>
                      <a:pt x="2554" y="17375"/>
                    </a:cubicBezTo>
                    <a:cubicBezTo>
                      <a:pt x="2366" y="16703"/>
                      <a:pt x="2635" y="16004"/>
                      <a:pt x="3011" y="15440"/>
                    </a:cubicBezTo>
                    <a:cubicBezTo>
                      <a:pt x="3388" y="14794"/>
                      <a:pt x="3898" y="14230"/>
                      <a:pt x="4275" y="13585"/>
                    </a:cubicBezTo>
                    <a:cubicBezTo>
                      <a:pt x="5296" y="11864"/>
                      <a:pt x="4651" y="10036"/>
                      <a:pt x="3737" y="8450"/>
                    </a:cubicBezTo>
                    <a:cubicBezTo>
                      <a:pt x="3092" y="7348"/>
                      <a:pt x="2366" y="6272"/>
                      <a:pt x="2097" y="4982"/>
                    </a:cubicBezTo>
                    <a:cubicBezTo>
                      <a:pt x="1748" y="3584"/>
                      <a:pt x="2097" y="1998"/>
                      <a:pt x="2957" y="842"/>
                    </a:cubicBezTo>
                    <a:cubicBezTo>
                      <a:pt x="3173" y="573"/>
                      <a:pt x="3388" y="358"/>
                      <a:pt x="3656" y="143"/>
                    </a:cubicBezTo>
                    <a:cubicBezTo>
                      <a:pt x="3459" y="44"/>
                      <a:pt x="3250" y="0"/>
                      <a:pt x="30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" name="Google Shape;41;p3"/>
            <p:cNvGrpSpPr/>
            <p:nvPr/>
          </p:nvGrpSpPr>
          <p:grpSpPr>
            <a:xfrm>
              <a:off x="5996441" y="4568439"/>
              <a:ext cx="791301" cy="327167"/>
              <a:chOff x="5701558" y="4293124"/>
              <a:chExt cx="1055068" cy="436223"/>
            </a:xfrm>
          </p:grpSpPr>
          <p:sp>
            <p:nvSpPr>
              <p:cNvPr id="42" name="Google Shape;42;p3"/>
              <p:cNvSpPr/>
              <p:nvPr/>
            </p:nvSpPr>
            <p:spPr>
              <a:xfrm rot="5400000">
                <a:off x="6059347" y="4032069"/>
                <a:ext cx="339489" cy="1055068"/>
              </a:xfrm>
              <a:custGeom>
                <a:avLst/>
                <a:gdLst/>
                <a:ahLst/>
                <a:cxnLst/>
                <a:rect l="l" t="t" r="r" b="b"/>
                <a:pathLst>
                  <a:path w="6131" h="19054" extrusionOk="0">
                    <a:moveTo>
                      <a:pt x="2795" y="1"/>
                    </a:moveTo>
                    <a:cubicBezTo>
                      <a:pt x="2659" y="1"/>
                      <a:pt x="2526" y="14"/>
                      <a:pt x="2394" y="38"/>
                    </a:cubicBezTo>
                    <a:cubicBezTo>
                      <a:pt x="2152" y="173"/>
                      <a:pt x="1883" y="280"/>
                      <a:pt x="1614" y="307"/>
                    </a:cubicBezTo>
                    <a:cubicBezTo>
                      <a:pt x="1453" y="388"/>
                      <a:pt x="1291" y="495"/>
                      <a:pt x="1157" y="657"/>
                    </a:cubicBezTo>
                    <a:cubicBezTo>
                      <a:pt x="1022" y="845"/>
                      <a:pt x="915" y="1006"/>
                      <a:pt x="834" y="1194"/>
                    </a:cubicBezTo>
                    <a:cubicBezTo>
                      <a:pt x="646" y="1866"/>
                      <a:pt x="915" y="2592"/>
                      <a:pt x="1291" y="3157"/>
                    </a:cubicBezTo>
                    <a:cubicBezTo>
                      <a:pt x="1668" y="3802"/>
                      <a:pt x="2178" y="4367"/>
                      <a:pt x="2555" y="5012"/>
                    </a:cubicBezTo>
                    <a:cubicBezTo>
                      <a:pt x="3576" y="6732"/>
                      <a:pt x="2931" y="8561"/>
                      <a:pt x="2017" y="10147"/>
                    </a:cubicBezTo>
                    <a:cubicBezTo>
                      <a:pt x="1372" y="11249"/>
                      <a:pt x="646" y="12324"/>
                      <a:pt x="323" y="13588"/>
                    </a:cubicBezTo>
                    <a:cubicBezTo>
                      <a:pt x="1" y="14986"/>
                      <a:pt x="323" y="16572"/>
                      <a:pt x="1211" y="17701"/>
                    </a:cubicBezTo>
                    <a:cubicBezTo>
                      <a:pt x="1426" y="17970"/>
                      <a:pt x="1641" y="18212"/>
                      <a:pt x="1910" y="18427"/>
                    </a:cubicBezTo>
                    <a:cubicBezTo>
                      <a:pt x="2414" y="18815"/>
                      <a:pt x="2992" y="19053"/>
                      <a:pt x="3567" y="19053"/>
                    </a:cubicBezTo>
                    <a:cubicBezTo>
                      <a:pt x="4189" y="19053"/>
                      <a:pt x="4807" y="18775"/>
                      <a:pt x="5324" y="18104"/>
                    </a:cubicBezTo>
                    <a:cubicBezTo>
                      <a:pt x="5835" y="17378"/>
                      <a:pt x="5942" y="16330"/>
                      <a:pt x="5754" y="15416"/>
                    </a:cubicBezTo>
                    <a:cubicBezTo>
                      <a:pt x="5485" y="14287"/>
                      <a:pt x="4813" y="13319"/>
                      <a:pt x="4571" y="12190"/>
                    </a:cubicBezTo>
                    <a:cubicBezTo>
                      <a:pt x="4033" y="9609"/>
                      <a:pt x="6050" y="7163"/>
                      <a:pt x="6077" y="4528"/>
                    </a:cubicBezTo>
                    <a:cubicBezTo>
                      <a:pt x="6130" y="2807"/>
                      <a:pt x="5109" y="576"/>
                      <a:pt x="3308" y="65"/>
                    </a:cubicBezTo>
                    <a:cubicBezTo>
                      <a:pt x="3130" y="21"/>
                      <a:pt x="2961" y="1"/>
                      <a:pt x="279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3"/>
              <p:cNvSpPr/>
              <p:nvPr/>
            </p:nvSpPr>
            <p:spPr>
              <a:xfrm rot="5400000">
                <a:off x="6079199" y="3942283"/>
                <a:ext cx="291813" cy="993493"/>
              </a:xfrm>
              <a:custGeom>
                <a:avLst/>
                <a:gdLst/>
                <a:ahLst/>
                <a:cxnLst/>
                <a:rect l="l" t="t" r="r" b="b"/>
                <a:pathLst>
                  <a:path w="5270" h="17942" extrusionOk="0">
                    <a:moveTo>
                      <a:pt x="2776" y="0"/>
                    </a:moveTo>
                    <a:cubicBezTo>
                      <a:pt x="2362" y="0"/>
                      <a:pt x="1956" y="339"/>
                      <a:pt x="1775" y="728"/>
                    </a:cubicBezTo>
                    <a:cubicBezTo>
                      <a:pt x="1613" y="1158"/>
                      <a:pt x="1640" y="1615"/>
                      <a:pt x="1775" y="2072"/>
                    </a:cubicBezTo>
                    <a:cubicBezTo>
                      <a:pt x="2044" y="3013"/>
                      <a:pt x="2662" y="3846"/>
                      <a:pt x="2904" y="4814"/>
                    </a:cubicBezTo>
                    <a:cubicBezTo>
                      <a:pt x="3226" y="6373"/>
                      <a:pt x="2554" y="7933"/>
                      <a:pt x="1775" y="9357"/>
                    </a:cubicBezTo>
                    <a:cubicBezTo>
                      <a:pt x="1049" y="10728"/>
                      <a:pt x="135" y="12180"/>
                      <a:pt x="81" y="13766"/>
                    </a:cubicBezTo>
                    <a:cubicBezTo>
                      <a:pt x="0" y="14922"/>
                      <a:pt x="431" y="16132"/>
                      <a:pt x="1210" y="17019"/>
                    </a:cubicBezTo>
                    <a:cubicBezTo>
                      <a:pt x="1677" y="17527"/>
                      <a:pt x="2373" y="17942"/>
                      <a:pt x="3033" y="17942"/>
                    </a:cubicBezTo>
                    <a:cubicBezTo>
                      <a:pt x="3248" y="17942"/>
                      <a:pt x="3459" y="17898"/>
                      <a:pt x="3657" y="17799"/>
                    </a:cubicBezTo>
                    <a:cubicBezTo>
                      <a:pt x="3388" y="17584"/>
                      <a:pt x="3173" y="17342"/>
                      <a:pt x="2958" y="17073"/>
                    </a:cubicBezTo>
                    <a:cubicBezTo>
                      <a:pt x="2070" y="15917"/>
                      <a:pt x="1748" y="14358"/>
                      <a:pt x="2070" y="12960"/>
                    </a:cubicBezTo>
                    <a:cubicBezTo>
                      <a:pt x="2393" y="11696"/>
                      <a:pt x="3119" y="10621"/>
                      <a:pt x="3764" y="9519"/>
                    </a:cubicBezTo>
                    <a:cubicBezTo>
                      <a:pt x="4678" y="7933"/>
                      <a:pt x="5270" y="6051"/>
                      <a:pt x="4302" y="4384"/>
                    </a:cubicBezTo>
                    <a:cubicBezTo>
                      <a:pt x="3925" y="3739"/>
                      <a:pt x="3415" y="3174"/>
                      <a:pt x="2984" y="2529"/>
                    </a:cubicBezTo>
                    <a:cubicBezTo>
                      <a:pt x="2635" y="1937"/>
                      <a:pt x="2366" y="1265"/>
                      <a:pt x="2554" y="593"/>
                    </a:cubicBezTo>
                    <a:cubicBezTo>
                      <a:pt x="2635" y="378"/>
                      <a:pt x="2716" y="217"/>
                      <a:pt x="2850" y="56"/>
                    </a:cubicBezTo>
                    <a:lnTo>
                      <a:pt x="2823" y="2"/>
                    </a:lnTo>
                    <a:cubicBezTo>
                      <a:pt x="2808" y="1"/>
                      <a:pt x="2792" y="0"/>
                      <a:pt x="277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" name="Google Shape;44;p3"/>
            <p:cNvGrpSpPr/>
            <p:nvPr/>
          </p:nvGrpSpPr>
          <p:grpSpPr>
            <a:xfrm>
              <a:off x="6867721" y="4568439"/>
              <a:ext cx="791301" cy="327167"/>
              <a:chOff x="5701558" y="4293124"/>
              <a:chExt cx="1055068" cy="436223"/>
            </a:xfrm>
          </p:grpSpPr>
          <p:sp>
            <p:nvSpPr>
              <p:cNvPr id="45" name="Google Shape;45;p3"/>
              <p:cNvSpPr/>
              <p:nvPr/>
            </p:nvSpPr>
            <p:spPr>
              <a:xfrm rot="5400000">
                <a:off x="6059347" y="4032069"/>
                <a:ext cx="339489" cy="1055068"/>
              </a:xfrm>
              <a:custGeom>
                <a:avLst/>
                <a:gdLst/>
                <a:ahLst/>
                <a:cxnLst/>
                <a:rect l="l" t="t" r="r" b="b"/>
                <a:pathLst>
                  <a:path w="6131" h="19054" extrusionOk="0">
                    <a:moveTo>
                      <a:pt x="2795" y="1"/>
                    </a:moveTo>
                    <a:cubicBezTo>
                      <a:pt x="2659" y="1"/>
                      <a:pt x="2526" y="14"/>
                      <a:pt x="2394" y="38"/>
                    </a:cubicBezTo>
                    <a:cubicBezTo>
                      <a:pt x="2152" y="173"/>
                      <a:pt x="1883" y="280"/>
                      <a:pt x="1614" y="307"/>
                    </a:cubicBezTo>
                    <a:cubicBezTo>
                      <a:pt x="1453" y="388"/>
                      <a:pt x="1291" y="495"/>
                      <a:pt x="1157" y="657"/>
                    </a:cubicBezTo>
                    <a:cubicBezTo>
                      <a:pt x="1022" y="845"/>
                      <a:pt x="915" y="1006"/>
                      <a:pt x="834" y="1194"/>
                    </a:cubicBezTo>
                    <a:cubicBezTo>
                      <a:pt x="646" y="1866"/>
                      <a:pt x="915" y="2592"/>
                      <a:pt x="1291" y="3157"/>
                    </a:cubicBezTo>
                    <a:cubicBezTo>
                      <a:pt x="1668" y="3802"/>
                      <a:pt x="2178" y="4367"/>
                      <a:pt x="2555" y="5012"/>
                    </a:cubicBezTo>
                    <a:cubicBezTo>
                      <a:pt x="3576" y="6732"/>
                      <a:pt x="2931" y="8561"/>
                      <a:pt x="2017" y="10147"/>
                    </a:cubicBezTo>
                    <a:cubicBezTo>
                      <a:pt x="1372" y="11249"/>
                      <a:pt x="646" y="12324"/>
                      <a:pt x="323" y="13588"/>
                    </a:cubicBezTo>
                    <a:cubicBezTo>
                      <a:pt x="1" y="14986"/>
                      <a:pt x="323" y="16572"/>
                      <a:pt x="1211" y="17701"/>
                    </a:cubicBezTo>
                    <a:cubicBezTo>
                      <a:pt x="1426" y="17970"/>
                      <a:pt x="1641" y="18212"/>
                      <a:pt x="1910" y="18427"/>
                    </a:cubicBezTo>
                    <a:cubicBezTo>
                      <a:pt x="2414" y="18815"/>
                      <a:pt x="2992" y="19053"/>
                      <a:pt x="3567" y="19053"/>
                    </a:cubicBezTo>
                    <a:cubicBezTo>
                      <a:pt x="4189" y="19053"/>
                      <a:pt x="4807" y="18775"/>
                      <a:pt x="5324" y="18104"/>
                    </a:cubicBezTo>
                    <a:cubicBezTo>
                      <a:pt x="5835" y="17378"/>
                      <a:pt x="5942" y="16330"/>
                      <a:pt x="5754" y="15416"/>
                    </a:cubicBezTo>
                    <a:cubicBezTo>
                      <a:pt x="5485" y="14287"/>
                      <a:pt x="4813" y="13319"/>
                      <a:pt x="4571" y="12190"/>
                    </a:cubicBezTo>
                    <a:cubicBezTo>
                      <a:pt x="4033" y="9609"/>
                      <a:pt x="6050" y="7163"/>
                      <a:pt x="6077" y="4528"/>
                    </a:cubicBezTo>
                    <a:cubicBezTo>
                      <a:pt x="6130" y="2807"/>
                      <a:pt x="5109" y="576"/>
                      <a:pt x="3308" y="65"/>
                    </a:cubicBezTo>
                    <a:cubicBezTo>
                      <a:pt x="3130" y="21"/>
                      <a:pt x="2961" y="1"/>
                      <a:pt x="279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3"/>
              <p:cNvSpPr/>
              <p:nvPr/>
            </p:nvSpPr>
            <p:spPr>
              <a:xfrm rot="5400000">
                <a:off x="6079199" y="3942283"/>
                <a:ext cx="291813" cy="993493"/>
              </a:xfrm>
              <a:custGeom>
                <a:avLst/>
                <a:gdLst/>
                <a:ahLst/>
                <a:cxnLst/>
                <a:rect l="l" t="t" r="r" b="b"/>
                <a:pathLst>
                  <a:path w="5270" h="17942" extrusionOk="0">
                    <a:moveTo>
                      <a:pt x="2776" y="0"/>
                    </a:moveTo>
                    <a:cubicBezTo>
                      <a:pt x="2362" y="0"/>
                      <a:pt x="1956" y="339"/>
                      <a:pt x="1775" y="728"/>
                    </a:cubicBezTo>
                    <a:cubicBezTo>
                      <a:pt x="1613" y="1158"/>
                      <a:pt x="1640" y="1615"/>
                      <a:pt x="1775" y="2072"/>
                    </a:cubicBezTo>
                    <a:cubicBezTo>
                      <a:pt x="2044" y="3013"/>
                      <a:pt x="2662" y="3846"/>
                      <a:pt x="2904" y="4814"/>
                    </a:cubicBezTo>
                    <a:cubicBezTo>
                      <a:pt x="3226" y="6373"/>
                      <a:pt x="2554" y="7933"/>
                      <a:pt x="1775" y="9357"/>
                    </a:cubicBezTo>
                    <a:cubicBezTo>
                      <a:pt x="1049" y="10728"/>
                      <a:pt x="135" y="12180"/>
                      <a:pt x="81" y="13766"/>
                    </a:cubicBezTo>
                    <a:cubicBezTo>
                      <a:pt x="0" y="14922"/>
                      <a:pt x="431" y="16132"/>
                      <a:pt x="1210" y="17019"/>
                    </a:cubicBezTo>
                    <a:cubicBezTo>
                      <a:pt x="1677" y="17527"/>
                      <a:pt x="2373" y="17942"/>
                      <a:pt x="3033" y="17942"/>
                    </a:cubicBezTo>
                    <a:cubicBezTo>
                      <a:pt x="3248" y="17942"/>
                      <a:pt x="3459" y="17898"/>
                      <a:pt x="3657" y="17799"/>
                    </a:cubicBezTo>
                    <a:cubicBezTo>
                      <a:pt x="3388" y="17584"/>
                      <a:pt x="3173" y="17342"/>
                      <a:pt x="2958" y="17073"/>
                    </a:cubicBezTo>
                    <a:cubicBezTo>
                      <a:pt x="2070" y="15917"/>
                      <a:pt x="1748" y="14358"/>
                      <a:pt x="2070" y="12960"/>
                    </a:cubicBezTo>
                    <a:cubicBezTo>
                      <a:pt x="2393" y="11696"/>
                      <a:pt x="3119" y="10621"/>
                      <a:pt x="3764" y="9519"/>
                    </a:cubicBezTo>
                    <a:cubicBezTo>
                      <a:pt x="4678" y="7933"/>
                      <a:pt x="5270" y="6051"/>
                      <a:pt x="4302" y="4384"/>
                    </a:cubicBezTo>
                    <a:cubicBezTo>
                      <a:pt x="3925" y="3739"/>
                      <a:pt x="3415" y="3174"/>
                      <a:pt x="2984" y="2529"/>
                    </a:cubicBezTo>
                    <a:cubicBezTo>
                      <a:pt x="2635" y="1937"/>
                      <a:pt x="2366" y="1265"/>
                      <a:pt x="2554" y="593"/>
                    </a:cubicBezTo>
                    <a:cubicBezTo>
                      <a:pt x="2635" y="378"/>
                      <a:pt x="2716" y="217"/>
                      <a:pt x="2850" y="56"/>
                    </a:cubicBezTo>
                    <a:lnTo>
                      <a:pt x="2823" y="2"/>
                    </a:lnTo>
                    <a:cubicBezTo>
                      <a:pt x="2808" y="1"/>
                      <a:pt x="2792" y="0"/>
                      <a:pt x="277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7" name="Google Shape;47;p3"/>
            <p:cNvGrpSpPr/>
            <p:nvPr/>
          </p:nvGrpSpPr>
          <p:grpSpPr>
            <a:xfrm>
              <a:off x="166867" y="2190931"/>
              <a:ext cx="442067" cy="762477"/>
              <a:chOff x="126008" y="2204268"/>
              <a:chExt cx="433399" cy="747526"/>
            </a:xfrm>
          </p:grpSpPr>
          <p:sp>
            <p:nvSpPr>
              <p:cNvPr id="48" name="Google Shape;48;p3"/>
              <p:cNvSpPr/>
              <p:nvPr/>
            </p:nvSpPr>
            <p:spPr>
              <a:xfrm rot="5400000">
                <a:off x="164296" y="2556683"/>
                <a:ext cx="357882" cy="432340"/>
              </a:xfrm>
              <a:custGeom>
                <a:avLst/>
                <a:gdLst/>
                <a:ahLst/>
                <a:cxnLst/>
                <a:rect l="l" t="t" r="r" b="b"/>
                <a:pathLst>
                  <a:path w="8791" h="10620" extrusionOk="0">
                    <a:moveTo>
                      <a:pt x="433" y="1"/>
                    </a:moveTo>
                    <a:cubicBezTo>
                      <a:pt x="166" y="1"/>
                      <a:pt x="0" y="321"/>
                      <a:pt x="27" y="1107"/>
                    </a:cubicBezTo>
                    <a:cubicBezTo>
                      <a:pt x="54" y="2639"/>
                      <a:pt x="376" y="4253"/>
                      <a:pt x="860" y="5704"/>
                    </a:cubicBezTo>
                    <a:cubicBezTo>
                      <a:pt x="1398" y="7371"/>
                      <a:pt x="2097" y="8903"/>
                      <a:pt x="3548" y="9871"/>
                    </a:cubicBezTo>
                    <a:cubicBezTo>
                      <a:pt x="4244" y="10335"/>
                      <a:pt x="5060" y="10619"/>
                      <a:pt x="5876" y="10619"/>
                    </a:cubicBezTo>
                    <a:cubicBezTo>
                      <a:pt x="6005" y="10619"/>
                      <a:pt x="6135" y="10612"/>
                      <a:pt x="6264" y="10597"/>
                    </a:cubicBezTo>
                    <a:cubicBezTo>
                      <a:pt x="6963" y="10516"/>
                      <a:pt x="7689" y="10167"/>
                      <a:pt x="8092" y="9576"/>
                    </a:cubicBezTo>
                    <a:cubicBezTo>
                      <a:pt x="8361" y="9172"/>
                      <a:pt x="8441" y="8661"/>
                      <a:pt x="8495" y="8151"/>
                    </a:cubicBezTo>
                    <a:cubicBezTo>
                      <a:pt x="8791" y="4817"/>
                      <a:pt x="5995" y="4118"/>
                      <a:pt x="3790" y="2935"/>
                    </a:cubicBezTo>
                    <a:cubicBezTo>
                      <a:pt x="2876" y="2478"/>
                      <a:pt x="2097" y="1779"/>
                      <a:pt x="1505" y="892"/>
                    </a:cubicBezTo>
                    <a:cubicBezTo>
                      <a:pt x="1106" y="355"/>
                      <a:pt x="713" y="1"/>
                      <a:pt x="43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;p3"/>
              <p:cNvSpPr/>
              <p:nvPr/>
            </p:nvSpPr>
            <p:spPr>
              <a:xfrm rot="5400000">
                <a:off x="162932" y="2167344"/>
                <a:ext cx="358452" cy="432299"/>
              </a:xfrm>
              <a:custGeom>
                <a:avLst/>
                <a:gdLst/>
                <a:ahLst/>
                <a:cxnLst/>
                <a:rect l="l" t="t" r="r" b="b"/>
                <a:pathLst>
                  <a:path w="8805" h="10619" extrusionOk="0">
                    <a:moveTo>
                      <a:pt x="8355" y="1"/>
                    </a:moveTo>
                    <a:cubicBezTo>
                      <a:pt x="8071" y="1"/>
                      <a:pt x="7685" y="355"/>
                      <a:pt x="7312" y="892"/>
                    </a:cubicBezTo>
                    <a:cubicBezTo>
                      <a:pt x="6694" y="1752"/>
                      <a:pt x="5888" y="2451"/>
                      <a:pt x="5027" y="2935"/>
                    </a:cubicBezTo>
                    <a:cubicBezTo>
                      <a:pt x="2796" y="4118"/>
                      <a:pt x="0" y="4790"/>
                      <a:pt x="323" y="8151"/>
                    </a:cubicBezTo>
                    <a:cubicBezTo>
                      <a:pt x="350" y="8661"/>
                      <a:pt x="457" y="9172"/>
                      <a:pt x="726" y="9575"/>
                    </a:cubicBezTo>
                    <a:cubicBezTo>
                      <a:pt x="1129" y="10221"/>
                      <a:pt x="1828" y="10543"/>
                      <a:pt x="2527" y="10597"/>
                    </a:cubicBezTo>
                    <a:cubicBezTo>
                      <a:pt x="2656" y="10612"/>
                      <a:pt x="2786" y="10619"/>
                      <a:pt x="2915" y="10619"/>
                    </a:cubicBezTo>
                    <a:cubicBezTo>
                      <a:pt x="3730" y="10619"/>
                      <a:pt x="4546" y="10335"/>
                      <a:pt x="5242" y="9871"/>
                    </a:cubicBezTo>
                    <a:cubicBezTo>
                      <a:pt x="6694" y="8903"/>
                      <a:pt x="7393" y="7344"/>
                      <a:pt x="7931" y="5704"/>
                    </a:cubicBezTo>
                    <a:cubicBezTo>
                      <a:pt x="8415" y="4252"/>
                      <a:pt x="8737" y="2639"/>
                      <a:pt x="8791" y="1107"/>
                    </a:cubicBezTo>
                    <a:cubicBezTo>
                      <a:pt x="8804" y="321"/>
                      <a:pt x="8626" y="1"/>
                      <a:pt x="835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0" name="Google Shape;50;p3"/>
            <p:cNvGrpSpPr/>
            <p:nvPr/>
          </p:nvGrpSpPr>
          <p:grpSpPr>
            <a:xfrm>
              <a:off x="1485926" y="4570121"/>
              <a:ext cx="791882" cy="323803"/>
              <a:chOff x="2399389" y="4294619"/>
              <a:chExt cx="1055843" cy="431738"/>
            </a:xfrm>
          </p:grpSpPr>
          <p:sp>
            <p:nvSpPr>
              <p:cNvPr id="51" name="Google Shape;51;p3"/>
              <p:cNvSpPr/>
              <p:nvPr/>
            </p:nvSpPr>
            <p:spPr>
              <a:xfrm rot="5400000">
                <a:off x="2758314" y="4029438"/>
                <a:ext cx="337994" cy="1055843"/>
              </a:xfrm>
              <a:custGeom>
                <a:avLst/>
                <a:gdLst/>
                <a:ahLst/>
                <a:cxnLst/>
                <a:rect l="l" t="t" r="r" b="b"/>
                <a:pathLst>
                  <a:path w="6104" h="19068" extrusionOk="0">
                    <a:moveTo>
                      <a:pt x="3599" y="0"/>
                    </a:moveTo>
                    <a:cubicBezTo>
                      <a:pt x="3026" y="0"/>
                      <a:pt x="2444" y="239"/>
                      <a:pt x="1937" y="630"/>
                    </a:cubicBezTo>
                    <a:cubicBezTo>
                      <a:pt x="1695" y="845"/>
                      <a:pt x="1480" y="1087"/>
                      <a:pt x="1211" y="1382"/>
                    </a:cubicBezTo>
                    <a:cubicBezTo>
                      <a:pt x="324" y="2538"/>
                      <a:pt x="1" y="4098"/>
                      <a:pt x="324" y="5496"/>
                    </a:cubicBezTo>
                    <a:cubicBezTo>
                      <a:pt x="619" y="6759"/>
                      <a:pt x="1372" y="7834"/>
                      <a:pt x="2017" y="8937"/>
                    </a:cubicBezTo>
                    <a:cubicBezTo>
                      <a:pt x="2931" y="10523"/>
                      <a:pt x="3523" y="12405"/>
                      <a:pt x="2555" y="14072"/>
                    </a:cubicBezTo>
                    <a:cubicBezTo>
                      <a:pt x="2179" y="14717"/>
                      <a:pt x="1668" y="15281"/>
                      <a:pt x="1264" y="15927"/>
                    </a:cubicBezTo>
                    <a:cubicBezTo>
                      <a:pt x="915" y="16518"/>
                      <a:pt x="646" y="17190"/>
                      <a:pt x="834" y="17862"/>
                    </a:cubicBezTo>
                    <a:cubicBezTo>
                      <a:pt x="915" y="18077"/>
                      <a:pt x="996" y="18239"/>
                      <a:pt x="1130" y="18400"/>
                    </a:cubicBezTo>
                    <a:cubicBezTo>
                      <a:pt x="1264" y="18561"/>
                      <a:pt x="1399" y="18696"/>
                      <a:pt x="1587" y="18776"/>
                    </a:cubicBezTo>
                    <a:cubicBezTo>
                      <a:pt x="1829" y="18830"/>
                      <a:pt x="2125" y="18911"/>
                      <a:pt x="2367" y="19045"/>
                    </a:cubicBezTo>
                    <a:cubicBezTo>
                      <a:pt x="2461" y="19061"/>
                      <a:pt x="2553" y="19067"/>
                      <a:pt x="2644" y="19067"/>
                    </a:cubicBezTo>
                    <a:cubicBezTo>
                      <a:pt x="2863" y="19067"/>
                      <a:pt x="3072" y="19029"/>
                      <a:pt x="3281" y="18991"/>
                    </a:cubicBezTo>
                    <a:cubicBezTo>
                      <a:pt x="5109" y="18481"/>
                      <a:pt x="6104" y="16249"/>
                      <a:pt x="6077" y="14529"/>
                    </a:cubicBezTo>
                    <a:cubicBezTo>
                      <a:pt x="6077" y="11894"/>
                      <a:pt x="4034" y="9448"/>
                      <a:pt x="4571" y="6840"/>
                    </a:cubicBezTo>
                    <a:cubicBezTo>
                      <a:pt x="4813" y="5711"/>
                      <a:pt x="5485" y="4743"/>
                      <a:pt x="5727" y="3614"/>
                    </a:cubicBezTo>
                    <a:cubicBezTo>
                      <a:pt x="5969" y="2727"/>
                      <a:pt x="5889" y="1678"/>
                      <a:pt x="5297" y="925"/>
                    </a:cubicBezTo>
                    <a:cubicBezTo>
                      <a:pt x="4811" y="273"/>
                      <a:pt x="4211" y="0"/>
                      <a:pt x="359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3"/>
              <p:cNvSpPr/>
              <p:nvPr/>
            </p:nvSpPr>
            <p:spPr>
              <a:xfrm rot="5400000">
                <a:off x="2785502" y="3943668"/>
                <a:ext cx="293308" cy="995210"/>
              </a:xfrm>
              <a:custGeom>
                <a:avLst/>
                <a:gdLst/>
                <a:ahLst/>
                <a:cxnLst/>
                <a:rect l="l" t="t" r="r" b="b"/>
                <a:pathLst>
                  <a:path w="5297" h="17973" extrusionOk="0">
                    <a:moveTo>
                      <a:pt x="3036" y="0"/>
                    </a:moveTo>
                    <a:cubicBezTo>
                      <a:pt x="2375" y="0"/>
                      <a:pt x="1677" y="421"/>
                      <a:pt x="1210" y="949"/>
                    </a:cubicBezTo>
                    <a:cubicBezTo>
                      <a:pt x="457" y="1836"/>
                      <a:pt x="0" y="3046"/>
                      <a:pt x="81" y="4202"/>
                    </a:cubicBezTo>
                    <a:cubicBezTo>
                      <a:pt x="135" y="5788"/>
                      <a:pt x="1022" y="7213"/>
                      <a:pt x="1801" y="8611"/>
                    </a:cubicBezTo>
                    <a:cubicBezTo>
                      <a:pt x="2554" y="10036"/>
                      <a:pt x="3280" y="11595"/>
                      <a:pt x="2904" y="13155"/>
                    </a:cubicBezTo>
                    <a:cubicBezTo>
                      <a:pt x="2662" y="14122"/>
                      <a:pt x="2043" y="14956"/>
                      <a:pt x="1801" y="15897"/>
                    </a:cubicBezTo>
                    <a:cubicBezTo>
                      <a:pt x="1667" y="16354"/>
                      <a:pt x="1613" y="16838"/>
                      <a:pt x="1801" y="17241"/>
                    </a:cubicBezTo>
                    <a:cubicBezTo>
                      <a:pt x="1951" y="17664"/>
                      <a:pt x="2331" y="17973"/>
                      <a:pt x="2729" y="17973"/>
                    </a:cubicBezTo>
                    <a:cubicBezTo>
                      <a:pt x="2760" y="17973"/>
                      <a:pt x="2792" y="17971"/>
                      <a:pt x="2823" y="17967"/>
                    </a:cubicBezTo>
                    <a:lnTo>
                      <a:pt x="2877" y="17913"/>
                    </a:lnTo>
                    <a:cubicBezTo>
                      <a:pt x="2742" y="17752"/>
                      <a:pt x="2635" y="17590"/>
                      <a:pt x="2554" y="17375"/>
                    </a:cubicBezTo>
                    <a:cubicBezTo>
                      <a:pt x="2366" y="16703"/>
                      <a:pt x="2635" y="16004"/>
                      <a:pt x="3011" y="15440"/>
                    </a:cubicBezTo>
                    <a:cubicBezTo>
                      <a:pt x="3388" y="14794"/>
                      <a:pt x="3898" y="14230"/>
                      <a:pt x="4275" y="13585"/>
                    </a:cubicBezTo>
                    <a:cubicBezTo>
                      <a:pt x="5296" y="11864"/>
                      <a:pt x="4651" y="10036"/>
                      <a:pt x="3737" y="8450"/>
                    </a:cubicBezTo>
                    <a:cubicBezTo>
                      <a:pt x="3092" y="7348"/>
                      <a:pt x="2366" y="6272"/>
                      <a:pt x="2097" y="4982"/>
                    </a:cubicBezTo>
                    <a:cubicBezTo>
                      <a:pt x="1748" y="3584"/>
                      <a:pt x="2097" y="1998"/>
                      <a:pt x="2957" y="842"/>
                    </a:cubicBezTo>
                    <a:cubicBezTo>
                      <a:pt x="3173" y="573"/>
                      <a:pt x="3388" y="358"/>
                      <a:pt x="3656" y="143"/>
                    </a:cubicBezTo>
                    <a:cubicBezTo>
                      <a:pt x="3459" y="44"/>
                      <a:pt x="3250" y="0"/>
                      <a:pt x="30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3" name="Google Shape;53;p3"/>
            <p:cNvGrpSpPr/>
            <p:nvPr/>
          </p:nvGrpSpPr>
          <p:grpSpPr>
            <a:xfrm>
              <a:off x="5122700" y="249545"/>
              <a:ext cx="791758" cy="323803"/>
              <a:chOff x="5701558" y="427183"/>
              <a:chExt cx="1055677" cy="431737"/>
            </a:xfrm>
          </p:grpSpPr>
          <p:sp>
            <p:nvSpPr>
              <p:cNvPr id="54" name="Google Shape;54;p3"/>
              <p:cNvSpPr/>
              <p:nvPr/>
            </p:nvSpPr>
            <p:spPr>
              <a:xfrm rot="5400000">
                <a:off x="6077427" y="214219"/>
                <a:ext cx="294803" cy="994601"/>
              </a:xfrm>
              <a:custGeom>
                <a:avLst/>
                <a:gdLst/>
                <a:ahLst/>
                <a:cxnLst/>
                <a:rect l="l" t="t" r="r" b="b"/>
                <a:pathLst>
                  <a:path w="5324" h="17962" extrusionOk="0">
                    <a:moveTo>
                      <a:pt x="2547" y="1"/>
                    </a:moveTo>
                    <a:cubicBezTo>
                      <a:pt x="2514" y="1"/>
                      <a:pt x="2481" y="3"/>
                      <a:pt x="2447" y="7"/>
                    </a:cubicBezTo>
                    <a:lnTo>
                      <a:pt x="2421" y="34"/>
                    </a:lnTo>
                    <a:cubicBezTo>
                      <a:pt x="2555" y="222"/>
                      <a:pt x="2662" y="383"/>
                      <a:pt x="2716" y="571"/>
                    </a:cubicBezTo>
                    <a:cubicBezTo>
                      <a:pt x="2931" y="1243"/>
                      <a:pt x="2662" y="1969"/>
                      <a:pt x="2286" y="2534"/>
                    </a:cubicBezTo>
                    <a:cubicBezTo>
                      <a:pt x="1883" y="3179"/>
                      <a:pt x="1372" y="3744"/>
                      <a:pt x="1023" y="4389"/>
                    </a:cubicBezTo>
                    <a:cubicBezTo>
                      <a:pt x="1" y="6109"/>
                      <a:pt x="646" y="7938"/>
                      <a:pt x="1560" y="9524"/>
                    </a:cubicBezTo>
                    <a:cubicBezTo>
                      <a:pt x="2179" y="10626"/>
                      <a:pt x="2931" y="11701"/>
                      <a:pt x="3227" y="12965"/>
                    </a:cubicBezTo>
                    <a:cubicBezTo>
                      <a:pt x="3577" y="14363"/>
                      <a:pt x="3227" y="15949"/>
                      <a:pt x="2367" y="17078"/>
                    </a:cubicBezTo>
                    <a:cubicBezTo>
                      <a:pt x="2152" y="17347"/>
                      <a:pt x="1910" y="17589"/>
                      <a:pt x="1641" y="17804"/>
                    </a:cubicBezTo>
                    <a:cubicBezTo>
                      <a:pt x="1846" y="17913"/>
                      <a:pt x="2067" y="17962"/>
                      <a:pt x="2293" y="17962"/>
                    </a:cubicBezTo>
                    <a:cubicBezTo>
                      <a:pt x="2953" y="17962"/>
                      <a:pt x="3653" y="17545"/>
                      <a:pt x="4114" y="17024"/>
                    </a:cubicBezTo>
                    <a:cubicBezTo>
                      <a:pt x="4867" y="16137"/>
                      <a:pt x="5324" y="14927"/>
                      <a:pt x="5243" y="13771"/>
                    </a:cubicBezTo>
                    <a:cubicBezTo>
                      <a:pt x="5190" y="12185"/>
                      <a:pt x="4276" y="10733"/>
                      <a:pt x="3496" y="9362"/>
                    </a:cubicBezTo>
                    <a:cubicBezTo>
                      <a:pt x="2716" y="7938"/>
                      <a:pt x="2017" y="6351"/>
                      <a:pt x="2394" y="4819"/>
                    </a:cubicBezTo>
                    <a:cubicBezTo>
                      <a:pt x="2636" y="3851"/>
                      <a:pt x="3227" y="3018"/>
                      <a:pt x="3496" y="2077"/>
                    </a:cubicBezTo>
                    <a:cubicBezTo>
                      <a:pt x="3630" y="1620"/>
                      <a:pt x="3657" y="1109"/>
                      <a:pt x="3496" y="706"/>
                    </a:cubicBezTo>
                    <a:cubicBezTo>
                      <a:pt x="3346" y="307"/>
                      <a:pt x="2966" y="1"/>
                      <a:pt x="25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3"/>
              <p:cNvSpPr/>
              <p:nvPr/>
            </p:nvSpPr>
            <p:spPr>
              <a:xfrm rot="5400000">
                <a:off x="6061147" y="67594"/>
                <a:ext cx="336499" cy="1055677"/>
              </a:xfrm>
              <a:custGeom>
                <a:avLst/>
                <a:gdLst/>
                <a:ahLst/>
                <a:cxnLst/>
                <a:rect l="l" t="t" r="r" b="b"/>
                <a:pathLst>
                  <a:path w="6077" h="19065" extrusionOk="0">
                    <a:moveTo>
                      <a:pt x="3310" y="1"/>
                    </a:moveTo>
                    <a:cubicBezTo>
                      <a:pt x="3136" y="1"/>
                      <a:pt x="2957" y="29"/>
                      <a:pt x="2770" y="76"/>
                    </a:cubicBezTo>
                    <a:cubicBezTo>
                      <a:pt x="995" y="587"/>
                      <a:pt x="1" y="2792"/>
                      <a:pt x="1" y="4539"/>
                    </a:cubicBezTo>
                    <a:cubicBezTo>
                      <a:pt x="1" y="7174"/>
                      <a:pt x="2044" y="9620"/>
                      <a:pt x="1506" y="12201"/>
                    </a:cubicBezTo>
                    <a:cubicBezTo>
                      <a:pt x="1264" y="13357"/>
                      <a:pt x="592" y="14325"/>
                      <a:pt x="323" y="15427"/>
                    </a:cubicBezTo>
                    <a:cubicBezTo>
                      <a:pt x="81" y="16341"/>
                      <a:pt x="189" y="17389"/>
                      <a:pt x="753" y="18115"/>
                    </a:cubicBezTo>
                    <a:cubicBezTo>
                      <a:pt x="1242" y="18786"/>
                      <a:pt x="1854" y="19064"/>
                      <a:pt x="2473" y="19064"/>
                    </a:cubicBezTo>
                    <a:cubicBezTo>
                      <a:pt x="3045" y="19064"/>
                      <a:pt x="3623" y="18826"/>
                      <a:pt x="4114" y="18438"/>
                    </a:cubicBezTo>
                    <a:cubicBezTo>
                      <a:pt x="4356" y="18223"/>
                      <a:pt x="4598" y="17981"/>
                      <a:pt x="4867" y="17712"/>
                    </a:cubicBezTo>
                    <a:cubicBezTo>
                      <a:pt x="5727" y="16556"/>
                      <a:pt x="6076" y="14997"/>
                      <a:pt x="5727" y="13599"/>
                    </a:cubicBezTo>
                    <a:cubicBezTo>
                      <a:pt x="5431" y="12335"/>
                      <a:pt x="4678" y="11260"/>
                      <a:pt x="4060" y="10158"/>
                    </a:cubicBezTo>
                    <a:cubicBezTo>
                      <a:pt x="3146" y="8572"/>
                      <a:pt x="2528" y="6690"/>
                      <a:pt x="3522" y="5023"/>
                    </a:cubicBezTo>
                    <a:cubicBezTo>
                      <a:pt x="3872" y="4378"/>
                      <a:pt x="4383" y="3813"/>
                      <a:pt x="4786" y="3168"/>
                    </a:cubicBezTo>
                    <a:cubicBezTo>
                      <a:pt x="5162" y="2576"/>
                      <a:pt x="5431" y="1877"/>
                      <a:pt x="5216" y="1205"/>
                    </a:cubicBezTo>
                    <a:cubicBezTo>
                      <a:pt x="5162" y="1017"/>
                      <a:pt x="5055" y="856"/>
                      <a:pt x="4920" y="668"/>
                    </a:cubicBezTo>
                    <a:cubicBezTo>
                      <a:pt x="4786" y="533"/>
                      <a:pt x="4625" y="426"/>
                      <a:pt x="4463" y="318"/>
                    </a:cubicBezTo>
                    <a:cubicBezTo>
                      <a:pt x="4195" y="238"/>
                      <a:pt x="3926" y="184"/>
                      <a:pt x="3684" y="49"/>
                    </a:cubicBezTo>
                    <a:cubicBezTo>
                      <a:pt x="3560" y="16"/>
                      <a:pt x="3436" y="1"/>
                      <a:pt x="33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6" name="Google Shape;56;p3"/>
            <p:cNvGrpSpPr/>
            <p:nvPr/>
          </p:nvGrpSpPr>
          <p:grpSpPr>
            <a:xfrm>
              <a:off x="4152980" y="146512"/>
              <a:ext cx="834484" cy="529868"/>
              <a:chOff x="4472884" y="290249"/>
              <a:chExt cx="1112646" cy="706490"/>
            </a:xfrm>
          </p:grpSpPr>
          <p:sp>
            <p:nvSpPr>
              <p:cNvPr id="57" name="Google Shape;57;p3"/>
              <p:cNvSpPr/>
              <p:nvPr/>
            </p:nvSpPr>
            <p:spPr>
              <a:xfrm rot="5400000">
                <a:off x="5298230" y="709439"/>
                <a:ext cx="194413" cy="380188"/>
              </a:xfrm>
              <a:custGeom>
                <a:avLst/>
                <a:gdLst/>
                <a:ahLst/>
                <a:cxnLst/>
                <a:rect l="l" t="t" r="r" b="b"/>
                <a:pathLst>
                  <a:path w="3511" h="6866" extrusionOk="0">
                    <a:moveTo>
                      <a:pt x="1667" y="0"/>
                    </a:moveTo>
                    <a:cubicBezTo>
                      <a:pt x="1272" y="0"/>
                      <a:pt x="861" y="168"/>
                      <a:pt x="592" y="452"/>
                    </a:cubicBezTo>
                    <a:cubicBezTo>
                      <a:pt x="108" y="963"/>
                      <a:pt x="0" y="1743"/>
                      <a:pt x="27" y="2442"/>
                    </a:cubicBezTo>
                    <a:cubicBezTo>
                      <a:pt x="108" y="3786"/>
                      <a:pt x="565" y="5049"/>
                      <a:pt x="1425" y="6098"/>
                    </a:cubicBezTo>
                    <a:cubicBezTo>
                      <a:pt x="1686" y="6451"/>
                      <a:pt x="2395" y="6866"/>
                      <a:pt x="2889" y="6866"/>
                    </a:cubicBezTo>
                    <a:cubicBezTo>
                      <a:pt x="3260" y="6866"/>
                      <a:pt x="3511" y="6632"/>
                      <a:pt x="3361" y="5963"/>
                    </a:cubicBezTo>
                    <a:cubicBezTo>
                      <a:pt x="3334" y="5695"/>
                      <a:pt x="3200" y="5453"/>
                      <a:pt x="3119" y="5238"/>
                    </a:cubicBezTo>
                    <a:cubicBezTo>
                      <a:pt x="2689" y="4297"/>
                      <a:pt x="2527" y="3248"/>
                      <a:pt x="2662" y="2227"/>
                    </a:cubicBezTo>
                    <a:cubicBezTo>
                      <a:pt x="2716" y="1608"/>
                      <a:pt x="2904" y="855"/>
                      <a:pt x="2501" y="345"/>
                    </a:cubicBezTo>
                    <a:cubicBezTo>
                      <a:pt x="2286" y="106"/>
                      <a:pt x="1982" y="0"/>
                      <a:pt x="166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3"/>
              <p:cNvSpPr/>
              <p:nvPr/>
            </p:nvSpPr>
            <p:spPr>
              <a:xfrm rot="5400000">
                <a:off x="4564138" y="708083"/>
                <a:ext cx="197403" cy="379911"/>
              </a:xfrm>
              <a:custGeom>
                <a:avLst/>
                <a:gdLst/>
                <a:ahLst/>
                <a:cxnLst/>
                <a:rect l="l" t="t" r="r" b="b"/>
                <a:pathLst>
                  <a:path w="3565" h="6861" extrusionOk="0">
                    <a:moveTo>
                      <a:pt x="2943" y="1"/>
                    </a:moveTo>
                    <a:cubicBezTo>
                      <a:pt x="2449" y="1"/>
                      <a:pt x="1740" y="416"/>
                      <a:pt x="1479" y="769"/>
                    </a:cubicBezTo>
                    <a:cubicBezTo>
                      <a:pt x="619" y="1817"/>
                      <a:pt x="162" y="3108"/>
                      <a:pt x="28" y="4425"/>
                    </a:cubicBezTo>
                    <a:cubicBezTo>
                      <a:pt x="1" y="5124"/>
                      <a:pt x="135" y="5904"/>
                      <a:pt x="592" y="6414"/>
                    </a:cubicBezTo>
                    <a:cubicBezTo>
                      <a:pt x="852" y="6703"/>
                      <a:pt x="1252" y="6860"/>
                      <a:pt x="1633" y="6860"/>
                    </a:cubicBezTo>
                    <a:cubicBezTo>
                      <a:pt x="1961" y="6860"/>
                      <a:pt x="2275" y="6744"/>
                      <a:pt x="2474" y="6495"/>
                    </a:cubicBezTo>
                    <a:cubicBezTo>
                      <a:pt x="2904" y="6011"/>
                      <a:pt x="2716" y="5258"/>
                      <a:pt x="2635" y="4613"/>
                    </a:cubicBezTo>
                    <a:cubicBezTo>
                      <a:pt x="2555" y="3618"/>
                      <a:pt x="2689" y="2570"/>
                      <a:pt x="3119" y="1629"/>
                    </a:cubicBezTo>
                    <a:cubicBezTo>
                      <a:pt x="3254" y="1387"/>
                      <a:pt x="3361" y="1172"/>
                      <a:pt x="3415" y="903"/>
                    </a:cubicBezTo>
                    <a:cubicBezTo>
                      <a:pt x="3565" y="235"/>
                      <a:pt x="3314" y="1"/>
                      <a:pt x="29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3"/>
              <p:cNvSpPr/>
              <p:nvPr/>
            </p:nvSpPr>
            <p:spPr>
              <a:xfrm rot="5400000">
                <a:off x="4966355" y="373253"/>
                <a:ext cx="684792" cy="518785"/>
              </a:xfrm>
              <a:custGeom>
                <a:avLst/>
                <a:gdLst/>
                <a:ahLst/>
                <a:cxnLst/>
                <a:rect l="l" t="t" r="r" b="b"/>
                <a:pathLst>
                  <a:path w="12367" h="9369" extrusionOk="0">
                    <a:moveTo>
                      <a:pt x="3655" y="0"/>
                    </a:moveTo>
                    <a:cubicBezTo>
                      <a:pt x="3602" y="0"/>
                      <a:pt x="3548" y="1"/>
                      <a:pt x="3495" y="4"/>
                    </a:cubicBezTo>
                    <a:cubicBezTo>
                      <a:pt x="2501" y="84"/>
                      <a:pt x="1506" y="568"/>
                      <a:pt x="887" y="1375"/>
                    </a:cubicBezTo>
                    <a:cubicBezTo>
                      <a:pt x="269" y="2181"/>
                      <a:pt x="0" y="3257"/>
                      <a:pt x="215" y="4278"/>
                    </a:cubicBezTo>
                    <a:cubicBezTo>
                      <a:pt x="404" y="5246"/>
                      <a:pt x="1129" y="6187"/>
                      <a:pt x="2097" y="6322"/>
                    </a:cubicBezTo>
                    <a:cubicBezTo>
                      <a:pt x="2193" y="6336"/>
                      <a:pt x="2289" y="6342"/>
                      <a:pt x="2385" y="6342"/>
                    </a:cubicBezTo>
                    <a:cubicBezTo>
                      <a:pt x="3244" y="6342"/>
                      <a:pt x="4118" y="5839"/>
                      <a:pt x="4994" y="5839"/>
                    </a:cubicBezTo>
                    <a:cubicBezTo>
                      <a:pt x="5149" y="5839"/>
                      <a:pt x="5303" y="5855"/>
                      <a:pt x="5458" y="5891"/>
                    </a:cubicBezTo>
                    <a:cubicBezTo>
                      <a:pt x="6479" y="6160"/>
                      <a:pt x="7017" y="7289"/>
                      <a:pt x="7770" y="8096"/>
                    </a:cubicBezTo>
                    <a:cubicBezTo>
                      <a:pt x="8540" y="8916"/>
                      <a:pt x="9655" y="9369"/>
                      <a:pt x="10796" y="9369"/>
                    </a:cubicBezTo>
                    <a:cubicBezTo>
                      <a:pt x="10890" y="9369"/>
                      <a:pt x="10983" y="9365"/>
                      <a:pt x="11077" y="9359"/>
                    </a:cubicBezTo>
                    <a:cubicBezTo>
                      <a:pt x="11775" y="9279"/>
                      <a:pt x="12367" y="8768"/>
                      <a:pt x="11775" y="8177"/>
                    </a:cubicBezTo>
                    <a:cubicBezTo>
                      <a:pt x="11534" y="7961"/>
                      <a:pt x="11023" y="7908"/>
                      <a:pt x="10727" y="7746"/>
                    </a:cubicBezTo>
                    <a:cubicBezTo>
                      <a:pt x="10351" y="7478"/>
                      <a:pt x="10028" y="7128"/>
                      <a:pt x="9759" y="6752"/>
                    </a:cubicBezTo>
                    <a:cubicBezTo>
                      <a:pt x="9248" y="6026"/>
                      <a:pt x="8980" y="5192"/>
                      <a:pt x="8657" y="4386"/>
                    </a:cubicBezTo>
                    <a:cubicBezTo>
                      <a:pt x="8173" y="3257"/>
                      <a:pt x="7608" y="2181"/>
                      <a:pt x="6721" y="1348"/>
                    </a:cubicBezTo>
                    <a:cubicBezTo>
                      <a:pt x="5899" y="551"/>
                      <a:pt x="4806" y="0"/>
                      <a:pt x="365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 rot="5400000">
                <a:off x="4407764" y="374083"/>
                <a:ext cx="683297" cy="518619"/>
              </a:xfrm>
              <a:custGeom>
                <a:avLst/>
                <a:gdLst/>
                <a:ahLst/>
                <a:cxnLst/>
                <a:rect l="l" t="t" r="r" b="b"/>
                <a:pathLst>
                  <a:path w="12340" h="9366" extrusionOk="0">
                    <a:moveTo>
                      <a:pt x="10774" y="0"/>
                    </a:moveTo>
                    <a:cubicBezTo>
                      <a:pt x="9648" y="0"/>
                      <a:pt x="8490" y="453"/>
                      <a:pt x="7770" y="1273"/>
                    </a:cubicBezTo>
                    <a:cubicBezTo>
                      <a:pt x="7044" y="2079"/>
                      <a:pt x="6506" y="3208"/>
                      <a:pt x="5458" y="3477"/>
                    </a:cubicBezTo>
                    <a:cubicBezTo>
                      <a:pt x="5302" y="3519"/>
                      <a:pt x="5146" y="3537"/>
                      <a:pt x="4990" y="3537"/>
                    </a:cubicBezTo>
                    <a:cubicBezTo>
                      <a:pt x="4147" y="3537"/>
                      <a:pt x="3300" y="3021"/>
                      <a:pt x="2424" y="3021"/>
                    </a:cubicBezTo>
                    <a:cubicBezTo>
                      <a:pt x="2316" y="3021"/>
                      <a:pt x="2207" y="3029"/>
                      <a:pt x="2097" y="3047"/>
                    </a:cubicBezTo>
                    <a:cubicBezTo>
                      <a:pt x="1129" y="3181"/>
                      <a:pt x="430" y="4122"/>
                      <a:pt x="215" y="5090"/>
                    </a:cubicBezTo>
                    <a:cubicBezTo>
                      <a:pt x="0" y="6112"/>
                      <a:pt x="242" y="7187"/>
                      <a:pt x="887" y="7994"/>
                    </a:cubicBezTo>
                    <a:cubicBezTo>
                      <a:pt x="1506" y="8800"/>
                      <a:pt x="2500" y="9338"/>
                      <a:pt x="3522" y="9365"/>
                    </a:cubicBezTo>
                    <a:cubicBezTo>
                      <a:pt x="3551" y="9365"/>
                      <a:pt x="3580" y="9366"/>
                      <a:pt x="3609" y="9366"/>
                    </a:cubicBezTo>
                    <a:cubicBezTo>
                      <a:pt x="4786" y="9366"/>
                      <a:pt x="5882" y="8834"/>
                      <a:pt x="6748" y="8021"/>
                    </a:cubicBezTo>
                    <a:cubicBezTo>
                      <a:pt x="7608" y="7187"/>
                      <a:pt x="8173" y="6112"/>
                      <a:pt x="8657" y="4983"/>
                    </a:cubicBezTo>
                    <a:cubicBezTo>
                      <a:pt x="8979" y="4176"/>
                      <a:pt x="9248" y="3316"/>
                      <a:pt x="9759" y="2617"/>
                    </a:cubicBezTo>
                    <a:cubicBezTo>
                      <a:pt x="10001" y="2214"/>
                      <a:pt x="10324" y="1864"/>
                      <a:pt x="10727" y="1622"/>
                    </a:cubicBezTo>
                    <a:cubicBezTo>
                      <a:pt x="10996" y="1461"/>
                      <a:pt x="11533" y="1407"/>
                      <a:pt x="11748" y="1192"/>
                    </a:cubicBezTo>
                    <a:cubicBezTo>
                      <a:pt x="12340" y="627"/>
                      <a:pt x="11748" y="90"/>
                      <a:pt x="11050" y="9"/>
                    </a:cubicBezTo>
                    <a:cubicBezTo>
                      <a:pt x="10958" y="3"/>
                      <a:pt x="10866" y="0"/>
                      <a:pt x="1077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1" name="Google Shape;61;p3"/>
            <p:cNvGrpSpPr/>
            <p:nvPr/>
          </p:nvGrpSpPr>
          <p:grpSpPr>
            <a:xfrm>
              <a:off x="3229510" y="247863"/>
              <a:ext cx="790636" cy="327167"/>
              <a:chOff x="2401216" y="422698"/>
              <a:chExt cx="1054182" cy="436222"/>
            </a:xfrm>
          </p:grpSpPr>
          <p:sp>
            <p:nvSpPr>
              <p:cNvPr id="62" name="Google Shape;62;p3"/>
              <p:cNvSpPr/>
              <p:nvPr/>
            </p:nvSpPr>
            <p:spPr>
              <a:xfrm rot="5400000">
                <a:off x="2785862" y="215852"/>
                <a:ext cx="291813" cy="994324"/>
              </a:xfrm>
              <a:custGeom>
                <a:avLst/>
                <a:gdLst/>
                <a:ahLst/>
                <a:cxnLst/>
                <a:rect l="l" t="t" r="r" b="b"/>
                <a:pathLst>
                  <a:path w="5270" h="17957" extrusionOk="0">
                    <a:moveTo>
                      <a:pt x="2235" y="0"/>
                    </a:moveTo>
                    <a:cubicBezTo>
                      <a:pt x="2019" y="0"/>
                      <a:pt x="1808" y="48"/>
                      <a:pt x="1614" y="155"/>
                    </a:cubicBezTo>
                    <a:cubicBezTo>
                      <a:pt x="1883" y="370"/>
                      <a:pt x="2125" y="585"/>
                      <a:pt x="2340" y="854"/>
                    </a:cubicBezTo>
                    <a:cubicBezTo>
                      <a:pt x="3200" y="2036"/>
                      <a:pt x="3549" y="3596"/>
                      <a:pt x="3200" y="4994"/>
                    </a:cubicBezTo>
                    <a:cubicBezTo>
                      <a:pt x="2904" y="6230"/>
                      <a:pt x="2151" y="7306"/>
                      <a:pt x="1533" y="8435"/>
                    </a:cubicBezTo>
                    <a:cubicBezTo>
                      <a:pt x="619" y="9994"/>
                      <a:pt x="1" y="11876"/>
                      <a:pt x="995" y="13570"/>
                    </a:cubicBezTo>
                    <a:cubicBezTo>
                      <a:pt x="1345" y="14215"/>
                      <a:pt x="1856" y="14779"/>
                      <a:pt x="2259" y="15425"/>
                    </a:cubicBezTo>
                    <a:cubicBezTo>
                      <a:pt x="2635" y="16016"/>
                      <a:pt x="2904" y="16688"/>
                      <a:pt x="2689" y="17360"/>
                    </a:cubicBezTo>
                    <a:cubicBezTo>
                      <a:pt x="2635" y="17575"/>
                      <a:pt x="2528" y="17737"/>
                      <a:pt x="2393" y="17898"/>
                    </a:cubicBezTo>
                    <a:lnTo>
                      <a:pt x="2420" y="17952"/>
                    </a:lnTo>
                    <a:cubicBezTo>
                      <a:pt x="2450" y="17955"/>
                      <a:pt x="2479" y="17957"/>
                      <a:pt x="2508" y="17957"/>
                    </a:cubicBezTo>
                    <a:cubicBezTo>
                      <a:pt x="2932" y="17957"/>
                      <a:pt x="3318" y="17603"/>
                      <a:pt x="3469" y="17226"/>
                    </a:cubicBezTo>
                    <a:cubicBezTo>
                      <a:pt x="3630" y="16796"/>
                      <a:pt x="3603" y="16339"/>
                      <a:pt x="3469" y="15882"/>
                    </a:cubicBezTo>
                    <a:cubicBezTo>
                      <a:pt x="3200" y="14941"/>
                      <a:pt x="2608" y="14107"/>
                      <a:pt x="2367" y="13140"/>
                    </a:cubicBezTo>
                    <a:cubicBezTo>
                      <a:pt x="2017" y="11580"/>
                      <a:pt x="2689" y="10021"/>
                      <a:pt x="3469" y="8596"/>
                    </a:cubicBezTo>
                    <a:cubicBezTo>
                      <a:pt x="4222" y="7225"/>
                      <a:pt x="5136" y="5773"/>
                      <a:pt x="5189" y="4187"/>
                    </a:cubicBezTo>
                    <a:cubicBezTo>
                      <a:pt x="5270" y="3004"/>
                      <a:pt x="4813" y="1821"/>
                      <a:pt x="4033" y="934"/>
                    </a:cubicBezTo>
                    <a:cubicBezTo>
                      <a:pt x="3589" y="429"/>
                      <a:pt x="2887" y="0"/>
                      <a:pt x="223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3"/>
              <p:cNvSpPr/>
              <p:nvPr/>
            </p:nvSpPr>
            <p:spPr>
              <a:xfrm rot="5400000">
                <a:off x="2758563" y="65352"/>
                <a:ext cx="339489" cy="1054182"/>
              </a:xfrm>
              <a:custGeom>
                <a:avLst/>
                <a:gdLst/>
                <a:ahLst/>
                <a:cxnLst/>
                <a:rect l="l" t="t" r="r" b="b"/>
                <a:pathLst>
                  <a:path w="6131" h="19038" extrusionOk="0">
                    <a:moveTo>
                      <a:pt x="2528" y="0"/>
                    </a:moveTo>
                    <a:cubicBezTo>
                      <a:pt x="1914" y="0"/>
                      <a:pt x="1304" y="267"/>
                      <a:pt x="807" y="901"/>
                    </a:cubicBezTo>
                    <a:cubicBezTo>
                      <a:pt x="270" y="1654"/>
                      <a:pt x="162" y="2703"/>
                      <a:pt x="377" y="3590"/>
                    </a:cubicBezTo>
                    <a:cubicBezTo>
                      <a:pt x="646" y="4746"/>
                      <a:pt x="1318" y="5714"/>
                      <a:pt x="1560" y="6816"/>
                    </a:cubicBezTo>
                    <a:cubicBezTo>
                      <a:pt x="2098" y="9424"/>
                      <a:pt x="82" y="11870"/>
                      <a:pt x="28" y="14478"/>
                    </a:cubicBezTo>
                    <a:cubicBezTo>
                      <a:pt x="1" y="16198"/>
                      <a:pt x="1023" y="18457"/>
                      <a:pt x="2824" y="18967"/>
                    </a:cubicBezTo>
                    <a:cubicBezTo>
                      <a:pt x="3011" y="19019"/>
                      <a:pt x="3210" y="19037"/>
                      <a:pt x="3405" y="19037"/>
                    </a:cubicBezTo>
                    <a:cubicBezTo>
                      <a:pt x="3518" y="19037"/>
                      <a:pt x="3630" y="19031"/>
                      <a:pt x="3738" y="19021"/>
                    </a:cubicBezTo>
                    <a:cubicBezTo>
                      <a:pt x="4007" y="18887"/>
                      <a:pt x="4276" y="18833"/>
                      <a:pt x="4544" y="18752"/>
                    </a:cubicBezTo>
                    <a:cubicBezTo>
                      <a:pt x="4706" y="18645"/>
                      <a:pt x="4840" y="18510"/>
                      <a:pt x="4975" y="18376"/>
                    </a:cubicBezTo>
                    <a:cubicBezTo>
                      <a:pt x="5109" y="18215"/>
                      <a:pt x="5216" y="18053"/>
                      <a:pt x="5270" y="17838"/>
                    </a:cubicBezTo>
                    <a:cubicBezTo>
                      <a:pt x="5485" y="17166"/>
                      <a:pt x="5216" y="16467"/>
                      <a:pt x="4840" y="15903"/>
                    </a:cubicBezTo>
                    <a:cubicBezTo>
                      <a:pt x="4437" y="15257"/>
                      <a:pt x="3926" y="14693"/>
                      <a:pt x="3577" y="14048"/>
                    </a:cubicBezTo>
                    <a:cubicBezTo>
                      <a:pt x="2555" y="12327"/>
                      <a:pt x="3200" y="10499"/>
                      <a:pt x="4114" y="8913"/>
                    </a:cubicBezTo>
                    <a:cubicBezTo>
                      <a:pt x="4733" y="7811"/>
                      <a:pt x="5485" y="6735"/>
                      <a:pt x="5781" y="5472"/>
                    </a:cubicBezTo>
                    <a:cubicBezTo>
                      <a:pt x="6131" y="4074"/>
                      <a:pt x="5781" y="2488"/>
                      <a:pt x="4921" y="1358"/>
                    </a:cubicBezTo>
                    <a:cubicBezTo>
                      <a:pt x="4706" y="1090"/>
                      <a:pt x="4464" y="848"/>
                      <a:pt x="4195" y="633"/>
                    </a:cubicBezTo>
                    <a:cubicBezTo>
                      <a:pt x="3698" y="240"/>
                      <a:pt x="3111" y="0"/>
                      <a:pt x="252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4" name="Google Shape;64;p3"/>
            <p:cNvGrpSpPr/>
            <p:nvPr/>
          </p:nvGrpSpPr>
          <p:grpSpPr>
            <a:xfrm>
              <a:off x="5994801" y="249545"/>
              <a:ext cx="791758" cy="323803"/>
              <a:chOff x="5701558" y="427183"/>
              <a:chExt cx="1055677" cy="431737"/>
            </a:xfrm>
          </p:grpSpPr>
          <p:sp>
            <p:nvSpPr>
              <p:cNvPr id="65" name="Google Shape;65;p3"/>
              <p:cNvSpPr/>
              <p:nvPr/>
            </p:nvSpPr>
            <p:spPr>
              <a:xfrm rot="5400000">
                <a:off x="6077427" y="214219"/>
                <a:ext cx="294803" cy="994601"/>
              </a:xfrm>
              <a:custGeom>
                <a:avLst/>
                <a:gdLst/>
                <a:ahLst/>
                <a:cxnLst/>
                <a:rect l="l" t="t" r="r" b="b"/>
                <a:pathLst>
                  <a:path w="5324" h="17962" extrusionOk="0">
                    <a:moveTo>
                      <a:pt x="2547" y="1"/>
                    </a:moveTo>
                    <a:cubicBezTo>
                      <a:pt x="2514" y="1"/>
                      <a:pt x="2481" y="3"/>
                      <a:pt x="2447" y="7"/>
                    </a:cubicBezTo>
                    <a:lnTo>
                      <a:pt x="2421" y="34"/>
                    </a:lnTo>
                    <a:cubicBezTo>
                      <a:pt x="2555" y="222"/>
                      <a:pt x="2662" y="383"/>
                      <a:pt x="2716" y="571"/>
                    </a:cubicBezTo>
                    <a:cubicBezTo>
                      <a:pt x="2931" y="1243"/>
                      <a:pt x="2662" y="1969"/>
                      <a:pt x="2286" y="2534"/>
                    </a:cubicBezTo>
                    <a:cubicBezTo>
                      <a:pt x="1883" y="3179"/>
                      <a:pt x="1372" y="3744"/>
                      <a:pt x="1023" y="4389"/>
                    </a:cubicBezTo>
                    <a:cubicBezTo>
                      <a:pt x="1" y="6109"/>
                      <a:pt x="646" y="7938"/>
                      <a:pt x="1560" y="9524"/>
                    </a:cubicBezTo>
                    <a:cubicBezTo>
                      <a:pt x="2179" y="10626"/>
                      <a:pt x="2931" y="11701"/>
                      <a:pt x="3227" y="12965"/>
                    </a:cubicBezTo>
                    <a:cubicBezTo>
                      <a:pt x="3577" y="14363"/>
                      <a:pt x="3227" y="15949"/>
                      <a:pt x="2367" y="17078"/>
                    </a:cubicBezTo>
                    <a:cubicBezTo>
                      <a:pt x="2152" y="17347"/>
                      <a:pt x="1910" y="17589"/>
                      <a:pt x="1641" y="17804"/>
                    </a:cubicBezTo>
                    <a:cubicBezTo>
                      <a:pt x="1846" y="17913"/>
                      <a:pt x="2067" y="17962"/>
                      <a:pt x="2293" y="17962"/>
                    </a:cubicBezTo>
                    <a:cubicBezTo>
                      <a:pt x="2953" y="17962"/>
                      <a:pt x="3653" y="17545"/>
                      <a:pt x="4114" y="17024"/>
                    </a:cubicBezTo>
                    <a:cubicBezTo>
                      <a:pt x="4867" y="16137"/>
                      <a:pt x="5324" y="14927"/>
                      <a:pt x="5243" y="13771"/>
                    </a:cubicBezTo>
                    <a:cubicBezTo>
                      <a:pt x="5190" y="12185"/>
                      <a:pt x="4276" y="10733"/>
                      <a:pt x="3496" y="9362"/>
                    </a:cubicBezTo>
                    <a:cubicBezTo>
                      <a:pt x="2716" y="7938"/>
                      <a:pt x="2017" y="6351"/>
                      <a:pt x="2394" y="4819"/>
                    </a:cubicBezTo>
                    <a:cubicBezTo>
                      <a:pt x="2636" y="3851"/>
                      <a:pt x="3227" y="3018"/>
                      <a:pt x="3496" y="2077"/>
                    </a:cubicBezTo>
                    <a:cubicBezTo>
                      <a:pt x="3630" y="1620"/>
                      <a:pt x="3657" y="1109"/>
                      <a:pt x="3496" y="706"/>
                    </a:cubicBezTo>
                    <a:cubicBezTo>
                      <a:pt x="3346" y="307"/>
                      <a:pt x="2966" y="1"/>
                      <a:pt x="25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 rot="5400000">
                <a:off x="6061147" y="67594"/>
                <a:ext cx="336499" cy="1055677"/>
              </a:xfrm>
              <a:custGeom>
                <a:avLst/>
                <a:gdLst/>
                <a:ahLst/>
                <a:cxnLst/>
                <a:rect l="l" t="t" r="r" b="b"/>
                <a:pathLst>
                  <a:path w="6077" h="19065" extrusionOk="0">
                    <a:moveTo>
                      <a:pt x="3310" y="1"/>
                    </a:moveTo>
                    <a:cubicBezTo>
                      <a:pt x="3136" y="1"/>
                      <a:pt x="2957" y="29"/>
                      <a:pt x="2770" y="76"/>
                    </a:cubicBezTo>
                    <a:cubicBezTo>
                      <a:pt x="995" y="587"/>
                      <a:pt x="1" y="2792"/>
                      <a:pt x="1" y="4539"/>
                    </a:cubicBezTo>
                    <a:cubicBezTo>
                      <a:pt x="1" y="7174"/>
                      <a:pt x="2044" y="9620"/>
                      <a:pt x="1506" y="12201"/>
                    </a:cubicBezTo>
                    <a:cubicBezTo>
                      <a:pt x="1264" y="13357"/>
                      <a:pt x="592" y="14325"/>
                      <a:pt x="323" y="15427"/>
                    </a:cubicBezTo>
                    <a:cubicBezTo>
                      <a:pt x="81" y="16341"/>
                      <a:pt x="189" y="17389"/>
                      <a:pt x="753" y="18115"/>
                    </a:cubicBezTo>
                    <a:cubicBezTo>
                      <a:pt x="1242" y="18786"/>
                      <a:pt x="1854" y="19064"/>
                      <a:pt x="2473" y="19064"/>
                    </a:cubicBezTo>
                    <a:cubicBezTo>
                      <a:pt x="3045" y="19064"/>
                      <a:pt x="3623" y="18826"/>
                      <a:pt x="4114" y="18438"/>
                    </a:cubicBezTo>
                    <a:cubicBezTo>
                      <a:pt x="4356" y="18223"/>
                      <a:pt x="4598" y="17981"/>
                      <a:pt x="4867" y="17712"/>
                    </a:cubicBezTo>
                    <a:cubicBezTo>
                      <a:pt x="5727" y="16556"/>
                      <a:pt x="6076" y="14997"/>
                      <a:pt x="5727" y="13599"/>
                    </a:cubicBezTo>
                    <a:cubicBezTo>
                      <a:pt x="5431" y="12335"/>
                      <a:pt x="4678" y="11260"/>
                      <a:pt x="4060" y="10158"/>
                    </a:cubicBezTo>
                    <a:cubicBezTo>
                      <a:pt x="3146" y="8572"/>
                      <a:pt x="2528" y="6690"/>
                      <a:pt x="3522" y="5023"/>
                    </a:cubicBezTo>
                    <a:cubicBezTo>
                      <a:pt x="3872" y="4378"/>
                      <a:pt x="4383" y="3813"/>
                      <a:pt x="4786" y="3168"/>
                    </a:cubicBezTo>
                    <a:cubicBezTo>
                      <a:pt x="5162" y="2576"/>
                      <a:pt x="5431" y="1877"/>
                      <a:pt x="5216" y="1205"/>
                    </a:cubicBezTo>
                    <a:cubicBezTo>
                      <a:pt x="5162" y="1017"/>
                      <a:pt x="5055" y="856"/>
                      <a:pt x="4920" y="668"/>
                    </a:cubicBezTo>
                    <a:cubicBezTo>
                      <a:pt x="4786" y="533"/>
                      <a:pt x="4625" y="426"/>
                      <a:pt x="4463" y="318"/>
                    </a:cubicBezTo>
                    <a:cubicBezTo>
                      <a:pt x="4195" y="238"/>
                      <a:pt x="3926" y="184"/>
                      <a:pt x="3684" y="49"/>
                    </a:cubicBezTo>
                    <a:cubicBezTo>
                      <a:pt x="3560" y="16"/>
                      <a:pt x="3436" y="1"/>
                      <a:pt x="33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7" name="Google Shape;67;p3"/>
            <p:cNvGrpSpPr/>
            <p:nvPr/>
          </p:nvGrpSpPr>
          <p:grpSpPr>
            <a:xfrm>
              <a:off x="2358341" y="247863"/>
              <a:ext cx="790636" cy="327167"/>
              <a:chOff x="2401216" y="422698"/>
              <a:chExt cx="1054182" cy="436222"/>
            </a:xfrm>
          </p:grpSpPr>
          <p:sp>
            <p:nvSpPr>
              <p:cNvPr id="68" name="Google Shape;68;p3"/>
              <p:cNvSpPr/>
              <p:nvPr/>
            </p:nvSpPr>
            <p:spPr>
              <a:xfrm rot="5400000">
                <a:off x="2785862" y="215852"/>
                <a:ext cx="291813" cy="994324"/>
              </a:xfrm>
              <a:custGeom>
                <a:avLst/>
                <a:gdLst/>
                <a:ahLst/>
                <a:cxnLst/>
                <a:rect l="l" t="t" r="r" b="b"/>
                <a:pathLst>
                  <a:path w="5270" h="17957" extrusionOk="0">
                    <a:moveTo>
                      <a:pt x="2235" y="0"/>
                    </a:moveTo>
                    <a:cubicBezTo>
                      <a:pt x="2019" y="0"/>
                      <a:pt x="1808" y="48"/>
                      <a:pt x="1614" y="155"/>
                    </a:cubicBezTo>
                    <a:cubicBezTo>
                      <a:pt x="1883" y="370"/>
                      <a:pt x="2125" y="585"/>
                      <a:pt x="2340" y="854"/>
                    </a:cubicBezTo>
                    <a:cubicBezTo>
                      <a:pt x="3200" y="2036"/>
                      <a:pt x="3549" y="3596"/>
                      <a:pt x="3200" y="4994"/>
                    </a:cubicBezTo>
                    <a:cubicBezTo>
                      <a:pt x="2904" y="6230"/>
                      <a:pt x="2151" y="7306"/>
                      <a:pt x="1533" y="8435"/>
                    </a:cubicBezTo>
                    <a:cubicBezTo>
                      <a:pt x="619" y="9994"/>
                      <a:pt x="1" y="11876"/>
                      <a:pt x="995" y="13570"/>
                    </a:cubicBezTo>
                    <a:cubicBezTo>
                      <a:pt x="1345" y="14215"/>
                      <a:pt x="1856" y="14779"/>
                      <a:pt x="2259" y="15425"/>
                    </a:cubicBezTo>
                    <a:cubicBezTo>
                      <a:pt x="2635" y="16016"/>
                      <a:pt x="2904" y="16688"/>
                      <a:pt x="2689" y="17360"/>
                    </a:cubicBezTo>
                    <a:cubicBezTo>
                      <a:pt x="2635" y="17575"/>
                      <a:pt x="2528" y="17737"/>
                      <a:pt x="2393" y="17898"/>
                    </a:cubicBezTo>
                    <a:lnTo>
                      <a:pt x="2420" y="17952"/>
                    </a:lnTo>
                    <a:cubicBezTo>
                      <a:pt x="2450" y="17955"/>
                      <a:pt x="2479" y="17957"/>
                      <a:pt x="2508" y="17957"/>
                    </a:cubicBezTo>
                    <a:cubicBezTo>
                      <a:pt x="2932" y="17957"/>
                      <a:pt x="3318" y="17603"/>
                      <a:pt x="3469" y="17226"/>
                    </a:cubicBezTo>
                    <a:cubicBezTo>
                      <a:pt x="3630" y="16796"/>
                      <a:pt x="3603" y="16339"/>
                      <a:pt x="3469" y="15882"/>
                    </a:cubicBezTo>
                    <a:cubicBezTo>
                      <a:pt x="3200" y="14941"/>
                      <a:pt x="2608" y="14107"/>
                      <a:pt x="2367" y="13140"/>
                    </a:cubicBezTo>
                    <a:cubicBezTo>
                      <a:pt x="2017" y="11580"/>
                      <a:pt x="2689" y="10021"/>
                      <a:pt x="3469" y="8596"/>
                    </a:cubicBezTo>
                    <a:cubicBezTo>
                      <a:pt x="4222" y="7225"/>
                      <a:pt x="5136" y="5773"/>
                      <a:pt x="5189" y="4187"/>
                    </a:cubicBezTo>
                    <a:cubicBezTo>
                      <a:pt x="5270" y="3004"/>
                      <a:pt x="4813" y="1821"/>
                      <a:pt x="4033" y="934"/>
                    </a:cubicBezTo>
                    <a:cubicBezTo>
                      <a:pt x="3589" y="429"/>
                      <a:pt x="2887" y="0"/>
                      <a:pt x="223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3"/>
              <p:cNvSpPr/>
              <p:nvPr/>
            </p:nvSpPr>
            <p:spPr>
              <a:xfrm rot="5400000">
                <a:off x="2758563" y="65352"/>
                <a:ext cx="339489" cy="1054182"/>
              </a:xfrm>
              <a:custGeom>
                <a:avLst/>
                <a:gdLst/>
                <a:ahLst/>
                <a:cxnLst/>
                <a:rect l="l" t="t" r="r" b="b"/>
                <a:pathLst>
                  <a:path w="6131" h="19038" extrusionOk="0">
                    <a:moveTo>
                      <a:pt x="2528" y="0"/>
                    </a:moveTo>
                    <a:cubicBezTo>
                      <a:pt x="1914" y="0"/>
                      <a:pt x="1304" y="267"/>
                      <a:pt x="807" y="901"/>
                    </a:cubicBezTo>
                    <a:cubicBezTo>
                      <a:pt x="270" y="1654"/>
                      <a:pt x="162" y="2703"/>
                      <a:pt x="377" y="3590"/>
                    </a:cubicBezTo>
                    <a:cubicBezTo>
                      <a:pt x="646" y="4746"/>
                      <a:pt x="1318" y="5714"/>
                      <a:pt x="1560" y="6816"/>
                    </a:cubicBezTo>
                    <a:cubicBezTo>
                      <a:pt x="2098" y="9424"/>
                      <a:pt x="82" y="11870"/>
                      <a:pt x="28" y="14478"/>
                    </a:cubicBezTo>
                    <a:cubicBezTo>
                      <a:pt x="1" y="16198"/>
                      <a:pt x="1023" y="18457"/>
                      <a:pt x="2824" y="18967"/>
                    </a:cubicBezTo>
                    <a:cubicBezTo>
                      <a:pt x="3011" y="19019"/>
                      <a:pt x="3210" y="19037"/>
                      <a:pt x="3405" y="19037"/>
                    </a:cubicBezTo>
                    <a:cubicBezTo>
                      <a:pt x="3518" y="19037"/>
                      <a:pt x="3630" y="19031"/>
                      <a:pt x="3738" y="19021"/>
                    </a:cubicBezTo>
                    <a:cubicBezTo>
                      <a:pt x="4007" y="18887"/>
                      <a:pt x="4276" y="18833"/>
                      <a:pt x="4544" y="18752"/>
                    </a:cubicBezTo>
                    <a:cubicBezTo>
                      <a:pt x="4706" y="18645"/>
                      <a:pt x="4840" y="18510"/>
                      <a:pt x="4975" y="18376"/>
                    </a:cubicBezTo>
                    <a:cubicBezTo>
                      <a:pt x="5109" y="18215"/>
                      <a:pt x="5216" y="18053"/>
                      <a:pt x="5270" y="17838"/>
                    </a:cubicBezTo>
                    <a:cubicBezTo>
                      <a:pt x="5485" y="17166"/>
                      <a:pt x="5216" y="16467"/>
                      <a:pt x="4840" y="15903"/>
                    </a:cubicBezTo>
                    <a:cubicBezTo>
                      <a:pt x="4437" y="15257"/>
                      <a:pt x="3926" y="14693"/>
                      <a:pt x="3577" y="14048"/>
                    </a:cubicBezTo>
                    <a:cubicBezTo>
                      <a:pt x="2555" y="12327"/>
                      <a:pt x="3200" y="10499"/>
                      <a:pt x="4114" y="8913"/>
                    </a:cubicBezTo>
                    <a:cubicBezTo>
                      <a:pt x="4733" y="7811"/>
                      <a:pt x="5485" y="6735"/>
                      <a:pt x="5781" y="5472"/>
                    </a:cubicBezTo>
                    <a:cubicBezTo>
                      <a:pt x="6131" y="4074"/>
                      <a:pt x="5781" y="2488"/>
                      <a:pt x="4921" y="1358"/>
                    </a:cubicBezTo>
                    <a:cubicBezTo>
                      <a:pt x="4706" y="1090"/>
                      <a:pt x="4464" y="848"/>
                      <a:pt x="4195" y="633"/>
                    </a:cubicBezTo>
                    <a:cubicBezTo>
                      <a:pt x="3698" y="240"/>
                      <a:pt x="3111" y="0"/>
                      <a:pt x="252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0" name="Google Shape;70;p3"/>
            <p:cNvGrpSpPr/>
            <p:nvPr/>
          </p:nvGrpSpPr>
          <p:grpSpPr>
            <a:xfrm>
              <a:off x="1487172" y="247863"/>
              <a:ext cx="790636" cy="327167"/>
              <a:chOff x="2401216" y="422698"/>
              <a:chExt cx="1054182" cy="436222"/>
            </a:xfrm>
          </p:grpSpPr>
          <p:sp>
            <p:nvSpPr>
              <p:cNvPr id="71" name="Google Shape;71;p3"/>
              <p:cNvSpPr/>
              <p:nvPr/>
            </p:nvSpPr>
            <p:spPr>
              <a:xfrm rot="5400000">
                <a:off x="2785862" y="215852"/>
                <a:ext cx="291813" cy="994324"/>
              </a:xfrm>
              <a:custGeom>
                <a:avLst/>
                <a:gdLst/>
                <a:ahLst/>
                <a:cxnLst/>
                <a:rect l="l" t="t" r="r" b="b"/>
                <a:pathLst>
                  <a:path w="5270" h="17957" extrusionOk="0">
                    <a:moveTo>
                      <a:pt x="2235" y="0"/>
                    </a:moveTo>
                    <a:cubicBezTo>
                      <a:pt x="2019" y="0"/>
                      <a:pt x="1808" y="48"/>
                      <a:pt x="1614" y="155"/>
                    </a:cubicBezTo>
                    <a:cubicBezTo>
                      <a:pt x="1883" y="370"/>
                      <a:pt x="2125" y="585"/>
                      <a:pt x="2340" y="854"/>
                    </a:cubicBezTo>
                    <a:cubicBezTo>
                      <a:pt x="3200" y="2036"/>
                      <a:pt x="3549" y="3596"/>
                      <a:pt x="3200" y="4994"/>
                    </a:cubicBezTo>
                    <a:cubicBezTo>
                      <a:pt x="2904" y="6230"/>
                      <a:pt x="2151" y="7306"/>
                      <a:pt x="1533" y="8435"/>
                    </a:cubicBezTo>
                    <a:cubicBezTo>
                      <a:pt x="619" y="9994"/>
                      <a:pt x="1" y="11876"/>
                      <a:pt x="995" y="13570"/>
                    </a:cubicBezTo>
                    <a:cubicBezTo>
                      <a:pt x="1345" y="14215"/>
                      <a:pt x="1856" y="14779"/>
                      <a:pt x="2259" y="15425"/>
                    </a:cubicBezTo>
                    <a:cubicBezTo>
                      <a:pt x="2635" y="16016"/>
                      <a:pt x="2904" y="16688"/>
                      <a:pt x="2689" y="17360"/>
                    </a:cubicBezTo>
                    <a:cubicBezTo>
                      <a:pt x="2635" y="17575"/>
                      <a:pt x="2528" y="17737"/>
                      <a:pt x="2393" y="17898"/>
                    </a:cubicBezTo>
                    <a:lnTo>
                      <a:pt x="2420" y="17952"/>
                    </a:lnTo>
                    <a:cubicBezTo>
                      <a:pt x="2450" y="17955"/>
                      <a:pt x="2479" y="17957"/>
                      <a:pt x="2508" y="17957"/>
                    </a:cubicBezTo>
                    <a:cubicBezTo>
                      <a:pt x="2932" y="17957"/>
                      <a:pt x="3318" y="17603"/>
                      <a:pt x="3469" y="17226"/>
                    </a:cubicBezTo>
                    <a:cubicBezTo>
                      <a:pt x="3630" y="16796"/>
                      <a:pt x="3603" y="16339"/>
                      <a:pt x="3469" y="15882"/>
                    </a:cubicBezTo>
                    <a:cubicBezTo>
                      <a:pt x="3200" y="14941"/>
                      <a:pt x="2608" y="14107"/>
                      <a:pt x="2367" y="13140"/>
                    </a:cubicBezTo>
                    <a:cubicBezTo>
                      <a:pt x="2017" y="11580"/>
                      <a:pt x="2689" y="10021"/>
                      <a:pt x="3469" y="8596"/>
                    </a:cubicBezTo>
                    <a:cubicBezTo>
                      <a:pt x="4222" y="7225"/>
                      <a:pt x="5136" y="5773"/>
                      <a:pt x="5189" y="4187"/>
                    </a:cubicBezTo>
                    <a:cubicBezTo>
                      <a:pt x="5270" y="3004"/>
                      <a:pt x="4813" y="1821"/>
                      <a:pt x="4033" y="934"/>
                    </a:cubicBezTo>
                    <a:cubicBezTo>
                      <a:pt x="3589" y="429"/>
                      <a:pt x="2887" y="0"/>
                      <a:pt x="223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3"/>
              <p:cNvSpPr/>
              <p:nvPr/>
            </p:nvSpPr>
            <p:spPr>
              <a:xfrm rot="5400000">
                <a:off x="2758563" y="65352"/>
                <a:ext cx="339489" cy="1054182"/>
              </a:xfrm>
              <a:custGeom>
                <a:avLst/>
                <a:gdLst/>
                <a:ahLst/>
                <a:cxnLst/>
                <a:rect l="l" t="t" r="r" b="b"/>
                <a:pathLst>
                  <a:path w="6131" h="19038" extrusionOk="0">
                    <a:moveTo>
                      <a:pt x="2528" y="0"/>
                    </a:moveTo>
                    <a:cubicBezTo>
                      <a:pt x="1914" y="0"/>
                      <a:pt x="1304" y="267"/>
                      <a:pt x="807" y="901"/>
                    </a:cubicBezTo>
                    <a:cubicBezTo>
                      <a:pt x="270" y="1654"/>
                      <a:pt x="162" y="2703"/>
                      <a:pt x="377" y="3590"/>
                    </a:cubicBezTo>
                    <a:cubicBezTo>
                      <a:pt x="646" y="4746"/>
                      <a:pt x="1318" y="5714"/>
                      <a:pt x="1560" y="6816"/>
                    </a:cubicBezTo>
                    <a:cubicBezTo>
                      <a:pt x="2098" y="9424"/>
                      <a:pt x="82" y="11870"/>
                      <a:pt x="28" y="14478"/>
                    </a:cubicBezTo>
                    <a:cubicBezTo>
                      <a:pt x="1" y="16198"/>
                      <a:pt x="1023" y="18457"/>
                      <a:pt x="2824" y="18967"/>
                    </a:cubicBezTo>
                    <a:cubicBezTo>
                      <a:pt x="3011" y="19019"/>
                      <a:pt x="3210" y="19037"/>
                      <a:pt x="3405" y="19037"/>
                    </a:cubicBezTo>
                    <a:cubicBezTo>
                      <a:pt x="3518" y="19037"/>
                      <a:pt x="3630" y="19031"/>
                      <a:pt x="3738" y="19021"/>
                    </a:cubicBezTo>
                    <a:cubicBezTo>
                      <a:pt x="4007" y="18887"/>
                      <a:pt x="4276" y="18833"/>
                      <a:pt x="4544" y="18752"/>
                    </a:cubicBezTo>
                    <a:cubicBezTo>
                      <a:pt x="4706" y="18645"/>
                      <a:pt x="4840" y="18510"/>
                      <a:pt x="4975" y="18376"/>
                    </a:cubicBezTo>
                    <a:cubicBezTo>
                      <a:pt x="5109" y="18215"/>
                      <a:pt x="5216" y="18053"/>
                      <a:pt x="5270" y="17838"/>
                    </a:cubicBezTo>
                    <a:cubicBezTo>
                      <a:pt x="5485" y="17166"/>
                      <a:pt x="5216" y="16467"/>
                      <a:pt x="4840" y="15903"/>
                    </a:cubicBezTo>
                    <a:cubicBezTo>
                      <a:pt x="4437" y="15257"/>
                      <a:pt x="3926" y="14693"/>
                      <a:pt x="3577" y="14048"/>
                    </a:cubicBezTo>
                    <a:cubicBezTo>
                      <a:pt x="2555" y="12327"/>
                      <a:pt x="3200" y="10499"/>
                      <a:pt x="4114" y="8913"/>
                    </a:cubicBezTo>
                    <a:cubicBezTo>
                      <a:pt x="4733" y="7811"/>
                      <a:pt x="5485" y="6735"/>
                      <a:pt x="5781" y="5472"/>
                    </a:cubicBezTo>
                    <a:cubicBezTo>
                      <a:pt x="6131" y="4074"/>
                      <a:pt x="5781" y="2488"/>
                      <a:pt x="4921" y="1358"/>
                    </a:cubicBezTo>
                    <a:cubicBezTo>
                      <a:pt x="4706" y="1090"/>
                      <a:pt x="4464" y="848"/>
                      <a:pt x="4195" y="633"/>
                    </a:cubicBezTo>
                    <a:cubicBezTo>
                      <a:pt x="3698" y="240"/>
                      <a:pt x="3111" y="0"/>
                      <a:pt x="252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3" name="Google Shape;73;p3"/>
            <p:cNvGrpSpPr/>
            <p:nvPr/>
          </p:nvGrpSpPr>
          <p:grpSpPr>
            <a:xfrm>
              <a:off x="6866901" y="249545"/>
              <a:ext cx="791758" cy="323803"/>
              <a:chOff x="5701558" y="427183"/>
              <a:chExt cx="1055677" cy="431737"/>
            </a:xfrm>
          </p:grpSpPr>
          <p:sp>
            <p:nvSpPr>
              <p:cNvPr id="74" name="Google Shape;74;p3"/>
              <p:cNvSpPr/>
              <p:nvPr/>
            </p:nvSpPr>
            <p:spPr>
              <a:xfrm rot="5400000">
                <a:off x="6077427" y="214219"/>
                <a:ext cx="294803" cy="994601"/>
              </a:xfrm>
              <a:custGeom>
                <a:avLst/>
                <a:gdLst/>
                <a:ahLst/>
                <a:cxnLst/>
                <a:rect l="l" t="t" r="r" b="b"/>
                <a:pathLst>
                  <a:path w="5324" h="17962" extrusionOk="0">
                    <a:moveTo>
                      <a:pt x="2547" y="1"/>
                    </a:moveTo>
                    <a:cubicBezTo>
                      <a:pt x="2514" y="1"/>
                      <a:pt x="2481" y="3"/>
                      <a:pt x="2447" y="7"/>
                    </a:cubicBezTo>
                    <a:lnTo>
                      <a:pt x="2421" y="34"/>
                    </a:lnTo>
                    <a:cubicBezTo>
                      <a:pt x="2555" y="222"/>
                      <a:pt x="2662" y="383"/>
                      <a:pt x="2716" y="571"/>
                    </a:cubicBezTo>
                    <a:cubicBezTo>
                      <a:pt x="2931" y="1243"/>
                      <a:pt x="2662" y="1969"/>
                      <a:pt x="2286" y="2534"/>
                    </a:cubicBezTo>
                    <a:cubicBezTo>
                      <a:pt x="1883" y="3179"/>
                      <a:pt x="1372" y="3744"/>
                      <a:pt x="1023" y="4389"/>
                    </a:cubicBezTo>
                    <a:cubicBezTo>
                      <a:pt x="1" y="6109"/>
                      <a:pt x="646" y="7938"/>
                      <a:pt x="1560" y="9524"/>
                    </a:cubicBezTo>
                    <a:cubicBezTo>
                      <a:pt x="2179" y="10626"/>
                      <a:pt x="2931" y="11701"/>
                      <a:pt x="3227" y="12965"/>
                    </a:cubicBezTo>
                    <a:cubicBezTo>
                      <a:pt x="3577" y="14363"/>
                      <a:pt x="3227" y="15949"/>
                      <a:pt x="2367" y="17078"/>
                    </a:cubicBezTo>
                    <a:cubicBezTo>
                      <a:pt x="2152" y="17347"/>
                      <a:pt x="1910" y="17589"/>
                      <a:pt x="1641" y="17804"/>
                    </a:cubicBezTo>
                    <a:cubicBezTo>
                      <a:pt x="1846" y="17913"/>
                      <a:pt x="2067" y="17962"/>
                      <a:pt x="2293" y="17962"/>
                    </a:cubicBezTo>
                    <a:cubicBezTo>
                      <a:pt x="2953" y="17962"/>
                      <a:pt x="3653" y="17545"/>
                      <a:pt x="4114" y="17024"/>
                    </a:cubicBezTo>
                    <a:cubicBezTo>
                      <a:pt x="4867" y="16137"/>
                      <a:pt x="5324" y="14927"/>
                      <a:pt x="5243" y="13771"/>
                    </a:cubicBezTo>
                    <a:cubicBezTo>
                      <a:pt x="5190" y="12185"/>
                      <a:pt x="4276" y="10733"/>
                      <a:pt x="3496" y="9362"/>
                    </a:cubicBezTo>
                    <a:cubicBezTo>
                      <a:pt x="2716" y="7938"/>
                      <a:pt x="2017" y="6351"/>
                      <a:pt x="2394" y="4819"/>
                    </a:cubicBezTo>
                    <a:cubicBezTo>
                      <a:pt x="2636" y="3851"/>
                      <a:pt x="3227" y="3018"/>
                      <a:pt x="3496" y="2077"/>
                    </a:cubicBezTo>
                    <a:cubicBezTo>
                      <a:pt x="3630" y="1620"/>
                      <a:pt x="3657" y="1109"/>
                      <a:pt x="3496" y="706"/>
                    </a:cubicBezTo>
                    <a:cubicBezTo>
                      <a:pt x="3346" y="307"/>
                      <a:pt x="2966" y="1"/>
                      <a:pt x="25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 rot="5400000">
                <a:off x="6061147" y="67594"/>
                <a:ext cx="336499" cy="1055677"/>
              </a:xfrm>
              <a:custGeom>
                <a:avLst/>
                <a:gdLst/>
                <a:ahLst/>
                <a:cxnLst/>
                <a:rect l="l" t="t" r="r" b="b"/>
                <a:pathLst>
                  <a:path w="6077" h="19065" extrusionOk="0">
                    <a:moveTo>
                      <a:pt x="3310" y="1"/>
                    </a:moveTo>
                    <a:cubicBezTo>
                      <a:pt x="3136" y="1"/>
                      <a:pt x="2957" y="29"/>
                      <a:pt x="2770" y="76"/>
                    </a:cubicBezTo>
                    <a:cubicBezTo>
                      <a:pt x="995" y="587"/>
                      <a:pt x="1" y="2792"/>
                      <a:pt x="1" y="4539"/>
                    </a:cubicBezTo>
                    <a:cubicBezTo>
                      <a:pt x="1" y="7174"/>
                      <a:pt x="2044" y="9620"/>
                      <a:pt x="1506" y="12201"/>
                    </a:cubicBezTo>
                    <a:cubicBezTo>
                      <a:pt x="1264" y="13357"/>
                      <a:pt x="592" y="14325"/>
                      <a:pt x="323" y="15427"/>
                    </a:cubicBezTo>
                    <a:cubicBezTo>
                      <a:pt x="81" y="16341"/>
                      <a:pt x="189" y="17389"/>
                      <a:pt x="753" y="18115"/>
                    </a:cubicBezTo>
                    <a:cubicBezTo>
                      <a:pt x="1242" y="18786"/>
                      <a:pt x="1854" y="19064"/>
                      <a:pt x="2473" y="19064"/>
                    </a:cubicBezTo>
                    <a:cubicBezTo>
                      <a:pt x="3045" y="19064"/>
                      <a:pt x="3623" y="18826"/>
                      <a:pt x="4114" y="18438"/>
                    </a:cubicBezTo>
                    <a:cubicBezTo>
                      <a:pt x="4356" y="18223"/>
                      <a:pt x="4598" y="17981"/>
                      <a:pt x="4867" y="17712"/>
                    </a:cubicBezTo>
                    <a:cubicBezTo>
                      <a:pt x="5727" y="16556"/>
                      <a:pt x="6076" y="14997"/>
                      <a:pt x="5727" y="13599"/>
                    </a:cubicBezTo>
                    <a:cubicBezTo>
                      <a:pt x="5431" y="12335"/>
                      <a:pt x="4678" y="11260"/>
                      <a:pt x="4060" y="10158"/>
                    </a:cubicBezTo>
                    <a:cubicBezTo>
                      <a:pt x="3146" y="8572"/>
                      <a:pt x="2528" y="6690"/>
                      <a:pt x="3522" y="5023"/>
                    </a:cubicBezTo>
                    <a:cubicBezTo>
                      <a:pt x="3872" y="4378"/>
                      <a:pt x="4383" y="3813"/>
                      <a:pt x="4786" y="3168"/>
                    </a:cubicBezTo>
                    <a:cubicBezTo>
                      <a:pt x="5162" y="2576"/>
                      <a:pt x="5431" y="1877"/>
                      <a:pt x="5216" y="1205"/>
                    </a:cubicBezTo>
                    <a:cubicBezTo>
                      <a:pt x="5162" y="1017"/>
                      <a:pt x="5055" y="856"/>
                      <a:pt x="4920" y="668"/>
                    </a:cubicBezTo>
                    <a:cubicBezTo>
                      <a:pt x="4786" y="533"/>
                      <a:pt x="4625" y="426"/>
                      <a:pt x="4463" y="318"/>
                    </a:cubicBezTo>
                    <a:cubicBezTo>
                      <a:pt x="4195" y="238"/>
                      <a:pt x="3926" y="184"/>
                      <a:pt x="3684" y="49"/>
                    </a:cubicBezTo>
                    <a:cubicBezTo>
                      <a:pt x="3560" y="16"/>
                      <a:pt x="3436" y="1"/>
                      <a:pt x="33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" name="Google Shape;76;p3"/>
            <p:cNvGrpSpPr/>
            <p:nvPr/>
          </p:nvGrpSpPr>
          <p:grpSpPr>
            <a:xfrm flipH="1">
              <a:off x="8535067" y="2190942"/>
              <a:ext cx="442067" cy="762477"/>
              <a:chOff x="126008" y="2204268"/>
              <a:chExt cx="433399" cy="747526"/>
            </a:xfrm>
          </p:grpSpPr>
          <p:sp>
            <p:nvSpPr>
              <p:cNvPr id="77" name="Google Shape;77;p3"/>
              <p:cNvSpPr/>
              <p:nvPr/>
            </p:nvSpPr>
            <p:spPr>
              <a:xfrm rot="5400000">
                <a:off x="164296" y="2556683"/>
                <a:ext cx="357882" cy="432340"/>
              </a:xfrm>
              <a:custGeom>
                <a:avLst/>
                <a:gdLst/>
                <a:ahLst/>
                <a:cxnLst/>
                <a:rect l="l" t="t" r="r" b="b"/>
                <a:pathLst>
                  <a:path w="8791" h="10620" extrusionOk="0">
                    <a:moveTo>
                      <a:pt x="433" y="1"/>
                    </a:moveTo>
                    <a:cubicBezTo>
                      <a:pt x="166" y="1"/>
                      <a:pt x="0" y="321"/>
                      <a:pt x="27" y="1107"/>
                    </a:cubicBezTo>
                    <a:cubicBezTo>
                      <a:pt x="54" y="2639"/>
                      <a:pt x="376" y="4253"/>
                      <a:pt x="860" y="5704"/>
                    </a:cubicBezTo>
                    <a:cubicBezTo>
                      <a:pt x="1398" y="7371"/>
                      <a:pt x="2097" y="8903"/>
                      <a:pt x="3548" y="9871"/>
                    </a:cubicBezTo>
                    <a:cubicBezTo>
                      <a:pt x="4244" y="10335"/>
                      <a:pt x="5060" y="10619"/>
                      <a:pt x="5876" y="10619"/>
                    </a:cubicBezTo>
                    <a:cubicBezTo>
                      <a:pt x="6005" y="10619"/>
                      <a:pt x="6135" y="10612"/>
                      <a:pt x="6264" y="10597"/>
                    </a:cubicBezTo>
                    <a:cubicBezTo>
                      <a:pt x="6963" y="10516"/>
                      <a:pt x="7689" y="10167"/>
                      <a:pt x="8092" y="9576"/>
                    </a:cubicBezTo>
                    <a:cubicBezTo>
                      <a:pt x="8361" y="9172"/>
                      <a:pt x="8441" y="8661"/>
                      <a:pt x="8495" y="8151"/>
                    </a:cubicBezTo>
                    <a:cubicBezTo>
                      <a:pt x="8791" y="4817"/>
                      <a:pt x="5995" y="4118"/>
                      <a:pt x="3790" y="2935"/>
                    </a:cubicBezTo>
                    <a:cubicBezTo>
                      <a:pt x="2876" y="2478"/>
                      <a:pt x="2097" y="1779"/>
                      <a:pt x="1505" y="892"/>
                    </a:cubicBezTo>
                    <a:cubicBezTo>
                      <a:pt x="1106" y="355"/>
                      <a:pt x="713" y="1"/>
                      <a:pt x="43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 rot="5400000">
                <a:off x="162932" y="2167344"/>
                <a:ext cx="358452" cy="432299"/>
              </a:xfrm>
              <a:custGeom>
                <a:avLst/>
                <a:gdLst/>
                <a:ahLst/>
                <a:cxnLst/>
                <a:rect l="l" t="t" r="r" b="b"/>
                <a:pathLst>
                  <a:path w="8805" h="10619" extrusionOk="0">
                    <a:moveTo>
                      <a:pt x="8355" y="1"/>
                    </a:moveTo>
                    <a:cubicBezTo>
                      <a:pt x="8071" y="1"/>
                      <a:pt x="7685" y="355"/>
                      <a:pt x="7312" y="892"/>
                    </a:cubicBezTo>
                    <a:cubicBezTo>
                      <a:pt x="6694" y="1752"/>
                      <a:pt x="5888" y="2451"/>
                      <a:pt x="5027" y="2935"/>
                    </a:cubicBezTo>
                    <a:cubicBezTo>
                      <a:pt x="2796" y="4118"/>
                      <a:pt x="0" y="4790"/>
                      <a:pt x="323" y="8151"/>
                    </a:cubicBezTo>
                    <a:cubicBezTo>
                      <a:pt x="350" y="8661"/>
                      <a:pt x="457" y="9172"/>
                      <a:pt x="726" y="9575"/>
                    </a:cubicBezTo>
                    <a:cubicBezTo>
                      <a:pt x="1129" y="10221"/>
                      <a:pt x="1828" y="10543"/>
                      <a:pt x="2527" y="10597"/>
                    </a:cubicBezTo>
                    <a:cubicBezTo>
                      <a:pt x="2656" y="10612"/>
                      <a:pt x="2786" y="10619"/>
                      <a:pt x="2915" y="10619"/>
                    </a:cubicBezTo>
                    <a:cubicBezTo>
                      <a:pt x="3730" y="10619"/>
                      <a:pt x="4546" y="10335"/>
                      <a:pt x="5242" y="9871"/>
                    </a:cubicBezTo>
                    <a:cubicBezTo>
                      <a:pt x="6694" y="8903"/>
                      <a:pt x="7393" y="7344"/>
                      <a:pt x="7931" y="5704"/>
                    </a:cubicBezTo>
                    <a:cubicBezTo>
                      <a:pt x="8415" y="4252"/>
                      <a:pt x="8737" y="2639"/>
                      <a:pt x="8791" y="1107"/>
                    </a:cubicBezTo>
                    <a:cubicBezTo>
                      <a:pt x="8804" y="321"/>
                      <a:pt x="8626" y="1"/>
                      <a:pt x="835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9" name="Google Shape;79;p3"/>
            <p:cNvGrpSpPr/>
            <p:nvPr/>
          </p:nvGrpSpPr>
          <p:grpSpPr>
            <a:xfrm flipH="1">
              <a:off x="8559171" y="1558402"/>
              <a:ext cx="393857" cy="521341"/>
              <a:chOff x="150169" y="1487750"/>
              <a:chExt cx="386134" cy="511119"/>
            </a:xfrm>
          </p:grpSpPr>
          <p:sp>
            <p:nvSpPr>
              <p:cNvPr id="80" name="Google Shape;80;p3"/>
              <p:cNvSpPr/>
              <p:nvPr/>
            </p:nvSpPr>
            <p:spPr>
              <a:xfrm rot="5400000">
                <a:off x="187825" y="1650391"/>
                <a:ext cx="310821" cy="386134"/>
              </a:xfrm>
              <a:custGeom>
                <a:avLst/>
                <a:gdLst/>
                <a:ahLst/>
                <a:cxnLst/>
                <a:rect l="l" t="t" r="r" b="b"/>
                <a:pathLst>
                  <a:path w="7635" h="9485" extrusionOk="0">
                    <a:moveTo>
                      <a:pt x="7018" y="0"/>
                    </a:moveTo>
                    <a:cubicBezTo>
                      <a:pt x="6992" y="0"/>
                      <a:pt x="6965" y="2"/>
                      <a:pt x="6936" y="7"/>
                    </a:cubicBezTo>
                    <a:cubicBezTo>
                      <a:pt x="6345" y="87"/>
                      <a:pt x="6372" y="1593"/>
                      <a:pt x="6264" y="1996"/>
                    </a:cubicBezTo>
                    <a:cubicBezTo>
                      <a:pt x="6076" y="3233"/>
                      <a:pt x="5242" y="4335"/>
                      <a:pt x="4113" y="4953"/>
                    </a:cubicBezTo>
                    <a:cubicBezTo>
                      <a:pt x="3307" y="5383"/>
                      <a:pt x="2339" y="5518"/>
                      <a:pt x="1532" y="5948"/>
                    </a:cubicBezTo>
                    <a:cubicBezTo>
                      <a:pt x="699" y="6378"/>
                      <a:pt x="0" y="7265"/>
                      <a:pt x="188" y="8179"/>
                    </a:cubicBezTo>
                    <a:cubicBezTo>
                      <a:pt x="323" y="8771"/>
                      <a:pt x="860" y="9228"/>
                      <a:pt x="1425" y="9389"/>
                    </a:cubicBezTo>
                    <a:cubicBezTo>
                      <a:pt x="1665" y="9455"/>
                      <a:pt x="1909" y="9485"/>
                      <a:pt x="2155" y="9485"/>
                    </a:cubicBezTo>
                    <a:cubicBezTo>
                      <a:pt x="2514" y="9485"/>
                      <a:pt x="2875" y="9420"/>
                      <a:pt x="3226" y="9308"/>
                    </a:cubicBezTo>
                    <a:cubicBezTo>
                      <a:pt x="4732" y="8878"/>
                      <a:pt x="5995" y="7749"/>
                      <a:pt x="6640" y="6297"/>
                    </a:cubicBezTo>
                    <a:cubicBezTo>
                      <a:pt x="7286" y="4819"/>
                      <a:pt x="7205" y="3206"/>
                      <a:pt x="7286" y="1620"/>
                    </a:cubicBezTo>
                    <a:cubicBezTo>
                      <a:pt x="7311" y="1207"/>
                      <a:pt x="7635" y="0"/>
                      <a:pt x="70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 rot="5400000">
                <a:off x="142515" y="1508512"/>
                <a:ext cx="403884" cy="362360"/>
              </a:xfrm>
              <a:custGeom>
                <a:avLst/>
                <a:gdLst/>
                <a:ahLst/>
                <a:cxnLst/>
                <a:rect l="l" t="t" r="r" b="b"/>
                <a:pathLst>
                  <a:path w="9921" h="8901" extrusionOk="0">
                    <a:moveTo>
                      <a:pt x="9324" y="0"/>
                    </a:moveTo>
                    <a:cubicBezTo>
                      <a:pt x="8928" y="0"/>
                      <a:pt x="8393" y="824"/>
                      <a:pt x="8065" y="1169"/>
                    </a:cubicBezTo>
                    <a:cubicBezTo>
                      <a:pt x="7528" y="1895"/>
                      <a:pt x="6479" y="2003"/>
                      <a:pt x="5592" y="2137"/>
                    </a:cubicBezTo>
                    <a:cubicBezTo>
                      <a:pt x="4167" y="2326"/>
                      <a:pt x="2769" y="2809"/>
                      <a:pt x="1694" y="3777"/>
                    </a:cubicBezTo>
                    <a:cubicBezTo>
                      <a:pt x="646" y="4745"/>
                      <a:pt x="0" y="6277"/>
                      <a:pt x="350" y="7649"/>
                    </a:cubicBezTo>
                    <a:cubicBezTo>
                      <a:pt x="511" y="8213"/>
                      <a:pt x="834" y="8778"/>
                      <a:pt x="1425" y="8885"/>
                    </a:cubicBezTo>
                    <a:cubicBezTo>
                      <a:pt x="1485" y="8896"/>
                      <a:pt x="1544" y="8901"/>
                      <a:pt x="1604" y="8901"/>
                    </a:cubicBezTo>
                    <a:cubicBezTo>
                      <a:pt x="2005" y="8901"/>
                      <a:pt x="2405" y="8675"/>
                      <a:pt x="2662" y="8348"/>
                    </a:cubicBezTo>
                    <a:cubicBezTo>
                      <a:pt x="2958" y="7971"/>
                      <a:pt x="3119" y="7541"/>
                      <a:pt x="3334" y="7111"/>
                    </a:cubicBezTo>
                    <a:cubicBezTo>
                      <a:pt x="3764" y="6170"/>
                      <a:pt x="4275" y="5175"/>
                      <a:pt x="5108" y="4557"/>
                    </a:cubicBezTo>
                    <a:cubicBezTo>
                      <a:pt x="6022" y="3858"/>
                      <a:pt x="7205" y="3589"/>
                      <a:pt x="8200" y="2971"/>
                    </a:cubicBezTo>
                    <a:cubicBezTo>
                      <a:pt x="8872" y="2567"/>
                      <a:pt x="9920" y="1627"/>
                      <a:pt x="9759" y="712"/>
                    </a:cubicBezTo>
                    <a:cubicBezTo>
                      <a:pt x="9672" y="190"/>
                      <a:pt x="9514" y="0"/>
                      <a:pt x="93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2" name="Google Shape;82;p3"/>
            <p:cNvGrpSpPr/>
            <p:nvPr/>
          </p:nvGrpSpPr>
          <p:grpSpPr>
            <a:xfrm flipH="1">
              <a:off x="8559171" y="3064617"/>
              <a:ext cx="393857" cy="520467"/>
              <a:chOff x="149088" y="3036924"/>
              <a:chExt cx="386134" cy="510262"/>
            </a:xfrm>
          </p:grpSpPr>
          <p:sp>
            <p:nvSpPr>
              <p:cNvPr id="83" name="Google Shape;83;p3"/>
              <p:cNvSpPr/>
              <p:nvPr/>
            </p:nvSpPr>
            <p:spPr>
              <a:xfrm rot="5400000">
                <a:off x="186602" y="2999410"/>
                <a:ext cx="311106" cy="386134"/>
              </a:xfrm>
              <a:custGeom>
                <a:avLst/>
                <a:gdLst/>
                <a:ahLst/>
                <a:cxnLst/>
                <a:rect l="l" t="t" r="r" b="b"/>
                <a:pathLst>
                  <a:path w="7642" h="9485" extrusionOk="0">
                    <a:moveTo>
                      <a:pt x="641" y="1"/>
                    </a:moveTo>
                    <a:cubicBezTo>
                      <a:pt x="0" y="1"/>
                      <a:pt x="329" y="1201"/>
                      <a:pt x="355" y="1618"/>
                    </a:cubicBezTo>
                    <a:cubicBezTo>
                      <a:pt x="436" y="3204"/>
                      <a:pt x="355" y="4817"/>
                      <a:pt x="1001" y="6295"/>
                    </a:cubicBezTo>
                    <a:cubicBezTo>
                      <a:pt x="1646" y="7747"/>
                      <a:pt x="2909" y="8876"/>
                      <a:pt x="4415" y="9333"/>
                    </a:cubicBezTo>
                    <a:cubicBezTo>
                      <a:pt x="4759" y="9427"/>
                      <a:pt x="5111" y="9484"/>
                      <a:pt x="5463" y="9484"/>
                    </a:cubicBezTo>
                    <a:cubicBezTo>
                      <a:pt x="5716" y="9484"/>
                      <a:pt x="5968" y="9455"/>
                      <a:pt x="6216" y="9387"/>
                    </a:cubicBezTo>
                    <a:cubicBezTo>
                      <a:pt x="6781" y="9226"/>
                      <a:pt x="7318" y="8796"/>
                      <a:pt x="7453" y="8177"/>
                    </a:cubicBezTo>
                    <a:cubicBezTo>
                      <a:pt x="7641" y="7263"/>
                      <a:pt x="6915" y="6403"/>
                      <a:pt x="6109" y="5973"/>
                    </a:cubicBezTo>
                    <a:cubicBezTo>
                      <a:pt x="5275" y="5516"/>
                      <a:pt x="4334" y="5381"/>
                      <a:pt x="3474" y="4951"/>
                    </a:cubicBezTo>
                    <a:cubicBezTo>
                      <a:pt x="2372" y="4387"/>
                      <a:pt x="1565" y="3231"/>
                      <a:pt x="1323" y="1994"/>
                    </a:cubicBezTo>
                    <a:cubicBezTo>
                      <a:pt x="1270" y="1591"/>
                      <a:pt x="1296" y="85"/>
                      <a:pt x="705" y="5"/>
                    </a:cubicBezTo>
                    <a:cubicBezTo>
                      <a:pt x="683" y="2"/>
                      <a:pt x="661" y="1"/>
                      <a:pt x="64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3"/>
              <p:cNvSpPr/>
              <p:nvPr/>
            </p:nvSpPr>
            <p:spPr>
              <a:xfrm rot="5400000">
                <a:off x="142615" y="3164064"/>
                <a:ext cx="403884" cy="362360"/>
              </a:xfrm>
              <a:custGeom>
                <a:avLst/>
                <a:gdLst/>
                <a:ahLst/>
                <a:cxnLst/>
                <a:rect l="l" t="t" r="r" b="b"/>
                <a:pathLst>
                  <a:path w="9921" h="8901" extrusionOk="0">
                    <a:moveTo>
                      <a:pt x="567" y="0"/>
                    </a:moveTo>
                    <a:cubicBezTo>
                      <a:pt x="380" y="0"/>
                      <a:pt x="222" y="190"/>
                      <a:pt x="135" y="712"/>
                    </a:cubicBezTo>
                    <a:cubicBezTo>
                      <a:pt x="1" y="1627"/>
                      <a:pt x="995" y="2567"/>
                      <a:pt x="1668" y="2971"/>
                    </a:cubicBezTo>
                    <a:cubicBezTo>
                      <a:pt x="2689" y="3589"/>
                      <a:pt x="3872" y="3831"/>
                      <a:pt x="4759" y="4557"/>
                    </a:cubicBezTo>
                    <a:cubicBezTo>
                      <a:pt x="5620" y="5202"/>
                      <a:pt x="6103" y="6143"/>
                      <a:pt x="6560" y="7111"/>
                    </a:cubicBezTo>
                    <a:cubicBezTo>
                      <a:pt x="6749" y="7541"/>
                      <a:pt x="6910" y="7971"/>
                      <a:pt x="7233" y="8348"/>
                    </a:cubicBezTo>
                    <a:cubicBezTo>
                      <a:pt x="7490" y="8675"/>
                      <a:pt x="7869" y="8901"/>
                      <a:pt x="8282" y="8901"/>
                    </a:cubicBezTo>
                    <a:cubicBezTo>
                      <a:pt x="8344" y="8901"/>
                      <a:pt x="8406" y="8896"/>
                      <a:pt x="8469" y="8885"/>
                    </a:cubicBezTo>
                    <a:cubicBezTo>
                      <a:pt x="9034" y="8778"/>
                      <a:pt x="9410" y="8213"/>
                      <a:pt x="9545" y="7649"/>
                    </a:cubicBezTo>
                    <a:cubicBezTo>
                      <a:pt x="9921" y="6224"/>
                      <a:pt x="9276" y="4745"/>
                      <a:pt x="8200" y="3777"/>
                    </a:cubicBezTo>
                    <a:cubicBezTo>
                      <a:pt x="7125" y="2836"/>
                      <a:pt x="5700" y="2326"/>
                      <a:pt x="4222" y="2137"/>
                    </a:cubicBezTo>
                    <a:cubicBezTo>
                      <a:pt x="3334" y="2003"/>
                      <a:pt x="2313" y="1895"/>
                      <a:pt x="1748" y="1169"/>
                    </a:cubicBezTo>
                    <a:cubicBezTo>
                      <a:pt x="1476" y="824"/>
                      <a:pt x="957" y="0"/>
                      <a:pt x="56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5" name="Google Shape;85;p3"/>
            <p:cNvGrpSpPr/>
            <p:nvPr/>
          </p:nvGrpSpPr>
          <p:grpSpPr>
            <a:xfrm rot="10532123">
              <a:off x="587149" y="4074632"/>
              <a:ext cx="424176" cy="491025"/>
              <a:chOff x="8161487" y="589836"/>
              <a:chExt cx="415861" cy="481399"/>
            </a:xfrm>
          </p:grpSpPr>
          <p:sp>
            <p:nvSpPr>
              <p:cNvPr id="86" name="Google Shape;86;p3"/>
              <p:cNvSpPr/>
              <p:nvPr/>
            </p:nvSpPr>
            <p:spPr>
              <a:xfrm rot="5400000">
                <a:off x="8331928" y="825815"/>
                <a:ext cx="339318" cy="151523"/>
              </a:xfrm>
              <a:custGeom>
                <a:avLst/>
                <a:gdLst/>
                <a:ahLst/>
                <a:cxnLst/>
                <a:rect l="l" t="t" r="r" b="b"/>
                <a:pathLst>
                  <a:path w="8335" h="3722" extrusionOk="0">
                    <a:moveTo>
                      <a:pt x="6772" y="1"/>
                    </a:moveTo>
                    <a:cubicBezTo>
                      <a:pt x="6552" y="1"/>
                      <a:pt x="6333" y="27"/>
                      <a:pt x="6130" y="71"/>
                    </a:cubicBezTo>
                    <a:cubicBezTo>
                      <a:pt x="5189" y="233"/>
                      <a:pt x="4329" y="663"/>
                      <a:pt x="3442" y="958"/>
                    </a:cubicBezTo>
                    <a:cubicBezTo>
                      <a:pt x="2850" y="1156"/>
                      <a:pt x="2187" y="1371"/>
                      <a:pt x="1540" y="1371"/>
                    </a:cubicBezTo>
                    <a:cubicBezTo>
                      <a:pt x="1393" y="1371"/>
                      <a:pt x="1247" y="1360"/>
                      <a:pt x="1103" y="1335"/>
                    </a:cubicBezTo>
                    <a:cubicBezTo>
                      <a:pt x="927" y="1300"/>
                      <a:pt x="752" y="1207"/>
                      <a:pt x="591" y="1207"/>
                    </a:cubicBezTo>
                    <a:cubicBezTo>
                      <a:pt x="506" y="1207"/>
                      <a:pt x="425" y="1233"/>
                      <a:pt x="350" y="1308"/>
                    </a:cubicBezTo>
                    <a:cubicBezTo>
                      <a:pt x="1" y="1550"/>
                      <a:pt x="216" y="1980"/>
                      <a:pt x="404" y="2222"/>
                    </a:cubicBezTo>
                    <a:cubicBezTo>
                      <a:pt x="834" y="2706"/>
                      <a:pt x="1453" y="3055"/>
                      <a:pt x="2044" y="3297"/>
                    </a:cubicBezTo>
                    <a:cubicBezTo>
                      <a:pt x="2808" y="3569"/>
                      <a:pt x="3624" y="3721"/>
                      <a:pt x="4425" y="3721"/>
                    </a:cubicBezTo>
                    <a:cubicBezTo>
                      <a:pt x="5371" y="3721"/>
                      <a:pt x="6298" y="3509"/>
                      <a:pt x="7098" y="3029"/>
                    </a:cubicBezTo>
                    <a:cubicBezTo>
                      <a:pt x="7528" y="2760"/>
                      <a:pt x="7932" y="2383"/>
                      <a:pt x="8147" y="1899"/>
                    </a:cubicBezTo>
                    <a:cubicBezTo>
                      <a:pt x="8335" y="1442"/>
                      <a:pt x="8308" y="824"/>
                      <a:pt x="7958" y="421"/>
                    </a:cubicBezTo>
                    <a:cubicBezTo>
                      <a:pt x="7669" y="113"/>
                      <a:pt x="7222" y="1"/>
                      <a:pt x="677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3"/>
              <p:cNvSpPr/>
              <p:nvPr/>
            </p:nvSpPr>
            <p:spPr>
              <a:xfrm rot="5400000">
                <a:off x="8235559" y="515764"/>
                <a:ext cx="178432" cy="326576"/>
              </a:xfrm>
              <a:custGeom>
                <a:avLst/>
                <a:gdLst/>
                <a:ahLst/>
                <a:cxnLst/>
                <a:rect l="l" t="t" r="r" b="b"/>
                <a:pathLst>
                  <a:path w="4383" h="8022" extrusionOk="0">
                    <a:moveTo>
                      <a:pt x="2441" y="1"/>
                    </a:moveTo>
                    <a:cubicBezTo>
                      <a:pt x="2337" y="1"/>
                      <a:pt x="2237" y="37"/>
                      <a:pt x="2151" y="132"/>
                    </a:cubicBezTo>
                    <a:cubicBezTo>
                      <a:pt x="1936" y="374"/>
                      <a:pt x="2097" y="643"/>
                      <a:pt x="2097" y="912"/>
                    </a:cubicBezTo>
                    <a:cubicBezTo>
                      <a:pt x="2151" y="1691"/>
                      <a:pt x="1828" y="2525"/>
                      <a:pt x="1479" y="3197"/>
                    </a:cubicBezTo>
                    <a:cubicBezTo>
                      <a:pt x="1049" y="4030"/>
                      <a:pt x="592" y="4837"/>
                      <a:pt x="269" y="5751"/>
                    </a:cubicBezTo>
                    <a:cubicBezTo>
                      <a:pt x="81" y="6396"/>
                      <a:pt x="0" y="7149"/>
                      <a:pt x="457" y="7633"/>
                    </a:cubicBezTo>
                    <a:cubicBezTo>
                      <a:pt x="678" y="7909"/>
                      <a:pt x="1038" y="8021"/>
                      <a:pt x="1399" y="8021"/>
                    </a:cubicBezTo>
                    <a:cubicBezTo>
                      <a:pt x="1564" y="8021"/>
                      <a:pt x="1730" y="7998"/>
                      <a:pt x="1882" y="7955"/>
                    </a:cubicBezTo>
                    <a:cubicBezTo>
                      <a:pt x="2393" y="7821"/>
                      <a:pt x="2796" y="7472"/>
                      <a:pt x="3146" y="7068"/>
                    </a:cubicBezTo>
                    <a:cubicBezTo>
                      <a:pt x="4221" y="5670"/>
                      <a:pt x="4382" y="3762"/>
                      <a:pt x="3952" y="2095"/>
                    </a:cubicBezTo>
                    <a:cubicBezTo>
                      <a:pt x="3764" y="1450"/>
                      <a:pt x="3495" y="804"/>
                      <a:pt x="3065" y="294"/>
                    </a:cubicBezTo>
                    <a:cubicBezTo>
                      <a:pt x="2901" y="166"/>
                      <a:pt x="2662" y="1"/>
                      <a:pt x="244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8" name="Google Shape;88;p3"/>
            <p:cNvGrpSpPr/>
            <p:nvPr/>
          </p:nvGrpSpPr>
          <p:grpSpPr>
            <a:xfrm rot="10532123">
              <a:off x="178537" y="3732810"/>
              <a:ext cx="1150594" cy="1300582"/>
              <a:chOff x="7854581" y="142982"/>
              <a:chExt cx="1128039" cy="1275086"/>
            </a:xfrm>
          </p:grpSpPr>
          <p:sp>
            <p:nvSpPr>
              <p:cNvPr id="89" name="Google Shape;89;p3"/>
              <p:cNvSpPr/>
              <p:nvPr/>
            </p:nvSpPr>
            <p:spPr>
              <a:xfrm rot="5400000">
                <a:off x="8314629" y="756388"/>
                <a:ext cx="927048" cy="396312"/>
              </a:xfrm>
              <a:custGeom>
                <a:avLst/>
                <a:gdLst/>
                <a:ahLst/>
                <a:cxnLst/>
                <a:rect l="l" t="t" r="r" b="b"/>
                <a:pathLst>
                  <a:path w="22772" h="9735" extrusionOk="0">
                    <a:moveTo>
                      <a:pt x="3017" y="1"/>
                    </a:moveTo>
                    <a:cubicBezTo>
                      <a:pt x="1923" y="1"/>
                      <a:pt x="870" y="848"/>
                      <a:pt x="485" y="1868"/>
                    </a:cubicBezTo>
                    <a:cubicBezTo>
                      <a:pt x="1" y="3051"/>
                      <a:pt x="216" y="4368"/>
                      <a:pt x="727" y="5497"/>
                    </a:cubicBezTo>
                    <a:cubicBezTo>
                      <a:pt x="1452" y="7191"/>
                      <a:pt x="2877" y="8535"/>
                      <a:pt x="4544" y="9207"/>
                    </a:cubicBezTo>
                    <a:cubicBezTo>
                      <a:pt x="5399" y="9560"/>
                      <a:pt x="6316" y="9735"/>
                      <a:pt x="7232" y="9735"/>
                    </a:cubicBezTo>
                    <a:cubicBezTo>
                      <a:pt x="8131" y="9735"/>
                      <a:pt x="9029" y="9567"/>
                      <a:pt x="9867" y="9234"/>
                    </a:cubicBezTo>
                    <a:cubicBezTo>
                      <a:pt x="11400" y="8616"/>
                      <a:pt x="12690" y="7514"/>
                      <a:pt x="14115" y="6788"/>
                    </a:cubicBezTo>
                    <a:cubicBezTo>
                      <a:pt x="14936" y="6362"/>
                      <a:pt x="15894" y="6074"/>
                      <a:pt x="16815" y="6074"/>
                    </a:cubicBezTo>
                    <a:cubicBezTo>
                      <a:pt x="17523" y="6074"/>
                      <a:pt x="18208" y="6244"/>
                      <a:pt x="18793" y="6653"/>
                    </a:cubicBezTo>
                    <a:cubicBezTo>
                      <a:pt x="19587" y="7191"/>
                      <a:pt x="20235" y="8193"/>
                      <a:pt x="21201" y="8193"/>
                    </a:cubicBezTo>
                    <a:cubicBezTo>
                      <a:pt x="21249" y="8193"/>
                      <a:pt x="21297" y="8191"/>
                      <a:pt x="21347" y="8186"/>
                    </a:cubicBezTo>
                    <a:cubicBezTo>
                      <a:pt x="21992" y="8132"/>
                      <a:pt x="22503" y="7540"/>
                      <a:pt x="22637" y="6922"/>
                    </a:cubicBezTo>
                    <a:cubicBezTo>
                      <a:pt x="22772" y="6304"/>
                      <a:pt x="22556" y="5632"/>
                      <a:pt x="22288" y="5067"/>
                    </a:cubicBezTo>
                    <a:cubicBezTo>
                      <a:pt x="21911" y="4368"/>
                      <a:pt x="21374" y="3723"/>
                      <a:pt x="20675" y="3158"/>
                    </a:cubicBezTo>
                    <a:cubicBezTo>
                      <a:pt x="19730" y="2465"/>
                      <a:pt x="18588" y="2068"/>
                      <a:pt x="17441" y="2068"/>
                    </a:cubicBezTo>
                    <a:cubicBezTo>
                      <a:pt x="17120" y="2068"/>
                      <a:pt x="16798" y="2099"/>
                      <a:pt x="16481" y="2164"/>
                    </a:cubicBezTo>
                    <a:cubicBezTo>
                      <a:pt x="14921" y="2513"/>
                      <a:pt x="13631" y="3481"/>
                      <a:pt x="12287" y="4368"/>
                    </a:cubicBezTo>
                    <a:cubicBezTo>
                      <a:pt x="11195" y="5087"/>
                      <a:pt x="9457" y="5791"/>
                      <a:pt x="7978" y="5791"/>
                    </a:cubicBezTo>
                    <a:cubicBezTo>
                      <a:pt x="6580" y="5791"/>
                      <a:pt x="5413" y="5162"/>
                      <a:pt x="5243" y="3320"/>
                    </a:cubicBezTo>
                    <a:lnTo>
                      <a:pt x="5243" y="3212"/>
                    </a:lnTo>
                    <a:cubicBezTo>
                      <a:pt x="5189" y="1975"/>
                      <a:pt x="5082" y="524"/>
                      <a:pt x="3630" y="94"/>
                    </a:cubicBezTo>
                    <a:cubicBezTo>
                      <a:pt x="3427" y="30"/>
                      <a:pt x="3222" y="1"/>
                      <a:pt x="301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0;p3"/>
              <p:cNvSpPr/>
              <p:nvPr/>
            </p:nvSpPr>
            <p:spPr>
              <a:xfrm rot="5400000">
                <a:off x="8117038" y="-17698"/>
                <a:ext cx="397330" cy="922244"/>
              </a:xfrm>
              <a:custGeom>
                <a:avLst/>
                <a:gdLst/>
                <a:ahLst/>
                <a:cxnLst/>
                <a:rect l="l" t="t" r="r" b="b"/>
                <a:pathLst>
                  <a:path w="9760" h="22654" extrusionOk="0">
                    <a:moveTo>
                      <a:pt x="3371" y="1"/>
                    </a:moveTo>
                    <a:cubicBezTo>
                      <a:pt x="3035" y="1"/>
                      <a:pt x="2699" y="44"/>
                      <a:pt x="2367" y="140"/>
                    </a:cubicBezTo>
                    <a:cubicBezTo>
                      <a:pt x="1103" y="490"/>
                      <a:pt x="1" y="1780"/>
                      <a:pt x="270" y="3124"/>
                    </a:cubicBezTo>
                    <a:cubicBezTo>
                      <a:pt x="565" y="4603"/>
                      <a:pt x="1990" y="4845"/>
                      <a:pt x="3227" y="5033"/>
                    </a:cubicBezTo>
                    <a:cubicBezTo>
                      <a:pt x="3308" y="5033"/>
                      <a:pt x="3334" y="5033"/>
                      <a:pt x="3388" y="5060"/>
                    </a:cubicBezTo>
                    <a:cubicBezTo>
                      <a:pt x="7071" y="5813"/>
                      <a:pt x="5243" y="10168"/>
                      <a:pt x="3657" y="12157"/>
                    </a:cubicBezTo>
                    <a:cubicBezTo>
                      <a:pt x="2662" y="13394"/>
                      <a:pt x="1560" y="14604"/>
                      <a:pt x="1076" y="16136"/>
                    </a:cubicBezTo>
                    <a:cubicBezTo>
                      <a:pt x="565" y="17803"/>
                      <a:pt x="1022" y="19685"/>
                      <a:pt x="2098" y="21029"/>
                    </a:cubicBezTo>
                    <a:cubicBezTo>
                      <a:pt x="2474" y="21459"/>
                      <a:pt x="2877" y="21836"/>
                      <a:pt x="3334" y="22131"/>
                    </a:cubicBezTo>
                    <a:lnTo>
                      <a:pt x="3738" y="22346"/>
                    </a:lnTo>
                    <a:cubicBezTo>
                      <a:pt x="4007" y="22373"/>
                      <a:pt x="4275" y="22481"/>
                      <a:pt x="4517" y="22615"/>
                    </a:cubicBezTo>
                    <a:cubicBezTo>
                      <a:pt x="4669" y="22634"/>
                      <a:pt x="4822" y="22653"/>
                      <a:pt x="4983" y="22653"/>
                    </a:cubicBezTo>
                    <a:cubicBezTo>
                      <a:pt x="5050" y="22653"/>
                      <a:pt x="5119" y="22650"/>
                      <a:pt x="5189" y="22642"/>
                    </a:cubicBezTo>
                    <a:cubicBezTo>
                      <a:pt x="5808" y="22588"/>
                      <a:pt x="6453" y="22131"/>
                      <a:pt x="6587" y="21513"/>
                    </a:cubicBezTo>
                    <a:cubicBezTo>
                      <a:pt x="6803" y="20491"/>
                      <a:pt x="5781" y="19712"/>
                      <a:pt x="5270" y="18825"/>
                    </a:cubicBezTo>
                    <a:cubicBezTo>
                      <a:pt x="4464" y="17400"/>
                      <a:pt x="4974" y="15545"/>
                      <a:pt x="5888" y="14174"/>
                    </a:cubicBezTo>
                    <a:cubicBezTo>
                      <a:pt x="6749" y="12803"/>
                      <a:pt x="8012" y="11620"/>
                      <a:pt x="8738" y="10168"/>
                    </a:cubicBezTo>
                    <a:cubicBezTo>
                      <a:pt x="9572" y="8555"/>
                      <a:pt x="9760" y="6646"/>
                      <a:pt x="9249" y="4899"/>
                    </a:cubicBezTo>
                    <a:cubicBezTo>
                      <a:pt x="8738" y="3151"/>
                      <a:pt x="7528" y="1646"/>
                      <a:pt x="5942" y="732"/>
                    </a:cubicBezTo>
                    <a:cubicBezTo>
                      <a:pt x="5143" y="303"/>
                      <a:pt x="4258" y="1"/>
                      <a:pt x="337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91;p3"/>
              <p:cNvSpPr/>
              <p:nvPr/>
            </p:nvSpPr>
            <p:spPr>
              <a:xfrm rot="5400000">
                <a:off x="8537170" y="908058"/>
                <a:ext cx="645783" cy="245115"/>
              </a:xfrm>
              <a:custGeom>
                <a:avLst/>
                <a:gdLst/>
                <a:ahLst/>
                <a:cxnLst/>
                <a:rect l="l" t="t" r="r" b="b"/>
                <a:pathLst>
                  <a:path w="15863" h="6021" extrusionOk="0">
                    <a:moveTo>
                      <a:pt x="11936" y="0"/>
                    </a:moveTo>
                    <a:cubicBezTo>
                      <a:pt x="11820" y="0"/>
                      <a:pt x="11703" y="3"/>
                      <a:pt x="11588" y="7"/>
                    </a:cubicBezTo>
                    <a:cubicBezTo>
                      <a:pt x="10351" y="87"/>
                      <a:pt x="9114" y="383"/>
                      <a:pt x="7958" y="921"/>
                    </a:cubicBezTo>
                    <a:cubicBezTo>
                      <a:pt x="6416" y="1649"/>
                      <a:pt x="3712" y="4068"/>
                      <a:pt x="1549" y="4068"/>
                    </a:cubicBezTo>
                    <a:cubicBezTo>
                      <a:pt x="997" y="4068"/>
                      <a:pt x="481" y="3911"/>
                      <a:pt x="28" y="3528"/>
                    </a:cubicBezTo>
                    <a:lnTo>
                      <a:pt x="1" y="3528"/>
                    </a:lnTo>
                    <a:cubicBezTo>
                      <a:pt x="158" y="5384"/>
                      <a:pt x="1312" y="6020"/>
                      <a:pt x="2704" y="6020"/>
                    </a:cubicBezTo>
                    <a:cubicBezTo>
                      <a:pt x="4175" y="6020"/>
                      <a:pt x="5912" y="5309"/>
                      <a:pt x="7018" y="4577"/>
                    </a:cubicBezTo>
                    <a:cubicBezTo>
                      <a:pt x="8335" y="3717"/>
                      <a:pt x="9679" y="2695"/>
                      <a:pt x="11211" y="2399"/>
                    </a:cubicBezTo>
                    <a:cubicBezTo>
                      <a:pt x="11537" y="2334"/>
                      <a:pt x="11866" y="2303"/>
                      <a:pt x="12194" y="2303"/>
                    </a:cubicBezTo>
                    <a:cubicBezTo>
                      <a:pt x="13358" y="2303"/>
                      <a:pt x="14509" y="2696"/>
                      <a:pt x="15432" y="3367"/>
                    </a:cubicBezTo>
                    <a:lnTo>
                      <a:pt x="15459" y="3340"/>
                    </a:lnTo>
                    <a:cubicBezTo>
                      <a:pt x="15755" y="3071"/>
                      <a:pt x="15862" y="2641"/>
                      <a:pt x="15755" y="2238"/>
                    </a:cubicBezTo>
                    <a:cubicBezTo>
                      <a:pt x="15567" y="1351"/>
                      <a:pt x="14706" y="652"/>
                      <a:pt x="13873" y="302"/>
                    </a:cubicBezTo>
                    <a:cubicBezTo>
                      <a:pt x="13278" y="73"/>
                      <a:pt x="12604" y="0"/>
                      <a:pt x="119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3"/>
              <p:cNvSpPr/>
              <p:nvPr/>
            </p:nvSpPr>
            <p:spPr>
              <a:xfrm rot="5400000">
                <a:off x="8025476" y="-10535"/>
                <a:ext cx="389676" cy="696711"/>
              </a:xfrm>
              <a:custGeom>
                <a:avLst/>
                <a:gdLst/>
                <a:ahLst/>
                <a:cxnLst/>
                <a:rect l="l" t="t" r="r" b="b"/>
                <a:pathLst>
                  <a:path w="9572" h="17114" extrusionOk="0">
                    <a:moveTo>
                      <a:pt x="5915" y="1"/>
                    </a:moveTo>
                    <a:cubicBezTo>
                      <a:pt x="6533" y="377"/>
                      <a:pt x="6668" y="1345"/>
                      <a:pt x="6480" y="2044"/>
                    </a:cubicBezTo>
                    <a:cubicBezTo>
                      <a:pt x="6211" y="3039"/>
                      <a:pt x="5082" y="3791"/>
                      <a:pt x="4329" y="4517"/>
                    </a:cubicBezTo>
                    <a:cubicBezTo>
                      <a:pt x="2501" y="6345"/>
                      <a:pt x="942" y="8496"/>
                      <a:pt x="323" y="10969"/>
                    </a:cubicBezTo>
                    <a:cubicBezTo>
                      <a:pt x="81" y="11991"/>
                      <a:pt x="1" y="13093"/>
                      <a:pt x="269" y="14115"/>
                    </a:cubicBezTo>
                    <a:cubicBezTo>
                      <a:pt x="566" y="15352"/>
                      <a:pt x="1865" y="17113"/>
                      <a:pt x="3328" y="17113"/>
                    </a:cubicBezTo>
                    <a:cubicBezTo>
                      <a:pt x="3455" y="17113"/>
                      <a:pt x="3582" y="17100"/>
                      <a:pt x="3711" y="17072"/>
                    </a:cubicBezTo>
                    <a:cubicBezTo>
                      <a:pt x="4221" y="16965"/>
                      <a:pt x="4652" y="16454"/>
                      <a:pt x="4598" y="15943"/>
                    </a:cubicBezTo>
                    <a:cubicBezTo>
                      <a:pt x="3522" y="14599"/>
                      <a:pt x="3092" y="12717"/>
                      <a:pt x="3576" y="11050"/>
                    </a:cubicBezTo>
                    <a:cubicBezTo>
                      <a:pt x="4060" y="9545"/>
                      <a:pt x="5162" y="8308"/>
                      <a:pt x="6184" y="7071"/>
                    </a:cubicBezTo>
                    <a:cubicBezTo>
                      <a:pt x="7797" y="5109"/>
                      <a:pt x="9571" y="727"/>
                      <a:pt x="59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3" name="Google Shape;93;p3"/>
            <p:cNvGrpSpPr/>
            <p:nvPr/>
          </p:nvGrpSpPr>
          <p:grpSpPr>
            <a:xfrm rot="-10532123" flipH="1">
              <a:off x="8132949" y="4074632"/>
              <a:ext cx="424176" cy="491025"/>
              <a:chOff x="8161487" y="589836"/>
              <a:chExt cx="415861" cy="481399"/>
            </a:xfrm>
          </p:grpSpPr>
          <p:sp>
            <p:nvSpPr>
              <p:cNvPr id="94" name="Google Shape;94;p3"/>
              <p:cNvSpPr/>
              <p:nvPr/>
            </p:nvSpPr>
            <p:spPr>
              <a:xfrm rot="5400000">
                <a:off x="8331928" y="825815"/>
                <a:ext cx="339318" cy="151523"/>
              </a:xfrm>
              <a:custGeom>
                <a:avLst/>
                <a:gdLst/>
                <a:ahLst/>
                <a:cxnLst/>
                <a:rect l="l" t="t" r="r" b="b"/>
                <a:pathLst>
                  <a:path w="8335" h="3722" extrusionOk="0">
                    <a:moveTo>
                      <a:pt x="6772" y="1"/>
                    </a:moveTo>
                    <a:cubicBezTo>
                      <a:pt x="6552" y="1"/>
                      <a:pt x="6333" y="27"/>
                      <a:pt x="6130" y="71"/>
                    </a:cubicBezTo>
                    <a:cubicBezTo>
                      <a:pt x="5189" y="233"/>
                      <a:pt x="4329" y="663"/>
                      <a:pt x="3442" y="958"/>
                    </a:cubicBezTo>
                    <a:cubicBezTo>
                      <a:pt x="2850" y="1156"/>
                      <a:pt x="2187" y="1371"/>
                      <a:pt x="1540" y="1371"/>
                    </a:cubicBezTo>
                    <a:cubicBezTo>
                      <a:pt x="1393" y="1371"/>
                      <a:pt x="1247" y="1360"/>
                      <a:pt x="1103" y="1335"/>
                    </a:cubicBezTo>
                    <a:cubicBezTo>
                      <a:pt x="927" y="1300"/>
                      <a:pt x="752" y="1207"/>
                      <a:pt x="591" y="1207"/>
                    </a:cubicBezTo>
                    <a:cubicBezTo>
                      <a:pt x="506" y="1207"/>
                      <a:pt x="425" y="1233"/>
                      <a:pt x="350" y="1308"/>
                    </a:cubicBezTo>
                    <a:cubicBezTo>
                      <a:pt x="1" y="1550"/>
                      <a:pt x="216" y="1980"/>
                      <a:pt x="404" y="2222"/>
                    </a:cubicBezTo>
                    <a:cubicBezTo>
                      <a:pt x="834" y="2706"/>
                      <a:pt x="1453" y="3055"/>
                      <a:pt x="2044" y="3297"/>
                    </a:cubicBezTo>
                    <a:cubicBezTo>
                      <a:pt x="2808" y="3569"/>
                      <a:pt x="3624" y="3721"/>
                      <a:pt x="4425" y="3721"/>
                    </a:cubicBezTo>
                    <a:cubicBezTo>
                      <a:pt x="5371" y="3721"/>
                      <a:pt x="6298" y="3509"/>
                      <a:pt x="7098" y="3029"/>
                    </a:cubicBezTo>
                    <a:cubicBezTo>
                      <a:pt x="7528" y="2760"/>
                      <a:pt x="7932" y="2383"/>
                      <a:pt x="8147" y="1899"/>
                    </a:cubicBezTo>
                    <a:cubicBezTo>
                      <a:pt x="8335" y="1442"/>
                      <a:pt x="8308" y="824"/>
                      <a:pt x="7958" y="421"/>
                    </a:cubicBezTo>
                    <a:cubicBezTo>
                      <a:pt x="7669" y="113"/>
                      <a:pt x="7222" y="1"/>
                      <a:pt x="677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3"/>
              <p:cNvSpPr/>
              <p:nvPr/>
            </p:nvSpPr>
            <p:spPr>
              <a:xfrm rot="5400000">
                <a:off x="8235559" y="515764"/>
                <a:ext cx="178432" cy="326576"/>
              </a:xfrm>
              <a:custGeom>
                <a:avLst/>
                <a:gdLst/>
                <a:ahLst/>
                <a:cxnLst/>
                <a:rect l="l" t="t" r="r" b="b"/>
                <a:pathLst>
                  <a:path w="4383" h="8022" extrusionOk="0">
                    <a:moveTo>
                      <a:pt x="2441" y="1"/>
                    </a:moveTo>
                    <a:cubicBezTo>
                      <a:pt x="2337" y="1"/>
                      <a:pt x="2237" y="37"/>
                      <a:pt x="2151" y="132"/>
                    </a:cubicBezTo>
                    <a:cubicBezTo>
                      <a:pt x="1936" y="374"/>
                      <a:pt x="2097" y="643"/>
                      <a:pt x="2097" y="912"/>
                    </a:cubicBezTo>
                    <a:cubicBezTo>
                      <a:pt x="2151" y="1691"/>
                      <a:pt x="1828" y="2525"/>
                      <a:pt x="1479" y="3197"/>
                    </a:cubicBezTo>
                    <a:cubicBezTo>
                      <a:pt x="1049" y="4030"/>
                      <a:pt x="592" y="4837"/>
                      <a:pt x="269" y="5751"/>
                    </a:cubicBezTo>
                    <a:cubicBezTo>
                      <a:pt x="81" y="6396"/>
                      <a:pt x="0" y="7149"/>
                      <a:pt x="457" y="7633"/>
                    </a:cubicBezTo>
                    <a:cubicBezTo>
                      <a:pt x="678" y="7909"/>
                      <a:pt x="1038" y="8021"/>
                      <a:pt x="1399" y="8021"/>
                    </a:cubicBezTo>
                    <a:cubicBezTo>
                      <a:pt x="1564" y="8021"/>
                      <a:pt x="1730" y="7998"/>
                      <a:pt x="1882" y="7955"/>
                    </a:cubicBezTo>
                    <a:cubicBezTo>
                      <a:pt x="2393" y="7821"/>
                      <a:pt x="2796" y="7472"/>
                      <a:pt x="3146" y="7068"/>
                    </a:cubicBezTo>
                    <a:cubicBezTo>
                      <a:pt x="4221" y="5670"/>
                      <a:pt x="4382" y="3762"/>
                      <a:pt x="3952" y="2095"/>
                    </a:cubicBezTo>
                    <a:cubicBezTo>
                      <a:pt x="3764" y="1450"/>
                      <a:pt x="3495" y="804"/>
                      <a:pt x="3065" y="294"/>
                    </a:cubicBezTo>
                    <a:cubicBezTo>
                      <a:pt x="2901" y="166"/>
                      <a:pt x="2662" y="1"/>
                      <a:pt x="244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6" name="Google Shape;96;p3"/>
            <p:cNvGrpSpPr/>
            <p:nvPr/>
          </p:nvGrpSpPr>
          <p:grpSpPr>
            <a:xfrm rot="-10532123" flipH="1">
              <a:off x="7815143" y="3732810"/>
              <a:ext cx="1150594" cy="1300582"/>
              <a:chOff x="7854581" y="142982"/>
              <a:chExt cx="1128039" cy="1275086"/>
            </a:xfrm>
          </p:grpSpPr>
          <p:sp>
            <p:nvSpPr>
              <p:cNvPr id="97" name="Google Shape;97;p3"/>
              <p:cNvSpPr/>
              <p:nvPr/>
            </p:nvSpPr>
            <p:spPr>
              <a:xfrm rot="5400000">
                <a:off x="8314629" y="756388"/>
                <a:ext cx="927048" cy="396312"/>
              </a:xfrm>
              <a:custGeom>
                <a:avLst/>
                <a:gdLst/>
                <a:ahLst/>
                <a:cxnLst/>
                <a:rect l="l" t="t" r="r" b="b"/>
                <a:pathLst>
                  <a:path w="22772" h="9735" extrusionOk="0">
                    <a:moveTo>
                      <a:pt x="3017" y="1"/>
                    </a:moveTo>
                    <a:cubicBezTo>
                      <a:pt x="1923" y="1"/>
                      <a:pt x="870" y="848"/>
                      <a:pt x="485" y="1868"/>
                    </a:cubicBezTo>
                    <a:cubicBezTo>
                      <a:pt x="1" y="3051"/>
                      <a:pt x="216" y="4368"/>
                      <a:pt x="727" y="5497"/>
                    </a:cubicBezTo>
                    <a:cubicBezTo>
                      <a:pt x="1452" y="7191"/>
                      <a:pt x="2877" y="8535"/>
                      <a:pt x="4544" y="9207"/>
                    </a:cubicBezTo>
                    <a:cubicBezTo>
                      <a:pt x="5399" y="9560"/>
                      <a:pt x="6316" y="9735"/>
                      <a:pt x="7232" y="9735"/>
                    </a:cubicBezTo>
                    <a:cubicBezTo>
                      <a:pt x="8131" y="9735"/>
                      <a:pt x="9029" y="9567"/>
                      <a:pt x="9867" y="9234"/>
                    </a:cubicBezTo>
                    <a:cubicBezTo>
                      <a:pt x="11400" y="8616"/>
                      <a:pt x="12690" y="7514"/>
                      <a:pt x="14115" y="6788"/>
                    </a:cubicBezTo>
                    <a:cubicBezTo>
                      <a:pt x="14936" y="6362"/>
                      <a:pt x="15894" y="6074"/>
                      <a:pt x="16815" y="6074"/>
                    </a:cubicBezTo>
                    <a:cubicBezTo>
                      <a:pt x="17523" y="6074"/>
                      <a:pt x="18208" y="6244"/>
                      <a:pt x="18793" y="6653"/>
                    </a:cubicBezTo>
                    <a:cubicBezTo>
                      <a:pt x="19587" y="7191"/>
                      <a:pt x="20235" y="8193"/>
                      <a:pt x="21201" y="8193"/>
                    </a:cubicBezTo>
                    <a:cubicBezTo>
                      <a:pt x="21249" y="8193"/>
                      <a:pt x="21297" y="8191"/>
                      <a:pt x="21347" y="8186"/>
                    </a:cubicBezTo>
                    <a:cubicBezTo>
                      <a:pt x="21992" y="8132"/>
                      <a:pt x="22503" y="7540"/>
                      <a:pt x="22637" y="6922"/>
                    </a:cubicBezTo>
                    <a:cubicBezTo>
                      <a:pt x="22772" y="6304"/>
                      <a:pt x="22556" y="5632"/>
                      <a:pt x="22288" y="5067"/>
                    </a:cubicBezTo>
                    <a:cubicBezTo>
                      <a:pt x="21911" y="4368"/>
                      <a:pt x="21374" y="3723"/>
                      <a:pt x="20675" y="3158"/>
                    </a:cubicBezTo>
                    <a:cubicBezTo>
                      <a:pt x="19730" y="2465"/>
                      <a:pt x="18588" y="2068"/>
                      <a:pt x="17441" y="2068"/>
                    </a:cubicBezTo>
                    <a:cubicBezTo>
                      <a:pt x="17120" y="2068"/>
                      <a:pt x="16798" y="2099"/>
                      <a:pt x="16481" y="2164"/>
                    </a:cubicBezTo>
                    <a:cubicBezTo>
                      <a:pt x="14921" y="2513"/>
                      <a:pt x="13631" y="3481"/>
                      <a:pt x="12287" y="4368"/>
                    </a:cubicBezTo>
                    <a:cubicBezTo>
                      <a:pt x="11195" y="5087"/>
                      <a:pt x="9457" y="5791"/>
                      <a:pt x="7978" y="5791"/>
                    </a:cubicBezTo>
                    <a:cubicBezTo>
                      <a:pt x="6580" y="5791"/>
                      <a:pt x="5413" y="5162"/>
                      <a:pt x="5243" y="3320"/>
                    </a:cubicBezTo>
                    <a:lnTo>
                      <a:pt x="5243" y="3212"/>
                    </a:lnTo>
                    <a:cubicBezTo>
                      <a:pt x="5189" y="1975"/>
                      <a:pt x="5082" y="524"/>
                      <a:pt x="3630" y="94"/>
                    </a:cubicBezTo>
                    <a:cubicBezTo>
                      <a:pt x="3427" y="30"/>
                      <a:pt x="3222" y="1"/>
                      <a:pt x="301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3"/>
              <p:cNvSpPr/>
              <p:nvPr/>
            </p:nvSpPr>
            <p:spPr>
              <a:xfrm rot="5400000">
                <a:off x="8117038" y="-17698"/>
                <a:ext cx="397330" cy="922244"/>
              </a:xfrm>
              <a:custGeom>
                <a:avLst/>
                <a:gdLst/>
                <a:ahLst/>
                <a:cxnLst/>
                <a:rect l="l" t="t" r="r" b="b"/>
                <a:pathLst>
                  <a:path w="9760" h="22654" extrusionOk="0">
                    <a:moveTo>
                      <a:pt x="3371" y="1"/>
                    </a:moveTo>
                    <a:cubicBezTo>
                      <a:pt x="3035" y="1"/>
                      <a:pt x="2699" y="44"/>
                      <a:pt x="2367" y="140"/>
                    </a:cubicBezTo>
                    <a:cubicBezTo>
                      <a:pt x="1103" y="490"/>
                      <a:pt x="1" y="1780"/>
                      <a:pt x="270" y="3124"/>
                    </a:cubicBezTo>
                    <a:cubicBezTo>
                      <a:pt x="565" y="4603"/>
                      <a:pt x="1990" y="4845"/>
                      <a:pt x="3227" y="5033"/>
                    </a:cubicBezTo>
                    <a:cubicBezTo>
                      <a:pt x="3308" y="5033"/>
                      <a:pt x="3334" y="5033"/>
                      <a:pt x="3388" y="5060"/>
                    </a:cubicBezTo>
                    <a:cubicBezTo>
                      <a:pt x="7071" y="5813"/>
                      <a:pt x="5243" y="10168"/>
                      <a:pt x="3657" y="12157"/>
                    </a:cubicBezTo>
                    <a:cubicBezTo>
                      <a:pt x="2662" y="13394"/>
                      <a:pt x="1560" y="14604"/>
                      <a:pt x="1076" y="16136"/>
                    </a:cubicBezTo>
                    <a:cubicBezTo>
                      <a:pt x="565" y="17803"/>
                      <a:pt x="1022" y="19685"/>
                      <a:pt x="2098" y="21029"/>
                    </a:cubicBezTo>
                    <a:cubicBezTo>
                      <a:pt x="2474" y="21459"/>
                      <a:pt x="2877" y="21836"/>
                      <a:pt x="3334" y="22131"/>
                    </a:cubicBezTo>
                    <a:lnTo>
                      <a:pt x="3738" y="22346"/>
                    </a:lnTo>
                    <a:cubicBezTo>
                      <a:pt x="4007" y="22373"/>
                      <a:pt x="4275" y="22481"/>
                      <a:pt x="4517" y="22615"/>
                    </a:cubicBezTo>
                    <a:cubicBezTo>
                      <a:pt x="4669" y="22634"/>
                      <a:pt x="4822" y="22653"/>
                      <a:pt x="4983" y="22653"/>
                    </a:cubicBezTo>
                    <a:cubicBezTo>
                      <a:pt x="5050" y="22653"/>
                      <a:pt x="5119" y="22650"/>
                      <a:pt x="5189" y="22642"/>
                    </a:cubicBezTo>
                    <a:cubicBezTo>
                      <a:pt x="5808" y="22588"/>
                      <a:pt x="6453" y="22131"/>
                      <a:pt x="6587" y="21513"/>
                    </a:cubicBezTo>
                    <a:cubicBezTo>
                      <a:pt x="6803" y="20491"/>
                      <a:pt x="5781" y="19712"/>
                      <a:pt x="5270" y="18825"/>
                    </a:cubicBezTo>
                    <a:cubicBezTo>
                      <a:pt x="4464" y="17400"/>
                      <a:pt x="4974" y="15545"/>
                      <a:pt x="5888" y="14174"/>
                    </a:cubicBezTo>
                    <a:cubicBezTo>
                      <a:pt x="6749" y="12803"/>
                      <a:pt x="8012" y="11620"/>
                      <a:pt x="8738" y="10168"/>
                    </a:cubicBezTo>
                    <a:cubicBezTo>
                      <a:pt x="9572" y="8555"/>
                      <a:pt x="9760" y="6646"/>
                      <a:pt x="9249" y="4899"/>
                    </a:cubicBezTo>
                    <a:cubicBezTo>
                      <a:pt x="8738" y="3151"/>
                      <a:pt x="7528" y="1646"/>
                      <a:pt x="5942" y="732"/>
                    </a:cubicBezTo>
                    <a:cubicBezTo>
                      <a:pt x="5143" y="303"/>
                      <a:pt x="4258" y="1"/>
                      <a:pt x="337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3"/>
              <p:cNvSpPr/>
              <p:nvPr/>
            </p:nvSpPr>
            <p:spPr>
              <a:xfrm rot="5400000">
                <a:off x="8537170" y="908058"/>
                <a:ext cx="645783" cy="245115"/>
              </a:xfrm>
              <a:custGeom>
                <a:avLst/>
                <a:gdLst/>
                <a:ahLst/>
                <a:cxnLst/>
                <a:rect l="l" t="t" r="r" b="b"/>
                <a:pathLst>
                  <a:path w="15863" h="6021" extrusionOk="0">
                    <a:moveTo>
                      <a:pt x="11936" y="0"/>
                    </a:moveTo>
                    <a:cubicBezTo>
                      <a:pt x="11820" y="0"/>
                      <a:pt x="11703" y="3"/>
                      <a:pt x="11588" y="7"/>
                    </a:cubicBezTo>
                    <a:cubicBezTo>
                      <a:pt x="10351" y="87"/>
                      <a:pt x="9114" y="383"/>
                      <a:pt x="7958" y="921"/>
                    </a:cubicBezTo>
                    <a:cubicBezTo>
                      <a:pt x="6416" y="1649"/>
                      <a:pt x="3712" y="4068"/>
                      <a:pt x="1549" y="4068"/>
                    </a:cubicBezTo>
                    <a:cubicBezTo>
                      <a:pt x="997" y="4068"/>
                      <a:pt x="481" y="3911"/>
                      <a:pt x="28" y="3528"/>
                    </a:cubicBezTo>
                    <a:lnTo>
                      <a:pt x="1" y="3528"/>
                    </a:lnTo>
                    <a:cubicBezTo>
                      <a:pt x="158" y="5384"/>
                      <a:pt x="1312" y="6020"/>
                      <a:pt x="2704" y="6020"/>
                    </a:cubicBezTo>
                    <a:cubicBezTo>
                      <a:pt x="4175" y="6020"/>
                      <a:pt x="5912" y="5309"/>
                      <a:pt x="7018" y="4577"/>
                    </a:cubicBezTo>
                    <a:cubicBezTo>
                      <a:pt x="8335" y="3717"/>
                      <a:pt x="9679" y="2695"/>
                      <a:pt x="11211" y="2399"/>
                    </a:cubicBezTo>
                    <a:cubicBezTo>
                      <a:pt x="11537" y="2334"/>
                      <a:pt x="11866" y="2303"/>
                      <a:pt x="12194" y="2303"/>
                    </a:cubicBezTo>
                    <a:cubicBezTo>
                      <a:pt x="13358" y="2303"/>
                      <a:pt x="14509" y="2696"/>
                      <a:pt x="15432" y="3367"/>
                    </a:cubicBezTo>
                    <a:lnTo>
                      <a:pt x="15459" y="3340"/>
                    </a:lnTo>
                    <a:cubicBezTo>
                      <a:pt x="15755" y="3071"/>
                      <a:pt x="15862" y="2641"/>
                      <a:pt x="15755" y="2238"/>
                    </a:cubicBezTo>
                    <a:cubicBezTo>
                      <a:pt x="15567" y="1351"/>
                      <a:pt x="14706" y="652"/>
                      <a:pt x="13873" y="302"/>
                    </a:cubicBezTo>
                    <a:cubicBezTo>
                      <a:pt x="13278" y="73"/>
                      <a:pt x="12604" y="0"/>
                      <a:pt x="119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00;p3"/>
              <p:cNvSpPr/>
              <p:nvPr/>
            </p:nvSpPr>
            <p:spPr>
              <a:xfrm rot="5400000">
                <a:off x="8025476" y="-10535"/>
                <a:ext cx="389676" cy="696711"/>
              </a:xfrm>
              <a:custGeom>
                <a:avLst/>
                <a:gdLst/>
                <a:ahLst/>
                <a:cxnLst/>
                <a:rect l="l" t="t" r="r" b="b"/>
                <a:pathLst>
                  <a:path w="9572" h="17114" extrusionOk="0">
                    <a:moveTo>
                      <a:pt x="5915" y="1"/>
                    </a:moveTo>
                    <a:cubicBezTo>
                      <a:pt x="6533" y="377"/>
                      <a:pt x="6668" y="1345"/>
                      <a:pt x="6480" y="2044"/>
                    </a:cubicBezTo>
                    <a:cubicBezTo>
                      <a:pt x="6211" y="3039"/>
                      <a:pt x="5082" y="3791"/>
                      <a:pt x="4329" y="4517"/>
                    </a:cubicBezTo>
                    <a:cubicBezTo>
                      <a:pt x="2501" y="6345"/>
                      <a:pt x="942" y="8496"/>
                      <a:pt x="323" y="10969"/>
                    </a:cubicBezTo>
                    <a:cubicBezTo>
                      <a:pt x="81" y="11991"/>
                      <a:pt x="1" y="13093"/>
                      <a:pt x="269" y="14115"/>
                    </a:cubicBezTo>
                    <a:cubicBezTo>
                      <a:pt x="566" y="15352"/>
                      <a:pt x="1865" y="17113"/>
                      <a:pt x="3328" y="17113"/>
                    </a:cubicBezTo>
                    <a:cubicBezTo>
                      <a:pt x="3455" y="17113"/>
                      <a:pt x="3582" y="17100"/>
                      <a:pt x="3711" y="17072"/>
                    </a:cubicBezTo>
                    <a:cubicBezTo>
                      <a:pt x="4221" y="16965"/>
                      <a:pt x="4652" y="16454"/>
                      <a:pt x="4598" y="15943"/>
                    </a:cubicBezTo>
                    <a:cubicBezTo>
                      <a:pt x="3522" y="14599"/>
                      <a:pt x="3092" y="12717"/>
                      <a:pt x="3576" y="11050"/>
                    </a:cubicBezTo>
                    <a:cubicBezTo>
                      <a:pt x="4060" y="9545"/>
                      <a:pt x="5162" y="8308"/>
                      <a:pt x="6184" y="7071"/>
                    </a:cubicBezTo>
                    <a:cubicBezTo>
                      <a:pt x="7797" y="5109"/>
                      <a:pt x="9571" y="727"/>
                      <a:pt x="59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1" name="Google Shape;101;p3"/>
            <p:cNvGrpSpPr/>
            <p:nvPr/>
          </p:nvGrpSpPr>
          <p:grpSpPr>
            <a:xfrm rot="267877" flipH="1">
              <a:off x="587149" y="578945"/>
              <a:ext cx="424176" cy="491025"/>
              <a:chOff x="8161487" y="589836"/>
              <a:chExt cx="415861" cy="481399"/>
            </a:xfrm>
          </p:grpSpPr>
          <p:sp>
            <p:nvSpPr>
              <p:cNvPr id="102" name="Google Shape;102;p3"/>
              <p:cNvSpPr/>
              <p:nvPr/>
            </p:nvSpPr>
            <p:spPr>
              <a:xfrm rot="5400000">
                <a:off x="8331928" y="825815"/>
                <a:ext cx="339318" cy="151523"/>
              </a:xfrm>
              <a:custGeom>
                <a:avLst/>
                <a:gdLst/>
                <a:ahLst/>
                <a:cxnLst/>
                <a:rect l="l" t="t" r="r" b="b"/>
                <a:pathLst>
                  <a:path w="8335" h="3722" extrusionOk="0">
                    <a:moveTo>
                      <a:pt x="6772" y="1"/>
                    </a:moveTo>
                    <a:cubicBezTo>
                      <a:pt x="6552" y="1"/>
                      <a:pt x="6333" y="27"/>
                      <a:pt x="6130" y="71"/>
                    </a:cubicBezTo>
                    <a:cubicBezTo>
                      <a:pt x="5189" y="233"/>
                      <a:pt x="4329" y="663"/>
                      <a:pt x="3442" y="958"/>
                    </a:cubicBezTo>
                    <a:cubicBezTo>
                      <a:pt x="2850" y="1156"/>
                      <a:pt x="2187" y="1371"/>
                      <a:pt x="1540" y="1371"/>
                    </a:cubicBezTo>
                    <a:cubicBezTo>
                      <a:pt x="1393" y="1371"/>
                      <a:pt x="1247" y="1360"/>
                      <a:pt x="1103" y="1335"/>
                    </a:cubicBezTo>
                    <a:cubicBezTo>
                      <a:pt x="927" y="1300"/>
                      <a:pt x="752" y="1207"/>
                      <a:pt x="591" y="1207"/>
                    </a:cubicBezTo>
                    <a:cubicBezTo>
                      <a:pt x="506" y="1207"/>
                      <a:pt x="425" y="1233"/>
                      <a:pt x="350" y="1308"/>
                    </a:cubicBezTo>
                    <a:cubicBezTo>
                      <a:pt x="1" y="1550"/>
                      <a:pt x="216" y="1980"/>
                      <a:pt x="404" y="2222"/>
                    </a:cubicBezTo>
                    <a:cubicBezTo>
                      <a:pt x="834" y="2706"/>
                      <a:pt x="1453" y="3055"/>
                      <a:pt x="2044" y="3297"/>
                    </a:cubicBezTo>
                    <a:cubicBezTo>
                      <a:pt x="2808" y="3569"/>
                      <a:pt x="3624" y="3721"/>
                      <a:pt x="4425" y="3721"/>
                    </a:cubicBezTo>
                    <a:cubicBezTo>
                      <a:pt x="5371" y="3721"/>
                      <a:pt x="6298" y="3509"/>
                      <a:pt x="7098" y="3029"/>
                    </a:cubicBezTo>
                    <a:cubicBezTo>
                      <a:pt x="7528" y="2760"/>
                      <a:pt x="7932" y="2383"/>
                      <a:pt x="8147" y="1899"/>
                    </a:cubicBezTo>
                    <a:cubicBezTo>
                      <a:pt x="8335" y="1442"/>
                      <a:pt x="8308" y="824"/>
                      <a:pt x="7958" y="421"/>
                    </a:cubicBezTo>
                    <a:cubicBezTo>
                      <a:pt x="7669" y="113"/>
                      <a:pt x="7222" y="1"/>
                      <a:pt x="677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3;p3"/>
              <p:cNvSpPr/>
              <p:nvPr/>
            </p:nvSpPr>
            <p:spPr>
              <a:xfrm rot="5400000">
                <a:off x="8235559" y="515764"/>
                <a:ext cx="178432" cy="326576"/>
              </a:xfrm>
              <a:custGeom>
                <a:avLst/>
                <a:gdLst/>
                <a:ahLst/>
                <a:cxnLst/>
                <a:rect l="l" t="t" r="r" b="b"/>
                <a:pathLst>
                  <a:path w="4383" h="8022" extrusionOk="0">
                    <a:moveTo>
                      <a:pt x="2441" y="1"/>
                    </a:moveTo>
                    <a:cubicBezTo>
                      <a:pt x="2337" y="1"/>
                      <a:pt x="2237" y="37"/>
                      <a:pt x="2151" y="132"/>
                    </a:cubicBezTo>
                    <a:cubicBezTo>
                      <a:pt x="1936" y="374"/>
                      <a:pt x="2097" y="643"/>
                      <a:pt x="2097" y="912"/>
                    </a:cubicBezTo>
                    <a:cubicBezTo>
                      <a:pt x="2151" y="1691"/>
                      <a:pt x="1828" y="2525"/>
                      <a:pt x="1479" y="3197"/>
                    </a:cubicBezTo>
                    <a:cubicBezTo>
                      <a:pt x="1049" y="4030"/>
                      <a:pt x="592" y="4837"/>
                      <a:pt x="269" y="5751"/>
                    </a:cubicBezTo>
                    <a:cubicBezTo>
                      <a:pt x="81" y="6396"/>
                      <a:pt x="0" y="7149"/>
                      <a:pt x="457" y="7633"/>
                    </a:cubicBezTo>
                    <a:cubicBezTo>
                      <a:pt x="678" y="7909"/>
                      <a:pt x="1038" y="8021"/>
                      <a:pt x="1399" y="8021"/>
                    </a:cubicBezTo>
                    <a:cubicBezTo>
                      <a:pt x="1564" y="8021"/>
                      <a:pt x="1730" y="7998"/>
                      <a:pt x="1882" y="7955"/>
                    </a:cubicBezTo>
                    <a:cubicBezTo>
                      <a:pt x="2393" y="7821"/>
                      <a:pt x="2796" y="7472"/>
                      <a:pt x="3146" y="7068"/>
                    </a:cubicBezTo>
                    <a:cubicBezTo>
                      <a:pt x="4221" y="5670"/>
                      <a:pt x="4382" y="3762"/>
                      <a:pt x="3952" y="2095"/>
                    </a:cubicBezTo>
                    <a:cubicBezTo>
                      <a:pt x="3764" y="1450"/>
                      <a:pt x="3495" y="804"/>
                      <a:pt x="3065" y="294"/>
                    </a:cubicBezTo>
                    <a:cubicBezTo>
                      <a:pt x="2901" y="166"/>
                      <a:pt x="2662" y="1"/>
                      <a:pt x="244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4" name="Google Shape;104;p3"/>
            <p:cNvGrpSpPr/>
            <p:nvPr/>
          </p:nvGrpSpPr>
          <p:grpSpPr>
            <a:xfrm rot="267877" flipH="1">
              <a:off x="178537" y="111210"/>
              <a:ext cx="1150594" cy="1300582"/>
              <a:chOff x="7854581" y="142982"/>
              <a:chExt cx="1128039" cy="1275086"/>
            </a:xfrm>
          </p:grpSpPr>
          <p:sp>
            <p:nvSpPr>
              <p:cNvPr id="105" name="Google Shape;105;p3"/>
              <p:cNvSpPr/>
              <p:nvPr/>
            </p:nvSpPr>
            <p:spPr>
              <a:xfrm rot="5400000">
                <a:off x="8314629" y="756388"/>
                <a:ext cx="927048" cy="396312"/>
              </a:xfrm>
              <a:custGeom>
                <a:avLst/>
                <a:gdLst/>
                <a:ahLst/>
                <a:cxnLst/>
                <a:rect l="l" t="t" r="r" b="b"/>
                <a:pathLst>
                  <a:path w="22772" h="9735" extrusionOk="0">
                    <a:moveTo>
                      <a:pt x="3017" y="1"/>
                    </a:moveTo>
                    <a:cubicBezTo>
                      <a:pt x="1923" y="1"/>
                      <a:pt x="870" y="848"/>
                      <a:pt x="485" y="1868"/>
                    </a:cubicBezTo>
                    <a:cubicBezTo>
                      <a:pt x="1" y="3051"/>
                      <a:pt x="216" y="4368"/>
                      <a:pt x="727" y="5497"/>
                    </a:cubicBezTo>
                    <a:cubicBezTo>
                      <a:pt x="1452" y="7191"/>
                      <a:pt x="2877" y="8535"/>
                      <a:pt x="4544" y="9207"/>
                    </a:cubicBezTo>
                    <a:cubicBezTo>
                      <a:pt x="5399" y="9560"/>
                      <a:pt x="6316" y="9735"/>
                      <a:pt x="7232" y="9735"/>
                    </a:cubicBezTo>
                    <a:cubicBezTo>
                      <a:pt x="8131" y="9735"/>
                      <a:pt x="9029" y="9567"/>
                      <a:pt x="9867" y="9234"/>
                    </a:cubicBezTo>
                    <a:cubicBezTo>
                      <a:pt x="11400" y="8616"/>
                      <a:pt x="12690" y="7514"/>
                      <a:pt x="14115" y="6788"/>
                    </a:cubicBezTo>
                    <a:cubicBezTo>
                      <a:pt x="14936" y="6362"/>
                      <a:pt x="15894" y="6074"/>
                      <a:pt x="16815" y="6074"/>
                    </a:cubicBezTo>
                    <a:cubicBezTo>
                      <a:pt x="17523" y="6074"/>
                      <a:pt x="18208" y="6244"/>
                      <a:pt x="18793" y="6653"/>
                    </a:cubicBezTo>
                    <a:cubicBezTo>
                      <a:pt x="19587" y="7191"/>
                      <a:pt x="20235" y="8193"/>
                      <a:pt x="21201" y="8193"/>
                    </a:cubicBezTo>
                    <a:cubicBezTo>
                      <a:pt x="21249" y="8193"/>
                      <a:pt x="21297" y="8191"/>
                      <a:pt x="21347" y="8186"/>
                    </a:cubicBezTo>
                    <a:cubicBezTo>
                      <a:pt x="21992" y="8132"/>
                      <a:pt x="22503" y="7540"/>
                      <a:pt x="22637" y="6922"/>
                    </a:cubicBezTo>
                    <a:cubicBezTo>
                      <a:pt x="22772" y="6304"/>
                      <a:pt x="22556" y="5632"/>
                      <a:pt x="22288" y="5067"/>
                    </a:cubicBezTo>
                    <a:cubicBezTo>
                      <a:pt x="21911" y="4368"/>
                      <a:pt x="21374" y="3723"/>
                      <a:pt x="20675" y="3158"/>
                    </a:cubicBezTo>
                    <a:cubicBezTo>
                      <a:pt x="19730" y="2465"/>
                      <a:pt x="18588" y="2068"/>
                      <a:pt x="17441" y="2068"/>
                    </a:cubicBezTo>
                    <a:cubicBezTo>
                      <a:pt x="17120" y="2068"/>
                      <a:pt x="16798" y="2099"/>
                      <a:pt x="16481" y="2164"/>
                    </a:cubicBezTo>
                    <a:cubicBezTo>
                      <a:pt x="14921" y="2513"/>
                      <a:pt x="13631" y="3481"/>
                      <a:pt x="12287" y="4368"/>
                    </a:cubicBezTo>
                    <a:cubicBezTo>
                      <a:pt x="11195" y="5087"/>
                      <a:pt x="9457" y="5791"/>
                      <a:pt x="7978" y="5791"/>
                    </a:cubicBezTo>
                    <a:cubicBezTo>
                      <a:pt x="6580" y="5791"/>
                      <a:pt x="5413" y="5162"/>
                      <a:pt x="5243" y="3320"/>
                    </a:cubicBezTo>
                    <a:lnTo>
                      <a:pt x="5243" y="3212"/>
                    </a:lnTo>
                    <a:cubicBezTo>
                      <a:pt x="5189" y="1975"/>
                      <a:pt x="5082" y="524"/>
                      <a:pt x="3630" y="94"/>
                    </a:cubicBezTo>
                    <a:cubicBezTo>
                      <a:pt x="3427" y="30"/>
                      <a:pt x="3222" y="1"/>
                      <a:pt x="301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06;p3"/>
              <p:cNvSpPr/>
              <p:nvPr/>
            </p:nvSpPr>
            <p:spPr>
              <a:xfrm rot="5400000">
                <a:off x="8117038" y="-17698"/>
                <a:ext cx="397330" cy="922244"/>
              </a:xfrm>
              <a:custGeom>
                <a:avLst/>
                <a:gdLst/>
                <a:ahLst/>
                <a:cxnLst/>
                <a:rect l="l" t="t" r="r" b="b"/>
                <a:pathLst>
                  <a:path w="9760" h="22654" extrusionOk="0">
                    <a:moveTo>
                      <a:pt x="3371" y="1"/>
                    </a:moveTo>
                    <a:cubicBezTo>
                      <a:pt x="3035" y="1"/>
                      <a:pt x="2699" y="44"/>
                      <a:pt x="2367" y="140"/>
                    </a:cubicBezTo>
                    <a:cubicBezTo>
                      <a:pt x="1103" y="490"/>
                      <a:pt x="1" y="1780"/>
                      <a:pt x="270" y="3124"/>
                    </a:cubicBezTo>
                    <a:cubicBezTo>
                      <a:pt x="565" y="4603"/>
                      <a:pt x="1990" y="4845"/>
                      <a:pt x="3227" y="5033"/>
                    </a:cubicBezTo>
                    <a:cubicBezTo>
                      <a:pt x="3308" y="5033"/>
                      <a:pt x="3334" y="5033"/>
                      <a:pt x="3388" y="5060"/>
                    </a:cubicBezTo>
                    <a:cubicBezTo>
                      <a:pt x="7071" y="5813"/>
                      <a:pt x="5243" y="10168"/>
                      <a:pt x="3657" y="12157"/>
                    </a:cubicBezTo>
                    <a:cubicBezTo>
                      <a:pt x="2662" y="13394"/>
                      <a:pt x="1560" y="14604"/>
                      <a:pt x="1076" y="16136"/>
                    </a:cubicBezTo>
                    <a:cubicBezTo>
                      <a:pt x="565" y="17803"/>
                      <a:pt x="1022" y="19685"/>
                      <a:pt x="2098" y="21029"/>
                    </a:cubicBezTo>
                    <a:cubicBezTo>
                      <a:pt x="2474" y="21459"/>
                      <a:pt x="2877" y="21836"/>
                      <a:pt x="3334" y="22131"/>
                    </a:cubicBezTo>
                    <a:lnTo>
                      <a:pt x="3738" y="22346"/>
                    </a:lnTo>
                    <a:cubicBezTo>
                      <a:pt x="4007" y="22373"/>
                      <a:pt x="4275" y="22481"/>
                      <a:pt x="4517" y="22615"/>
                    </a:cubicBezTo>
                    <a:cubicBezTo>
                      <a:pt x="4669" y="22634"/>
                      <a:pt x="4822" y="22653"/>
                      <a:pt x="4983" y="22653"/>
                    </a:cubicBezTo>
                    <a:cubicBezTo>
                      <a:pt x="5050" y="22653"/>
                      <a:pt x="5119" y="22650"/>
                      <a:pt x="5189" y="22642"/>
                    </a:cubicBezTo>
                    <a:cubicBezTo>
                      <a:pt x="5808" y="22588"/>
                      <a:pt x="6453" y="22131"/>
                      <a:pt x="6587" y="21513"/>
                    </a:cubicBezTo>
                    <a:cubicBezTo>
                      <a:pt x="6803" y="20491"/>
                      <a:pt x="5781" y="19712"/>
                      <a:pt x="5270" y="18825"/>
                    </a:cubicBezTo>
                    <a:cubicBezTo>
                      <a:pt x="4464" y="17400"/>
                      <a:pt x="4974" y="15545"/>
                      <a:pt x="5888" y="14174"/>
                    </a:cubicBezTo>
                    <a:cubicBezTo>
                      <a:pt x="6749" y="12803"/>
                      <a:pt x="8012" y="11620"/>
                      <a:pt x="8738" y="10168"/>
                    </a:cubicBezTo>
                    <a:cubicBezTo>
                      <a:pt x="9572" y="8555"/>
                      <a:pt x="9760" y="6646"/>
                      <a:pt x="9249" y="4899"/>
                    </a:cubicBezTo>
                    <a:cubicBezTo>
                      <a:pt x="8738" y="3151"/>
                      <a:pt x="7528" y="1646"/>
                      <a:pt x="5942" y="732"/>
                    </a:cubicBezTo>
                    <a:cubicBezTo>
                      <a:pt x="5143" y="303"/>
                      <a:pt x="4258" y="1"/>
                      <a:pt x="337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07;p3"/>
              <p:cNvSpPr/>
              <p:nvPr/>
            </p:nvSpPr>
            <p:spPr>
              <a:xfrm rot="5400000">
                <a:off x="8537170" y="908058"/>
                <a:ext cx="645783" cy="245115"/>
              </a:xfrm>
              <a:custGeom>
                <a:avLst/>
                <a:gdLst/>
                <a:ahLst/>
                <a:cxnLst/>
                <a:rect l="l" t="t" r="r" b="b"/>
                <a:pathLst>
                  <a:path w="15863" h="6021" extrusionOk="0">
                    <a:moveTo>
                      <a:pt x="11936" y="0"/>
                    </a:moveTo>
                    <a:cubicBezTo>
                      <a:pt x="11820" y="0"/>
                      <a:pt x="11703" y="3"/>
                      <a:pt x="11588" y="7"/>
                    </a:cubicBezTo>
                    <a:cubicBezTo>
                      <a:pt x="10351" y="87"/>
                      <a:pt x="9114" y="383"/>
                      <a:pt x="7958" y="921"/>
                    </a:cubicBezTo>
                    <a:cubicBezTo>
                      <a:pt x="6416" y="1649"/>
                      <a:pt x="3712" y="4068"/>
                      <a:pt x="1549" y="4068"/>
                    </a:cubicBezTo>
                    <a:cubicBezTo>
                      <a:pt x="997" y="4068"/>
                      <a:pt x="481" y="3911"/>
                      <a:pt x="28" y="3528"/>
                    </a:cubicBezTo>
                    <a:lnTo>
                      <a:pt x="1" y="3528"/>
                    </a:lnTo>
                    <a:cubicBezTo>
                      <a:pt x="158" y="5384"/>
                      <a:pt x="1312" y="6020"/>
                      <a:pt x="2704" y="6020"/>
                    </a:cubicBezTo>
                    <a:cubicBezTo>
                      <a:pt x="4175" y="6020"/>
                      <a:pt x="5912" y="5309"/>
                      <a:pt x="7018" y="4577"/>
                    </a:cubicBezTo>
                    <a:cubicBezTo>
                      <a:pt x="8335" y="3717"/>
                      <a:pt x="9679" y="2695"/>
                      <a:pt x="11211" y="2399"/>
                    </a:cubicBezTo>
                    <a:cubicBezTo>
                      <a:pt x="11537" y="2334"/>
                      <a:pt x="11866" y="2303"/>
                      <a:pt x="12194" y="2303"/>
                    </a:cubicBezTo>
                    <a:cubicBezTo>
                      <a:pt x="13358" y="2303"/>
                      <a:pt x="14509" y="2696"/>
                      <a:pt x="15432" y="3367"/>
                    </a:cubicBezTo>
                    <a:lnTo>
                      <a:pt x="15459" y="3340"/>
                    </a:lnTo>
                    <a:cubicBezTo>
                      <a:pt x="15755" y="3071"/>
                      <a:pt x="15862" y="2641"/>
                      <a:pt x="15755" y="2238"/>
                    </a:cubicBezTo>
                    <a:cubicBezTo>
                      <a:pt x="15567" y="1351"/>
                      <a:pt x="14706" y="652"/>
                      <a:pt x="13873" y="302"/>
                    </a:cubicBezTo>
                    <a:cubicBezTo>
                      <a:pt x="13278" y="73"/>
                      <a:pt x="12604" y="0"/>
                      <a:pt x="119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08;p3"/>
              <p:cNvSpPr/>
              <p:nvPr/>
            </p:nvSpPr>
            <p:spPr>
              <a:xfrm rot="5400000">
                <a:off x="8025476" y="-10535"/>
                <a:ext cx="389676" cy="696711"/>
              </a:xfrm>
              <a:custGeom>
                <a:avLst/>
                <a:gdLst/>
                <a:ahLst/>
                <a:cxnLst/>
                <a:rect l="l" t="t" r="r" b="b"/>
                <a:pathLst>
                  <a:path w="9572" h="17114" extrusionOk="0">
                    <a:moveTo>
                      <a:pt x="5915" y="1"/>
                    </a:moveTo>
                    <a:cubicBezTo>
                      <a:pt x="6533" y="377"/>
                      <a:pt x="6668" y="1345"/>
                      <a:pt x="6480" y="2044"/>
                    </a:cubicBezTo>
                    <a:cubicBezTo>
                      <a:pt x="6211" y="3039"/>
                      <a:pt x="5082" y="3791"/>
                      <a:pt x="4329" y="4517"/>
                    </a:cubicBezTo>
                    <a:cubicBezTo>
                      <a:pt x="2501" y="6345"/>
                      <a:pt x="942" y="8496"/>
                      <a:pt x="323" y="10969"/>
                    </a:cubicBezTo>
                    <a:cubicBezTo>
                      <a:pt x="81" y="11991"/>
                      <a:pt x="1" y="13093"/>
                      <a:pt x="269" y="14115"/>
                    </a:cubicBezTo>
                    <a:cubicBezTo>
                      <a:pt x="566" y="15352"/>
                      <a:pt x="1865" y="17113"/>
                      <a:pt x="3328" y="17113"/>
                    </a:cubicBezTo>
                    <a:cubicBezTo>
                      <a:pt x="3455" y="17113"/>
                      <a:pt x="3582" y="17100"/>
                      <a:pt x="3711" y="17072"/>
                    </a:cubicBezTo>
                    <a:cubicBezTo>
                      <a:pt x="4221" y="16965"/>
                      <a:pt x="4652" y="16454"/>
                      <a:pt x="4598" y="15943"/>
                    </a:cubicBezTo>
                    <a:cubicBezTo>
                      <a:pt x="3522" y="14599"/>
                      <a:pt x="3092" y="12717"/>
                      <a:pt x="3576" y="11050"/>
                    </a:cubicBezTo>
                    <a:cubicBezTo>
                      <a:pt x="4060" y="9545"/>
                      <a:pt x="5162" y="8308"/>
                      <a:pt x="6184" y="7071"/>
                    </a:cubicBezTo>
                    <a:cubicBezTo>
                      <a:pt x="7797" y="5109"/>
                      <a:pt x="9571" y="727"/>
                      <a:pt x="59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9" name="Google Shape;109;p3"/>
            <p:cNvGrpSpPr/>
            <p:nvPr/>
          </p:nvGrpSpPr>
          <p:grpSpPr>
            <a:xfrm rot="-267877">
              <a:off x="8132949" y="578945"/>
              <a:ext cx="424176" cy="491025"/>
              <a:chOff x="8161487" y="589836"/>
              <a:chExt cx="415861" cy="481399"/>
            </a:xfrm>
          </p:grpSpPr>
          <p:sp>
            <p:nvSpPr>
              <p:cNvPr id="110" name="Google Shape;110;p3"/>
              <p:cNvSpPr/>
              <p:nvPr/>
            </p:nvSpPr>
            <p:spPr>
              <a:xfrm rot="5400000">
                <a:off x="8331928" y="825815"/>
                <a:ext cx="339318" cy="151523"/>
              </a:xfrm>
              <a:custGeom>
                <a:avLst/>
                <a:gdLst/>
                <a:ahLst/>
                <a:cxnLst/>
                <a:rect l="l" t="t" r="r" b="b"/>
                <a:pathLst>
                  <a:path w="8335" h="3722" extrusionOk="0">
                    <a:moveTo>
                      <a:pt x="6772" y="1"/>
                    </a:moveTo>
                    <a:cubicBezTo>
                      <a:pt x="6552" y="1"/>
                      <a:pt x="6333" y="27"/>
                      <a:pt x="6130" y="71"/>
                    </a:cubicBezTo>
                    <a:cubicBezTo>
                      <a:pt x="5189" y="233"/>
                      <a:pt x="4329" y="663"/>
                      <a:pt x="3442" y="958"/>
                    </a:cubicBezTo>
                    <a:cubicBezTo>
                      <a:pt x="2850" y="1156"/>
                      <a:pt x="2187" y="1371"/>
                      <a:pt x="1540" y="1371"/>
                    </a:cubicBezTo>
                    <a:cubicBezTo>
                      <a:pt x="1393" y="1371"/>
                      <a:pt x="1247" y="1360"/>
                      <a:pt x="1103" y="1335"/>
                    </a:cubicBezTo>
                    <a:cubicBezTo>
                      <a:pt x="927" y="1300"/>
                      <a:pt x="752" y="1207"/>
                      <a:pt x="591" y="1207"/>
                    </a:cubicBezTo>
                    <a:cubicBezTo>
                      <a:pt x="506" y="1207"/>
                      <a:pt x="425" y="1233"/>
                      <a:pt x="350" y="1308"/>
                    </a:cubicBezTo>
                    <a:cubicBezTo>
                      <a:pt x="1" y="1550"/>
                      <a:pt x="216" y="1980"/>
                      <a:pt x="404" y="2222"/>
                    </a:cubicBezTo>
                    <a:cubicBezTo>
                      <a:pt x="834" y="2706"/>
                      <a:pt x="1453" y="3055"/>
                      <a:pt x="2044" y="3297"/>
                    </a:cubicBezTo>
                    <a:cubicBezTo>
                      <a:pt x="2808" y="3569"/>
                      <a:pt x="3624" y="3721"/>
                      <a:pt x="4425" y="3721"/>
                    </a:cubicBezTo>
                    <a:cubicBezTo>
                      <a:pt x="5371" y="3721"/>
                      <a:pt x="6298" y="3509"/>
                      <a:pt x="7098" y="3029"/>
                    </a:cubicBezTo>
                    <a:cubicBezTo>
                      <a:pt x="7528" y="2760"/>
                      <a:pt x="7932" y="2383"/>
                      <a:pt x="8147" y="1899"/>
                    </a:cubicBezTo>
                    <a:cubicBezTo>
                      <a:pt x="8335" y="1442"/>
                      <a:pt x="8308" y="824"/>
                      <a:pt x="7958" y="421"/>
                    </a:cubicBezTo>
                    <a:cubicBezTo>
                      <a:pt x="7669" y="113"/>
                      <a:pt x="7222" y="1"/>
                      <a:pt x="677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3"/>
              <p:cNvSpPr/>
              <p:nvPr/>
            </p:nvSpPr>
            <p:spPr>
              <a:xfrm rot="5400000">
                <a:off x="8235559" y="515764"/>
                <a:ext cx="178432" cy="326576"/>
              </a:xfrm>
              <a:custGeom>
                <a:avLst/>
                <a:gdLst/>
                <a:ahLst/>
                <a:cxnLst/>
                <a:rect l="l" t="t" r="r" b="b"/>
                <a:pathLst>
                  <a:path w="4383" h="8022" extrusionOk="0">
                    <a:moveTo>
                      <a:pt x="2441" y="1"/>
                    </a:moveTo>
                    <a:cubicBezTo>
                      <a:pt x="2337" y="1"/>
                      <a:pt x="2237" y="37"/>
                      <a:pt x="2151" y="132"/>
                    </a:cubicBezTo>
                    <a:cubicBezTo>
                      <a:pt x="1936" y="374"/>
                      <a:pt x="2097" y="643"/>
                      <a:pt x="2097" y="912"/>
                    </a:cubicBezTo>
                    <a:cubicBezTo>
                      <a:pt x="2151" y="1691"/>
                      <a:pt x="1828" y="2525"/>
                      <a:pt x="1479" y="3197"/>
                    </a:cubicBezTo>
                    <a:cubicBezTo>
                      <a:pt x="1049" y="4030"/>
                      <a:pt x="592" y="4837"/>
                      <a:pt x="269" y="5751"/>
                    </a:cubicBezTo>
                    <a:cubicBezTo>
                      <a:pt x="81" y="6396"/>
                      <a:pt x="0" y="7149"/>
                      <a:pt x="457" y="7633"/>
                    </a:cubicBezTo>
                    <a:cubicBezTo>
                      <a:pt x="678" y="7909"/>
                      <a:pt x="1038" y="8021"/>
                      <a:pt x="1399" y="8021"/>
                    </a:cubicBezTo>
                    <a:cubicBezTo>
                      <a:pt x="1564" y="8021"/>
                      <a:pt x="1730" y="7998"/>
                      <a:pt x="1882" y="7955"/>
                    </a:cubicBezTo>
                    <a:cubicBezTo>
                      <a:pt x="2393" y="7821"/>
                      <a:pt x="2796" y="7472"/>
                      <a:pt x="3146" y="7068"/>
                    </a:cubicBezTo>
                    <a:cubicBezTo>
                      <a:pt x="4221" y="5670"/>
                      <a:pt x="4382" y="3762"/>
                      <a:pt x="3952" y="2095"/>
                    </a:cubicBezTo>
                    <a:cubicBezTo>
                      <a:pt x="3764" y="1450"/>
                      <a:pt x="3495" y="804"/>
                      <a:pt x="3065" y="294"/>
                    </a:cubicBezTo>
                    <a:cubicBezTo>
                      <a:pt x="2901" y="166"/>
                      <a:pt x="2662" y="1"/>
                      <a:pt x="244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2" name="Google Shape;112;p3"/>
            <p:cNvGrpSpPr/>
            <p:nvPr/>
          </p:nvGrpSpPr>
          <p:grpSpPr>
            <a:xfrm rot="-267877">
              <a:off x="7815143" y="111210"/>
              <a:ext cx="1150594" cy="1300582"/>
              <a:chOff x="7854581" y="142982"/>
              <a:chExt cx="1128039" cy="1275086"/>
            </a:xfrm>
          </p:grpSpPr>
          <p:sp>
            <p:nvSpPr>
              <p:cNvPr id="113" name="Google Shape;113;p3"/>
              <p:cNvSpPr/>
              <p:nvPr/>
            </p:nvSpPr>
            <p:spPr>
              <a:xfrm rot="5400000">
                <a:off x="8314629" y="756388"/>
                <a:ext cx="927048" cy="396312"/>
              </a:xfrm>
              <a:custGeom>
                <a:avLst/>
                <a:gdLst/>
                <a:ahLst/>
                <a:cxnLst/>
                <a:rect l="l" t="t" r="r" b="b"/>
                <a:pathLst>
                  <a:path w="22772" h="9735" extrusionOk="0">
                    <a:moveTo>
                      <a:pt x="3017" y="1"/>
                    </a:moveTo>
                    <a:cubicBezTo>
                      <a:pt x="1923" y="1"/>
                      <a:pt x="870" y="848"/>
                      <a:pt x="485" y="1868"/>
                    </a:cubicBezTo>
                    <a:cubicBezTo>
                      <a:pt x="1" y="3051"/>
                      <a:pt x="216" y="4368"/>
                      <a:pt x="727" y="5497"/>
                    </a:cubicBezTo>
                    <a:cubicBezTo>
                      <a:pt x="1452" y="7191"/>
                      <a:pt x="2877" y="8535"/>
                      <a:pt x="4544" y="9207"/>
                    </a:cubicBezTo>
                    <a:cubicBezTo>
                      <a:pt x="5399" y="9560"/>
                      <a:pt x="6316" y="9735"/>
                      <a:pt x="7232" y="9735"/>
                    </a:cubicBezTo>
                    <a:cubicBezTo>
                      <a:pt x="8131" y="9735"/>
                      <a:pt x="9029" y="9567"/>
                      <a:pt x="9867" y="9234"/>
                    </a:cubicBezTo>
                    <a:cubicBezTo>
                      <a:pt x="11400" y="8616"/>
                      <a:pt x="12690" y="7514"/>
                      <a:pt x="14115" y="6788"/>
                    </a:cubicBezTo>
                    <a:cubicBezTo>
                      <a:pt x="14936" y="6362"/>
                      <a:pt x="15894" y="6074"/>
                      <a:pt x="16815" y="6074"/>
                    </a:cubicBezTo>
                    <a:cubicBezTo>
                      <a:pt x="17523" y="6074"/>
                      <a:pt x="18208" y="6244"/>
                      <a:pt x="18793" y="6653"/>
                    </a:cubicBezTo>
                    <a:cubicBezTo>
                      <a:pt x="19587" y="7191"/>
                      <a:pt x="20235" y="8193"/>
                      <a:pt x="21201" y="8193"/>
                    </a:cubicBezTo>
                    <a:cubicBezTo>
                      <a:pt x="21249" y="8193"/>
                      <a:pt x="21297" y="8191"/>
                      <a:pt x="21347" y="8186"/>
                    </a:cubicBezTo>
                    <a:cubicBezTo>
                      <a:pt x="21992" y="8132"/>
                      <a:pt x="22503" y="7540"/>
                      <a:pt x="22637" y="6922"/>
                    </a:cubicBezTo>
                    <a:cubicBezTo>
                      <a:pt x="22772" y="6304"/>
                      <a:pt x="22556" y="5632"/>
                      <a:pt x="22288" y="5067"/>
                    </a:cubicBezTo>
                    <a:cubicBezTo>
                      <a:pt x="21911" y="4368"/>
                      <a:pt x="21374" y="3723"/>
                      <a:pt x="20675" y="3158"/>
                    </a:cubicBezTo>
                    <a:cubicBezTo>
                      <a:pt x="19730" y="2465"/>
                      <a:pt x="18588" y="2068"/>
                      <a:pt x="17441" y="2068"/>
                    </a:cubicBezTo>
                    <a:cubicBezTo>
                      <a:pt x="17120" y="2068"/>
                      <a:pt x="16798" y="2099"/>
                      <a:pt x="16481" y="2164"/>
                    </a:cubicBezTo>
                    <a:cubicBezTo>
                      <a:pt x="14921" y="2513"/>
                      <a:pt x="13631" y="3481"/>
                      <a:pt x="12287" y="4368"/>
                    </a:cubicBezTo>
                    <a:cubicBezTo>
                      <a:pt x="11195" y="5087"/>
                      <a:pt x="9457" y="5791"/>
                      <a:pt x="7978" y="5791"/>
                    </a:cubicBezTo>
                    <a:cubicBezTo>
                      <a:pt x="6580" y="5791"/>
                      <a:pt x="5413" y="5162"/>
                      <a:pt x="5243" y="3320"/>
                    </a:cubicBezTo>
                    <a:lnTo>
                      <a:pt x="5243" y="3212"/>
                    </a:lnTo>
                    <a:cubicBezTo>
                      <a:pt x="5189" y="1975"/>
                      <a:pt x="5082" y="524"/>
                      <a:pt x="3630" y="94"/>
                    </a:cubicBezTo>
                    <a:cubicBezTo>
                      <a:pt x="3427" y="30"/>
                      <a:pt x="3222" y="1"/>
                      <a:pt x="301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3"/>
              <p:cNvSpPr/>
              <p:nvPr/>
            </p:nvSpPr>
            <p:spPr>
              <a:xfrm rot="5400000">
                <a:off x="8117038" y="-17698"/>
                <a:ext cx="397330" cy="922244"/>
              </a:xfrm>
              <a:custGeom>
                <a:avLst/>
                <a:gdLst/>
                <a:ahLst/>
                <a:cxnLst/>
                <a:rect l="l" t="t" r="r" b="b"/>
                <a:pathLst>
                  <a:path w="9760" h="22654" extrusionOk="0">
                    <a:moveTo>
                      <a:pt x="3371" y="1"/>
                    </a:moveTo>
                    <a:cubicBezTo>
                      <a:pt x="3035" y="1"/>
                      <a:pt x="2699" y="44"/>
                      <a:pt x="2367" y="140"/>
                    </a:cubicBezTo>
                    <a:cubicBezTo>
                      <a:pt x="1103" y="490"/>
                      <a:pt x="1" y="1780"/>
                      <a:pt x="270" y="3124"/>
                    </a:cubicBezTo>
                    <a:cubicBezTo>
                      <a:pt x="565" y="4603"/>
                      <a:pt x="1990" y="4845"/>
                      <a:pt x="3227" y="5033"/>
                    </a:cubicBezTo>
                    <a:cubicBezTo>
                      <a:pt x="3308" y="5033"/>
                      <a:pt x="3334" y="5033"/>
                      <a:pt x="3388" y="5060"/>
                    </a:cubicBezTo>
                    <a:cubicBezTo>
                      <a:pt x="7071" y="5813"/>
                      <a:pt x="5243" y="10168"/>
                      <a:pt x="3657" y="12157"/>
                    </a:cubicBezTo>
                    <a:cubicBezTo>
                      <a:pt x="2662" y="13394"/>
                      <a:pt x="1560" y="14604"/>
                      <a:pt x="1076" y="16136"/>
                    </a:cubicBezTo>
                    <a:cubicBezTo>
                      <a:pt x="565" y="17803"/>
                      <a:pt x="1022" y="19685"/>
                      <a:pt x="2098" y="21029"/>
                    </a:cubicBezTo>
                    <a:cubicBezTo>
                      <a:pt x="2474" y="21459"/>
                      <a:pt x="2877" y="21836"/>
                      <a:pt x="3334" y="22131"/>
                    </a:cubicBezTo>
                    <a:lnTo>
                      <a:pt x="3738" y="22346"/>
                    </a:lnTo>
                    <a:cubicBezTo>
                      <a:pt x="4007" y="22373"/>
                      <a:pt x="4275" y="22481"/>
                      <a:pt x="4517" y="22615"/>
                    </a:cubicBezTo>
                    <a:cubicBezTo>
                      <a:pt x="4669" y="22634"/>
                      <a:pt x="4822" y="22653"/>
                      <a:pt x="4983" y="22653"/>
                    </a:cubicBezTo>
                    <a:cubicBezTo>
                      <a:pt x="5050" y="22653"/>
                      <a:pt x="5119" y="22650"/>
                      <a:pt x="5189" y="22642"/>
                    </a:cubicBezTo>
                    <a:cubicBezTo>
                      <a:pt x="5808" y="22588"/>
                      <a:pt x="6453" y="22131"/>
                      <a:pt x="6587" y="21513"/>
                    </a:cubicBezTo>
                    <a:cubicBezTo>
                      <a:pt x="6803" y="20491"/>
                      <a:pt x="5781" y="19712"/>
                      <a:pt x="5270" y="18825"/>
                    </a:cubicBezTo>
                    <a:cubicBezTo>
                      <a:pt x="4464" y="17400"/>
                      <a:pt x="4974" y="15545"/>
                      <a:pt x="5888" y="14174"/>
                    </a:cubicBezTo>
                    <a:cubicBezTo>
                      <a:pt x="6749" y="12803"/>
                      <a:pt x="8012" y="11620"/>
                      <a:pt x="8738" y="10168"/>
                    </a:cubicBezTo>
                    <a:cubicBezTo>
                      <a:pt x="9572" y="8555"/>
                      <a:pt x="9760" y="6646"/>
                      <a:pt x="9249" y="4899"/>
                    </a:cubicBezTo>
                    <a:cubicBezTo>
                      <a:pt x="8738" y="3151"/>
                      <a:pt x="7528" y="1646"/>
                      <a:pt x="5942" y="732"/>
                    </a:cubicBezTo>
                    <a:cubicBezTo>
                      <a:pt x="5143" y="303"/>
                      <a:pt x="4258" y="1"/>
                      <a:pt x="337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3"/>
              <p:cNvSpPr/>
              <p:nvPr/>
            </p:nvSpPr>
            <p:spPr>
              <a:xfrm rot="5400000">
                <a:off x="8537170" y="908058"/>
                <a:ext cx="645783" cy="245115"/>
              </a:xfrm>
              <a:custGeom>
                <a:avLst/>
                <a:gdLst/>
                <a:ahLst/>
                <a:cxnLst/>
                <a:rect l="l" t="t" r="r" b="b"/>
                <a:pathLst>
                  <a:path w="15863" h="6021" extrusionOk="0">
                    <a:moveTo>
                      <a:pt x="11936" y="0"/>
                    </a:moveTo>
                    <a:cubicBezTo>
                      <a:pt x="11820" y="0"/>
                      <a:pt x="11703" y="3"/>
                      <a:pt x="11588" y="7"/>
                    </a:cubicBezTo>
                    <a:cubicBezTo>
                      <a:pt x="10351" y="87"/>
                      <a:pt x="9114" y="383"/>
                      <a:pt x="7958" y="921"/>
                    </a:cubicBezTo>
                    <a:cubicBezTo>
                      <a:pt x="6416" y="1649"/>
                      <a:pt x="3712" y="4068"/>
                      <a:pt x="1549" y="4068"/>
                    </a:cubicBezTo>
                    <a:cubicBezTo>
                      <a:pt x="997" y="4068"/>
                      <a:pt x="481" y="3911"/>
                      <a:pt x="28" y="3528"/>
                    </a:cubicBezTo>
                    <a:lnTo>
                      <a:pt x="1" y="3528"/>
                    </a:lnTo>
                    <a:cubicBezTo>
                      <a:pt x="158" y="5384"/>
                      <a:pt x="1312" y="6020"/>
                      <a:pt x="2704" y="6020"/>
                    </a:cubicBezTo>
                    <a:cubicBezTo>
                      <a:pt x="4175" y="6020"/>
                      <a:pt x="5912" y="5309"/>
                      <a:pt x="7018" y="4577"/>
                    </a:cubicBezTo>
                    <a:cubicBezTo>
                      <a:pt x="8335" y="3717"/>
                      <a:pt x="9679" y="2695"/>
                      <a:pt x="11211" y="2399"/>
                    </a:cubicBezTo>
                    <a:cubicBezTo>
                      <a:pt x="11537" y="2334"/>
                      <a:pt x="11866" y="2303"/>
                      <a:pt x="12194" y="2303"/>
                    </a:cubicBezTo>
                    <a:cubicBezTo>
                      <a:pt x="13358" y="2303"/>
                      <a:pt x="14509" y="2696"/>
                      <a:pt x="15432" y="3367"/>
                    </a:cubicBezTo>
                    <a:lnTo>
                      <a:pt x="15459" y="3340"/>
                    </a:lnTo>
                    <a:cubicBezTo>
                      <a:pt x="15755" y="3071"/>
                      <a:pt x="15862" y="2641"/>
                      <a:pt x="15755" y="2238"/>
                    </a:cubicBezTo>
                    <a:cubicBezTo>
                      <a:pt x="15567" y="1351"/>
                      <a:pt x="14706" y="652"/>
                      <a:pt x="13873" y="302"/>
                    </a:cubicBezTo>
                    <a:cubicBezTo>
                      <a:pt x="13278" y="73"/>
                      <a:pt x="12604" y="0"/>
                      <a:pt x="119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3"/>
              <p:cNvSpPr/>
              <p:nvPr/>
            </p:nvSpPr>
            <p:spPr>
              <a:xfrm rot="5400000">
                <a:off x="8025476" y="-10535"/>
                <a:ext cx="389676" cy="696711"/>
              </a:xfrm>
              <a:custGeom>
                <a:avLst/>
                <a:gdLst/>
                <a:ahLst/>
                <a:cxnLst/>
                <a:rect l="l" t="t" r="r" b="b"/>
                <a:pathLst>
                  <a:path w="9572" h="17114" extrusionOk="0">
                    <a:moveTo>
                      <a:pt x="5915" y="1"/>
                    </a:moveTo>
                    <a:cubicBezTo>
                      <a:pt x="6533" y="377"/>
                      <a:pt x="6668" y="1345"/>
                      <a:pt x="6480" y="2044"/>
                    </a:cubicBezTo>
                    <a:cubicBezTo>
                      <a:pt x="6211" y="3039"/>
                      <a:pt x="5082" y="3791"/>
                      <a:pt x="4329" y="4517"/>
                    </a:cubicBezTo>
                    <a:cubicBezTo>
                      <a:pt x="2501" y="6345"/>
                      <a:pt x="942" y="8496"/>
                      <a:pt x="323" y="10969"/>
                    </a:cubicBezTo>
                    <a:cubicBezTo>
                      <a:pt x="81" y="11991"/>
                      <a:pt x="1" y="13093"/>
                      <a:pt x="269" y="14115"/>
                    </a:cubicBezTo>
                    <a:cubicBezTo>
                      <a:pt x="566" y="15352"/>
                      <a:pt x="1865" y="17113"/>
                      <a:pt x="3328" y="17113"/>
                    </a:cubicBezTo>
                    <a:cubicBezTo>
                      <a:pt x="3455" y="17113"/>
                      <a:pt x="3582" y="17100"/>
                      <a:pt x="3711" y="17072"/>
                    </a:cubicBezTo>
                    <a:cubicBezTo>
                      <a:pt x="4221" y="16965"/>
                      <a:pt x="4652" y="16454"/>
                      <a:pt x="4598" y="15943"/>
                    </a:cubicBezTo>
                    <a:cubicBezTo>
                      <a:pt x="3522" y="14599"/>
                      <a:pt x="3092" y="12717"/>
                      <a:pt x="3576" y="11050"/>
                    </a:cubicBezTo>
                    <a:cubicBezTo>
                      <a:pt x="4060" y="9545"/>
                      <a:pt x="5162" y="8308"/>
                      <a:pt x="6184" y="7071"/>
                    </a:cubicBezTo>
                    <a:cubicBezTo>
                      <a:pt x="7797" y="5109"/>
                      <a:pt x="9571" y="727"/>
                      <a:pt x="59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7" name="Google Shape;117;p3"/>
          <p:cNvGrpSpPr/>
          <p:nvPr/>
        </p:nvGrpSpPr>
        <p:grpSpPr>
          <a:xfrm>
            <a:off x="129525" y="67849"/>
            <a:ext cx="8884950" cy="5007801"/>
            <a:chOff x="129525" y="67849"/>
            <a:chExt cx="8884950" cy="5007801"/>
          </a:xfrm>
        </p:grpSpPr>
        <p:grpSp>
          <p:nvGrpSpPr>
            <p:cNvPr id="118" name="Google Shape;118;p3"/>
            <p:cNvGrpSpPr/>
            <p:nvPr/>
          </p:nvGrpSpPr>
          <p:grpSpPr>
            <a:xfrm>
              <a:off x="190971" y="1558392"/>
              <a:ext cx="393857" cy="521341"/>
              <a:chOff x="150169" y="1487750"/>
              <a:chExt cx="386134" cy="511119"/>
            </a:xfrm>
          </p:grpSpPr>
          <p:grpSp>
            <p:nvGrpSpPr>
              <p:cNvPr id="119" name="Google Shape;119;p3"/>
              <p:cNvGrpSpPr/>
              <p:nvPr/>
            </p:nvGrpSpPr>
            <p:grpSpPr>
              <a:xfrm>
                <a:off x="150169" y="1688047"/>
                <a:ext cx="386134" cy="310821"/>
                <a:chOff x="150169" y="1688047"/>
                <a:chExt cx="386134" cy="310821"/>
              </a:xfrm>
            </p:grpSpPr>
            <p:sp>
              <p:nvSpPr>
                <p:cNvPr id="120" name="Google Shape;120;p3"/>
                <p:cNvSpPr/>
                <p:nvPr/>
              </p:nvSpPr>
              <p:spPr>
                <a:xfrm rot="5400000">
                  <a:off x="187825" y="1650391"/>
                  <a:ext cx="310821" cy="3861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35" h="9485" extrusionOk="0">
                      <a:moveTo>
                        <a:pt x="7018" y="0"/>
                      </a:moveTo>
                      <a:cubicBezTo>
                        <a:pt x="6992" y="0"/>
                        <a:pt x="6965" y="2"/>
                        <a:pt x="6936" y="7"/>
                      </a:cubicBezTo>
                      <a:cubicBezTo>
                        <a:pt x="6345" y="87"/>
                        <a:pt x="6372" y="1593"/>
                        <a:pt x="6264" y="1996"/>
                      </a:cubicBezTo>
                      <a:cubicBezTo>
                        <a:pt x="6076" y="3233"/>
                        <a:pt x="5242" y="4335"/>
                        <a:pt x="4113" y="4953"/>
                      </a:cubicBezTo>
                      <a:cubicBezTo>
                        <a:pt x="3307" y="5383"/>
                        <a:pt x="2339" y="5518"/>
                        <a:pt x="1532" y="5948"/>
                      </a:cubicBezTo>
                      <a:cubicBezTo>
                        <a:pt x="699" y="6378"/>
                        <a:pt x="0" y="7265"/>
                        <a:pt x="188" y="8179"/>
                      </a:cubicBezTo>
                      <a:cubicBezTo>
                        <a:pt x="323" y="8771"/>
                        <a:pt x="860" y="9228"/>
                        <a:pt x="1425" y="9389"/>
                      </a:cubicBezTo>
                      <a:cubicBezTo>
                        <a:pt x="1665" y="9455"/>
                        <a:pt x="1909" y="9485"/>
                        <a:pt x="2155" y="9485"/>
                      </a:cubicBezTo>
                      <a:cubicBezTo>
                        <a:pt x="2514" y="9485"/>
                        <a:pt x="2875" y="9420"/>
                        <a:pt x="3226" y="9308"/>
                      </a:cubicBezTo>
                      <a:cubicBezTo>
                        <a:pt x="4732" y="8878"/>
                        <a:pt x="5995" y="7749"/>
                        <a:pt x="6640" y="6297"/>
                      </a:cubicBezTo>
                      <a:cubicBezTo>
                        <a:pt x="7286" y="4819"/>
                        <a:pt x="7205" y="3206"/>
                        <a:pt x="7286" y="1620"/>
                      </a:cubicBezTo>
                      <a:cubicBezTo>
                        <a:pt x="7311" y="1207"/>
                        <a:pt x="7635" y="0"/>
                        <a:pt x="701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" name="Google Shape;121;p3"/>
                <p:cNvSpPr/>
                <p:nvPr/>
              </p:nvSpPr>
              <p:spPr>
                <a:xfrm rot="5400000">
                  <a:off x="177580" y="1798027"/>
                  <a:ext cx="142322" cy="799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96" h="1963" fill="none" extrusionOk="0">
                      <a:moveTo>
                        <a:pt x="1" y="1963"/>
                      </a:moveTo>
                      <a:cubicBezTo>
                        <a:pt x="1372" y="1936"/>
                        <a:pt x="2716" y="1183"/>
                        <a:pt x="3496" y="0"/>
                      </a:cubicBezTo>
                    </a:path>
                  </a:pathLst>
                </a:custGeom>
                <a:solidFill>
                  <a:schemeClr val="dk2"/>
                </a:solidFill>
                <a:ln w="8725" cap="flat" cmpd="sng">
                  <a:solidFill>
                    <a:schemeClr val="lt1"/>
                  </a:solidFill>
                  <a:prstDash val="solid"/>
                  <a:miter lim="2688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2" name="Google Shape;122;p3"/>
              <p:cNvGrpSpPr/>
              <p:nvPr/>
            </p:nvGrpSpPr>
            <p:grpSpPr>
              <a:xfrm>
                <a:off x="163277" y="1487750"/>
                <a:ext cx="362360" cy="403884"/>
                <a:chOff x="163277" y="1487750"/>
                <a:chExt cx="362360" cy="403884"/>
              </a:xfrm>
            </p:grpSpPr>
            <p:sp>
              <p:nvSpPr>
                <p:cNvPr id="123" name="Google Shape;123;p3"/>
                <p:cNvSpPr/>
                <p:nvPr/>
              </p:nvSpPr>
              <p:spPr>
                <a:xfrm rot="5400000">
                  <a:off x="142515" y="1508512"/>
                  <a:ext cx="403884" cy="3623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21" h="8901" extrusionOk="0">
                      <a:moveTo>
                        <a:pt x="9324" y="0"/>
                      </a:moveTo>
                      <a:cubicBezTo>
                        <a:pt x="8928" y="0"/>
                        <a:pt x="8393" y="824"/>
                        <a:pt x="8065" y="1169"/>
                      </a:cubicBezTo>
                      <a:cubicBezTo>
                        <a:pt x="7528" y="1895"/>
                        <a:pt x="6479" y="2003"/>
                        <a:pt x="5592" y="2137"/>
                      </a:cubicBezTo>
                      <a:cubicBezTo>
                        <a:pt x="4167" y="2326"/>
                        <a:pt x="2769" y="2809"/>
                        <a:pt x="1694" y="3777"/>
                      </a:cubicBezTo>
                      <a:cubicBezTo>
                        <a:pt x="646" y="4745"/>
                        <a:pt x="0" y="6277"/>
                        <a:pt x="350" y="7649"/>
                      </a:cubicBezTo>
                      <a:cubicBezTo>
                        <a:pt x="511" y="8213"/>
                        <a:pt x="834" y="8778"/>
                        <a:pt x="1425" y="8885"/>
                      </a:cubicBezTo>
                      <a:cubicBezTo>
                        <a:pt x="1485" y="8896"/>
                        <a:pt x="1544" y="8901"/>
                        <a:pt x="1604" y="8901"/>
                      </a:cubicBezTo>
                      <a:cubicBezTo>
                        <a:pt x="2005" y="8901"/>
                        <a:pt x="2405" y="8675"/>
                        <a:pt x="2662" y="8348"/>
                      </a:cubicBezTo>
                      <a:cubicBezTo>
                        <a:pt x="2958" y="7971"/>
                        <a:pt x="3119" y="7541"/>
                        <a:pt x="3334" y="7111"/>
                      </a:cubicBezTo>
                      <a:cubicBezTo>
                        <a:pt x="3764" y="6170"/>
                        <a:pt x="4275" y="5175"/>
                        <a:pt x="5108" y="4557"/>
                      </a:cubicBezTo>
                      <a:cubicBezTo>
                        <a:pt x="6022" y="3858"/>
                        <a:pt x="7205" y="3589"/>
                        <a:pt x="8200" y="2971"/>
                      </a:cubicBezTo>
                      <a:cubicBezTo>
                        <a:pt x="8872" y="2567"/>
                        <a:pt x="9920" y="1627"/>
                        <a:pt x="9759" y="712"/>
                      </a:cubicBezTo>
                      <a:cubicBezTo>
                        <a:pt x="9672" y="190"/>
                        <a:pt x="9514" y="0"/>
                        <a:pt x="932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" name="Google Shape;124;p3"/>
                <p:cNvSpPr/>
                <p:nvPr/>
              </p:nvSpPr>
              <p:spPr>
                <a:xfrm rot="5400000">
                  <a:off x="256926" y="1509633"/>
                  <a:ext cx="52557" cy="135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1" h="3334" fill="none" extrusionOk="0">
                      <a:moveTo>
                        <a:pt x="1291" y="0"/>
                      </a:moveTo>
                      <a:cubicBezTo>
                        <a:pt x="431" y="833"/>
                        <a:pt x="1" y="2124"/>
                        <a:pt x="189" y="3334"/>
                      </a:cubicBezTo>
                    </a:path>
                  </a:pathLst>
                </a:custGeom>
                <a:solidFill>
                  <a:schemeClr val="dk2"/>
                </a:solidFill>
                <a:ln w="8725" cap="flat" cmpd="sng">
                  <a:solidFill>
                    <a:schemeClr val="lt1"/>
                  </a:solidFill>
                  <a:prstDash val="solid"/>
                  <a:miter lim="2688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25" name="Google Shape;125;p3"/>
            <p:cNvGrpSpPr/>
            <p:nvPr/>
          </p:nvGrpSpPr>
          <p:grpSpPr>
            <a:xfrm>
              <a:off x="190971" y="3064606"/>
              <a:ext cx="393857" cy="520467"/>
              <a:chOff x="149088" y="3036924"/>
              <a:chExt cx="386134" cy="510262"/>
            </a:xfrm>
          </p:grpSpPr>
          <p:grpSp>
            <p:nvGrpSpPr>
              <p:cNvPr id="126" name="Google Shape;126;p3"/>
              <p:cNvGrpSpPr/>
              <p:nvPr/>
            </p:nvGrpSpPr>
            <p:grpSpPr>
              <a:xfrm>
                <a:off x="149088" y="3036924"/>
                <a:ext cx="386134" cy="311106"/>
                <a:chOff x="149088" y="3036924"/>
                <a:chExt cx="386134" cy="311106"/>
              </a:xfrm>
            </p:grpSpPr>
            <p:sp>
              <p:nvSpPr>
                <p:cNvPr id="127" name="Google Shape;127;p3"/>
                <p:cNvSpPr/>
                <p:nvPr/>
              </p:nvSpPr>
              <p:spPr>
                <a:xfrm rot="5400000">
                  <a:off x="186602" y="2999410"/>
                  <a:ext cx="311106" cy="3861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42" h="9485" extrusionOk="0">
                      <a:moveTo>
                        <a:pt x="641" y="1"/>
                      </a:moveTo>
                      <a:cubicBezTo>
                        <a:pt x="0" y="1"/>
                        <a:pt x="329" y="1201"/>
                        <a:pt x="355" y="1618"/>
                      </a:cubicBezTo>
                      <a:cubicBezTo>
                        <a:pt x="436" y="3204"/>
                        <a:pt x="355" y="4817"/>
                        <a:pt x="1001" y="6295"/>
                      </a:cubicBezTo>
                      <a:cubicBezTo>
                        <a:pt x="1646" y="7747"/>
                        <a:pt x="2909" y="8876"/>
                        <a:pt x="4415" y="9333"/>
                      </a:cubicBezTo>
                      <a:cubicBezTo>
                        <a:pt x="4759" y="9427"/>
                        <a:pt x="5111" y="9484"/>
                        <a:pt x="5463" y="9484"/>
                      </a:cubicBezTo>
                      <a:cubicBezTo>
                        <a:pt x="5716" y="9484"/>
                        <a:pt x="5968" y="9455"/>
                        <a:pt x="6216" y="9387"/>
                      </a:cubicBezTo>
                      <a:cubicBezTo>
                        <a:pt x="6781" y="9226"/>
                        <a:pt x="7318" y="8796"/>
                        <a:pt x="7453" y="8177"/>
                      </a:cubicBezTo>
                      <a:cubicBezTo>
                        <a:pt x="7641" y="7263"/>
                        <a:pt x="6915" y="6403"/>
                        <a:pt x="6109" y="5973"/>
                      </a:cubicBezTo>
                      <a:cubicBezTo>
                        <a:pt x="5275" y="5516"/>
                        <a:pt x="4334" y="5381"/>
                        <a:pt x="3474" y="4951"/>
                      </a:cubicBezTo>
                      <a:cubicBezTo>
                        <a:pt x="2372" y="4387"/>
                        <a:pt x="1565" y="3231"/>
                        <a:pt x="1323" y="1994"/>
                      </a:cubicBezTo>
                      <a:cubicBezTo>
                        <a:pt x="1270" y="1591"/>
                        <a:pt x="1296" y="85"/>
                        <a:pt x="705" y="5"/>
                      </a:cubicBezTo>
                      <a:cubicBezTo>
                        <a:pt x="683" y="2"/>
                        <a:pt x="661" y="1"/>
                        <a:pt x="64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" name="Google Shape;128;p3"/>
                <p:cNvSpPr/>
                <p:nvPr/>
              </p:nvSpPr>
              <p:spPr>
                <a:xfrm rot="5400000">
                  <a:off x="190260" y="3141124"/>
                  <a:ext cx="121519" cy="711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5" h="1748" fill="none" extrusionOk="0">
                      <a:moveTo>
                        <a:pt x="1" y="0"/>
                      </a:moveTo>
                      <a:cubicBezTo>
                        <a:pt x="646" y="1022"/>
                        <a:pt x="1775" y="1694"/>
                        <a:pt x="2985" y="1748"/>
                      </a:cubicBezTo>
                    </a:path>
                  </a:pathLst>
                </a:custGeom>
                <a:solidFill>
                  <a:schemeClr val="dk2"/>
                </a:solidFill>
                <a:ln w="8725" cap="flat" cmpd="sng">
                  <a:solidFill>
                    <a:schemeClr val="lt1"/>
                  </a:solidFill>
                  <a:prstDash val="solid"/>
                  <a:miter lim="2688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9" name="Google Shape;129;p3"/>
              <p:cNvGrpSpPr/>
              <p:nvPr/>
            </p:nvGrpSpPr>
            <p:grpSpPr>
              <a:xfrm>
                <a:off x="163377" y="3143302"/>
                <a:ext cx="362360" cy="403884"/>
                <a:chOff x="163377" y="3143302"/>
                <a:chExt cx="362360" cy="403884"/>
              </a:xfrm>
            </p:grpSpPr>
            <p:sp>
              <p:nvSpPr>
                <p:cNvPr id="130" name="Google Shape;130;p3"/>
                <p:cNvSpPr/>
                <p:nvPr/>
              </p:nvSpPr>
              <p:spPr>
                <a:xfrm rot="5400000">
                  <a:off x="142615" y="3164064"/>
                  <a:ext cx="403884" cy="3623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21" h="8901" extrusionOk="0">
                      <a:moveTo>
                        <a:pt x="567" y="0"/>
                      </a:moveTo>
                      <a:cubicBezTo>
                        <a:pt x="380" y="0"/>
                        <a:pt x="222" y="190"/>
                        <a:pt x="135" y="712"/>
                      </a:cubicBezTo>
                      <a:cubicBezTo>
                        <a:pt x="1" y="1627"/>
                        <a:pt x="995" y="2567"/>
                        <a:pt x="1668" y="2971"/>
                      </a:cubicBezTo>
                      <a:cubicBezTo>
                        <a:pt x="2689" y="3589"/>
                        <a:pt x="3872" y="3831"/>
                        <a:pt x="4759" y="4557"/>
                      </a:cubicBezTo>
                      <a:cubicBezTo>
                        <a:pt x="5620" y="5202"/>
                        <a:pt x="6103" y="6143"/>
                        <a:pt x="6560" y="7111"/>
                      </a:cubicBezTo>
                      <a:cubicBezTo>
                        <a:pt x="6749" y="7541"/>
                        <a:pt x="6910" y="7971"/>
                        <a:pt x="7233" y="8348"/>
                      </a:cubicBezTo>
                      <a:cubicBezTo>
                        <a:pt x="7490" y="8675"/>
                        <a:pt x="7869" y="8901"/>
                        <a:pt x="8282" y="8901"/>
                      </a:cubicBezTo>
                      <a:cubicBezTo>
                        <a:pt x="8344" y="8901"/>
                        <a:pt x="8406" y="8896"/>
                        <a:pt x="8469" y="8885"/>
                      </a:cubicBezTo>
                      <a:cubicBezTo>
                        <a:pt x="9034" y="8778"/>
                        <a:pt x="9410" y="8213"/>
                        <a:pt x="9545" y="7649"/>
                      </a:cubicBezTo>
                      <a:cubicBezTo>
                        <a:pt x="9921" y="6224"/>
                        <a:pt x="9276" y="4745"/>
                        <a:pt x="8200" y="3777"/>
                      </a:cubicBezTo>
                      <a:cubicBezTo>
                        <a:pt x="7125" y="2836"/>
                        <a:pt x="5700" y="2326"/>
                        <a:pt x="4222" y="2137"/>
                      </a:cubicBezTo>
                      <a:cubicBezTo>
                        <a:pt x="3334" y="2003"/>
                        <a:pt x="2313" y="1895"/>
                        <a:pt x="1748" y="1169"/>
                      </a:cubicBezTo>
                      <a:cubicBezTo>
                        <a:pt x="1476" y="824"/>
                        <a:pt x="957" y="0"/>
                        <a:pt x="56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" name="Google Shape;131;p3"/>
                <p:cNvSpPr/>
                <p:nvPr/>
              </p:nvSpPr>
              <p:spPr>
                <a:xfrm rot="5400000">
                  <a:off x="263580" y="3400494"/>
                  <a:ext cx="58052" cy="125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6" h="3093" fill="none" extrusionOk="0">
                      <a:moveTo>
                        <a:pt x="1" y="0"/>
                      </a:moveTo>
                      <a:cubicBezTo>
                        <a:pt x="915" y="753"/>
                        <a:pt x="1426" y="1909"/>
                        <a:pt x="1372" y="3092"/>
                      </a:cubicBezTo>
                    </a:path>
                  </a:pathLst>
                </a:custGeom>
                <a:solidFill>
                  <a:schemeClr val="dk2"/>
                </a:solidFill>
                <a:ln w="8725" cap="flat" cmpd="sng">
                  <a:solidFill>
                    <a:schemeClr val="lt1"/>
                  </a:solidFill>
                  <a:prstDash val="solid"/>
                  <a:miter lim="2688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32" name="Google Shape;132;p3"/>
            <p:cNvGrpSpPr/>
            <p:nvPr/>
          </p:nvGrpSpPr>
          <p:grpSpPr>
            <a:xfrm>
              <a:off x="5125161" y="4568439"/>
              <a:ext cx="791301" cy="327167"/>
              <a:chOff x="5701558" y="4293124"/>
              <a:chExt cx="1055068" cy="436223"/>
            </a:xfrm>
          </p:grpSpPr>
          <p:sp>
            <p:nvSpPr>
              <p:cNvPr id="133" name="Google Shape;133;p3"/>
              <p:cNvSpPr/>
              <p:nvPr/>
            </p:nvSpPr>
            <p:spPr>
              <a:xfrm rot="5400000">
                <a:off x="6059347" y="4032069"/>
                <a:ext cx="339489" cy="1055068"/>
              </a:xfrm>
              <a:custGeom>
                <a:avLst/>
                <a:gdLst/>
                <a:ahLst/>
                <a:cxnLst/>
                <a:rect l="l" t="t" r="r" b="b"/>
                <a:pathLst>
                  <a:path w="6131" h="19054" extrusionOk="0">
                    <a:moveTo>
                      <a:pt x="2795" y="1"/>
                    </a:moveTo>
                    <a:cubicBezTo>
                      <a:pt x="2659" y="1"/>
                      <a:pt x="2526" y="14"/>
                      <a:pt x="2394" y="38"/>
                    </a:cubicBezTo>
                    <a:cubicBezTo>
                      <a:pt x="2152" y="173"/>
                      <a:pt x="1883" y="280"/>
                      <a:pt x="1614" y="307"/>
                    </a:cubicBezTo>
                    <a:cubicBezTo>
                      <a:pt x="1453" y="388"/>
                      <a:pt x="1291" y="495"/>
                      <a:pt x="1157" y="657"/>
                    </a:cubicBezTo>
                    <a:cubicBezTo>
                      <a:pt x="1022" y="845"/>
                      <a:pt x="915" y="1006"/>
                      <a:pt x="834" y="1194"/>
                    </a:cubicBezTo>
                    <a:cubicBezTo>
                      <a:pt x="646" y="1866"/>
                      <a:pt x="915" y="2592"/>
                      <a:pt x="1291" y="3157"/>
                    </a:cubicBezTo>
                    <a:cubicBezTo>
                      <a:pt x="1668" y="3802"/>
                      <a:pt x="2178" y="4367"/>
                      <a:pt x="2555" y="5012"/>
                    </a:cubicBezTo>
                    <a:cubicBezTo>
                      <a:pt x="3576" y="6732"/>
                      <a:pt x="2931" y="8561"/>
                      <a:pt x="2017" y="10147"/>
                    </a:cubicBezTo>
                    <a:cubicBezTo>
                      <a:pt x="1372" y="11249"/>
                      <a:pt x="646" y="12324"/>
                      <a:pt x="323" y="13588"/>
                    </a:cubicBezTo>
                    <a:cubicBezTo>
                      <a:pt x="1" y="14986"/>
                      <a:pt x="323" y="16572"/>
                      <a:pt x="1211" y="17701"/>
                    </a:cubicBezTo>
                    <a:cubicBezTo>
                      <a:pt x="1426" y="17970"/>
                      <a:pt x="1641" y="18212"/>
                      <a:pt x="1910" y="18427"/>
                    </a:cubicBezTo>
                    <a:cubicBezTo>
                      <a:pt x="2414" y="18815"/>
                      <a:pt x="2992" y="19053"/>
                      <a:pt x="3567" y="19053"/>
                    </a:cubicBezTo>
                    <a:cubicBezTo>
                      <a:pt x="4189" y="19053"/>
                      <a:pt x="4807" y="18775"/>
                      <a:pt x="5324" y="18104"/>
                    </a:cubicBezTo>
                    <a:cubicBezTo>
                      <a:pt x="5835" y="17378"/>
                      <a:pt x="5942" y="16330"/>
                      <a:pt x="5754" y="15416"/>
                    </a:cubicBezTo>
                    <a:cubicBezTo>
                      <a:pt x="5485" y="14287"/>
                      <a:pt x="4813" y="13319"/>
                      <a:pt x="4571" y="12190"/>
                    </a:cubicBezTo>
                    <a:cubicBezTo>
                      <a:pt x="4033" y="9609"/>
                      <a:pt x="6050" y="7163"/>
                      <a:pt x="6077" y="4528"/>
                    </a:cubicBezTo>
                    <a:cubicBezTo>
                      <a:pt x="6130" y="2807"/>
                      <a:pt x="5109" y="576"/>
                      <a:pt x="3308" y="65"/>
                    </a:cubicBezTo>
                    <a:cubicBezTo>
                      <a:pt x="3130" y="21"/>
                      <a:pt x="2961" y="1"/>
                      <a:pt x="279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34;p3"/>
              <p:cNvSpPr/>
              <p:nvPr/>
            </p:nvSpPr>
            <p:spPr>
              <a:xfrm rot="5400000">
                <a:off x="6079199" y="3942283"/>
                <a:ext cx="291813" cy="993493"/>
              </a:xfrm>
              <a:custGeom>
                <a:avLst/>
                <a:gdLst/>
                <a:ahLst/>
                <a:cxnLst/>
                <a:rect l="l" t="t" r="r" b="b"/>
                <a:pathLst>
                  <a:path w="5270" h="17942" extrusionOk="0">
                    <a:moveTo>
                      <a:pt x="2776" y="0"/>
                    </a:moveTo>
                    <a:cubicBezTo>
                      <a:pt x="2362" y="0"/>
                      <a:pt x="1956" y="339"/>
                      <a:pt x="1775" y="728"/>
                    </a:cubicBezTo>
                    <a:cubicBezTo>
                      <a:pt x="1613" y="1158"/>
                      <a:pt x="1640" y="1615"/>
                      <a:pt x="1775" y="2072"/>
                    </a:cubicBezTo>
                    <a:cubicBezTo>
                      <a:pt x="2044" y="3013"/>
                      <a:pt x="2662" y="3846"/>
                      <a:pt x="2904" y="4814"/>
                    </a:cubicBezTo>
                    <a:cubicBezTo>
                      <a:pt x="3226" y="6373"/>
                      <a:pt x="2554" y="7933"/>
                      <a:pt x="1775" y="9357"/>
                    </a:cubicBezTo>
                    <a:cubicBezTo>
                      <a:pt x="1049" y="10728"/>
                      <a:pt x="135" y="12180"/>
                      <a:pt x="81" y="13766"/>
                    </a:cubicBezTo>
                    <a:cubicBezTo>
                      <a:pt x="0" y="14922"/>
                      <a:pt x="431" y="16132"/>
                      <a:pt x="1210" y="17019"/>
                    </a:cubicBezTo>
                    <a:cubicBezTo>
                      <a:pt x="1677" y="17527"/>
                      <a:pt x="2373" y="17942"/>
                      <a:pt x="3033" y="17942"/>
                    </a:cubicBezTo>
                    <a:cubicBezTo>
                      <a:pt x="3248" y="17942"/>
                      <a:pt x="3459" y="17898"/>
                      <a:pt x="3657" y="17799"/>
                    </a:cubicBezTo>
                    <a:cubicBezTo>
                      <a:pt x="3388" y="17584"/>
                      <a:pt x="3173" y="17342"/>
                      <a:pt x="2958" y="17073"/>
                    </a:cubicBezTo>
                    <a:cubicBezTo>
                      <a:pt x="2070" y="15917"/>
                      <a:pt x="1748" y="14358"/>
                      <a:pt x="2070" y="12960"/>
                    </a:cubicBezTo>
                    <a:cubicBezTo>
                      <a:pt x="2393" y="11696"/>
                      <a:pt x="3119" y="10621"/>
                      <a:pt x="3764" y="9519"/>
                    </a:cubicBezTo>
                    <a:cubicBezTo>
                      <a:pt x="4678" y="7933"/>
                      <a:pt x="5270" y="6051"/>
                      <a:pt x="4302" y="4384"/>
                    </a:cubicBezTo>
                    <a:cubicBezTo>
                      <a:pt x="3925" y="3739"/>
                      <a:pt x="3415" y="3174"/>
                      <a:pt x="2984" y="2529"/>
                    </a:cubicBezTo>
                    <a:cubicBezTo>
                      <a:pt x="2635" y="1937"/>
                      <a:pt x="2366" y="1265"/>
                      <a:pt x="2554" y="593"/>
                    </a:cubicBezTo>
                    <a:cubicBezTo>
                      <a:pt x="2635" y="378"/>
                      <a:pt x="2716" y="217"/>
                      <a:pt x="2850" y="56"/>
                    </a:cubicBezTo>
                    <a:lnTo>
                      <a:pt x="2823" y="2"/>
                    </a:lnTo>
                    <a:cubicBezTo>
                      <a:pt x="2808" y="1"/>
                      <a:pt x="2792" y="0"/>
                      <a:pt x="277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35;p3"/>
              <p:cNvSpPr/>
              <p:nvPr/>
            </p:nvSpPr>
            <p:spPr>
              <a:xfrm rot="5400000">
                <a:off x="6551277" y="4527594"/>
                <a:ext cx="93856" cy="163792"/>
              </a:xfrm>
              <a:custGeom>
                <a:avLst/>
                <a:gdLst/>
                <a:ahLst/>
                <a:cxnLst/>
                <a:rect l="l" t="t" r="r" b="b"/>
                <a:pathLst>
                  <a:path w="1695" h="2958" fill="none" extrusionOk="0">
                    <a:moveTo>
                      <a:pt x="0" y="1"/>
                    </a:moveTo>
                    <a:cubicBezTo>
                      <a:pt x="1049" y="538"/>
                      <a:pt x="1694" y="1775"/>
                      <a:pt x="1533" y="2958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36;p3"/>
              <p:cNvSpPr/>
              <p:nvPr/>
            </p:nvSpPr>
            <p:spPr>
              <a:xfrm rot="5400000">
                <a:off x="5895536" y="4382437"/>
                <a:ext cx="92361" cy="297793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5378" fill="none" extrusionOk="0">
                    <a:moveTo>
                      <a:pt x="673" y="1"/>
                    </a:moveTo>
                    <a:cubicBezTo>
                      <a:pt x="0" y="1775"/>
                      <a:pt x="377" y="3979"/>
                      <a:pt x="1667" y="5377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7" name="Google Shape;137;p3"/>
            <p:cNvGrpSpPr/>
            <p:nvPr/>
          </p:nvGrpSpPr>
          <p:grpSpPr>
            <a:xfrm>
              <a:off x="4155264" y="4465093"/>
              <a:ext cx="835024" cy="533860"/>
              <a:chOff x="4472663" y="4151483"/>
              <a:chExt cx="1113365" cy="711813"/>
            </a:xfrm>
          </p:grpSpPr>
          <p:sp>
            <p:nvSpPr>
              <p:cNvPr id="138" name="Google Shape;138;p3"/>
              <p:cNvSpPr/>
              <p:nvPr/>
            </p:nvSpPr>
            <p:spPr>
              <a:xfrm rot="5400000">
                <a:off x="4964777" y="4258601"/>
                <a:ext cx="684847" cy="518674"/>
              </a:xfrm>
              <a:custGeom>
                <a:avLst/>
                <a:gdLst/>
                <a:ahLst/>
                <a:cxnLst/>
                <a:rect l="l" t="t" r="r" b="b"/>
                <a:pathLst>
                  <a:path w="12368" h="9367" extrusionOk="0">
                    <a:moveTo>
                      <a:pt x="8759" y="1"/>
                    </a:moveTo>
                    <a:cubicBezTo>
                      <a:pt x="7582" y="1"/>
                      <a:pt x="6485" y="532"/>
                      <a:pt x="5619" y="1346"/>
                    </a:cubicBezTo>
                    <a:cubicBezTo>
                      <a:pt x="4759" y="2179"/>
                      <a:pt x="4168" y="3255"/>
                      <a:pt x="3711" y="4384"/>
                    </a:cubicBezTo>
                    <a:cubicBezTo>
                      <a:pt x="3361" y="5190"/>
                      <a:pt x="3092" y="6051"/>
                      <a:pt x="2608" y="6750"/>
                    </a:cubicBezTo>
                    <a:cubicBezTo>
                      <a:pt x="2366" y="7153"/>
                      <a:pt x="2017" y="7502"/>
                      <a:pt x="1614" y="7744"/>
                    </a:cubicBezTo>
                    <a:cubicBezTo>
                      <a:pt x="1345" y="7906"/>
                      <a:pt x="807" y="7959"/>
                      <a:pt x="619" y="8174"/>
                    </a:cubicBezTo>
                    <a:cubicBezTo>
                      <a:pt x="1" y="8739"/>
                      <a:pt x="619" y="9277"/>
                      <a:pt x="1318" y="9357"/>
                    </a:cubicBezTo>
                    <a:cubicBezTo>
                      <a:pt x="1409" y="9363"/>
                      <a:pt x="1501" y="9366"/>
                      <a:pt x="1592" y="9366"/>
                    </a:cubicBezTo>
                    <a:cubicBezTo>
                      <a:pt x="2712" y="9366"/>
                      <a:pt x="3829" y="8914"/>
                      <a:pt x="4625" y="8094"/>
                    </a:cubicBezTo>
                    <a:cubicBezTo>
                      <a:pt x="5350" y="7287"/>
                      <a:pt x="5888" y="6158"/>
                      <a:pt x="6937" y="5889"/>
                    </a:cubicBezTo>
                    <a:cubicBezTo>
                      <a:pt x="7096" y="5846"/>
                      <a:pt x="7256" y="5828"/>
                      <a:pt x="7415" y="5828"/>
                    </a:cubicBezTo>
                    <a:cubicBezTo>
                      <a:pt x="8266" y="5828"/>
                      <a:pt x="9121" y="6339"/>
                      <a:pt x="10005" y="6339"/>
                    </a:cubicBezTo>
                    <a:cubicBezTo>
                      <a:pt x="10102" y="6339"/>
                      <a:pt x="10199" y="6333"/>
                      <a:pt x="10297" y="6319"/>
                    </a:cubicBezTo>
                    <a:cubicBezTo>
                      <a:pt x="11265" y="6158"/>
                      <a:pt x="11964" y="5244"/>
                      <a:pt x="12179" y="4276"/>
                    </a:cubicBezTo>
                    <a:cubicBezTo>
                      <a:pt x="12367" y="3282"/>
                      <a:pt x="12152" y="2206"/>
                      <a:pt x="11507" y="1400"/>
                    </a:cubicBezTo>
                    <a:cubicBezTo>
                      <a:pt x="10889" y="593"/>
                      <a:pt x="9894" y="82"/>
                      <a:pt x="8845" y="2"/>
                    </a:cubicBezTo>
                    <a:cubicBezTo>
                      <a:pt x="8816" y="1"/>
                      <a:pt x="8787" y="1"/>
                      <a:pt x="875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3"/>
              <p:cNvSpPr/>
              <p:nvPr/>
            </p:nvSpPr>
            <p:spPr>
              <a:xfrm rot="5400000">
                <a:off x="4409342" y="4262089"/>
                <a:ext cx="683297" cy="519117"/>
              </a:xfrm>
              <a:custGeom>
                <a:avLst/>
                <a:gdLst/>
                <a:ahLst/>
                <a:cxnLst/>
                <a:rect l="l" t="t" r="r" b="b"/>
                <a:pathLst>
                  <a:path w="12340" h="9375" extrusionOk="0">
                    <a:moveTo>
                      <a:pt x="1653" y="0"/>
                    </a:moveTo>
                    <a:cubicBezTo>
                      <a:pt x="1541" y="0"/>
                      <a:pt x="1429" y="5"/>
                      <a:pt x="1317" y="15"/>
                    </a:cubicBezTo>
                    <a:cubicBezTo>
                      <a:pt x="592" y="96"/>
                      <a:pt x="0" y="580"/>
                      <a:pt x="592" y="1198"/>
                    </a:cubicBezTo>
                    <a:cubicBezTo>
                      <a:pt x="807" y="1440"/>
                      <a:pt x="1344" y="1467"/>
                      <a:pt x="1613" y="1628"/>
                    </a:cubicBezTo>
                    <a:cubicBezTo>
                      <a:pt x="1990" y="1897"/>
                      <a:pt x="2312" y="2247"/>
                      <a:pt x="2581" y="2596"/>
                    </a:cubicBezTo>
                    <a:cubicBezTo>
                      <a:pt x="3092" y="3349"/>
                      <a:pt x="3361" y="4182"/>
                      <a:pt x="3683" y="4989"/>
                    </a:cubicBezTo>
                    <a:cubicBezTo>
                      <a:pt x="4167" y="6091"/>
                      <a:pt x="4732" y="7166"/>
                      <a:pt x="5619" y="8027"/>
                    </a:cubicBezTo>
                    <a:cubicBezTo>
                      <a:pt x="6441" y="8823"/>
                      <a:pt x="7534" y="9374"/>
                      <a:pt x="8686" y="9374"/>
                    </a:cubicBezTo>
                    <a:cubicBezTo>
                      <a:pt x="8739" y="9374"/>
                      <a:pt x="8792" y="9373"/>
                      <a:pt x="8845" y="9371"/>
                    </a:cubicBezTo>
                    <a:cubicBezTo>
                      <a:pt x="9840" y="9290"/>
                      <a:pt x="10808" y="8779"/>
                      <a:pt x="11453" y="7973"/>
                    </a:cubicBezTo>
                    <a:cubicBezTo>
                      <a:pt x="12071" y="7166"/>
                      <a:pt x="12340" y="6091"/>
                      <a:pt x="12125" y="5096"/>
                    </a:cubicBezTo>
                    <a:cubicBezTo>
                      <a:pt x="11937" y="4129"/>
                      <a:pt x="11211" y="3161"/>
                      <a:pt x="10270" y="3053"/>
                    </a:cubicBezTo>
                    <a:cubicBezTo>
                      <a:pt x="10163" y="3035"/>
                      <a:pt x="10055" y="3027"/>
                      <a:pt x="9947" y="3027"/>
                    </a:cubicBezTo>
                    <a:cubicBezTo>
                      <a:pt x="9096" y="3027"/>
                      <a:pt x="8230" y="3534"/>
                      <a:pt x="7361" y="3534"/>
                    </a:cubicBezTo>
                    <a:cubicBezTo>
                      <a:pt x="7211" y="3534"/>
                      <a:pt x="7060" y="3519"/>
                      <a:pt x="6909" y="3483"/>
                    </a:cubicBezTo>
                    <a:cubicBezTo>
                      <a:pt x="5834" y="3214"/>
                      <a:pt x="5350" y="2058"/>
                      <a:pt x="4597" y="1252"/>
                    </a:cubicBezTo>
                    <a:cubicBezTo>
                      <a:pt x="3841" y="471"/>
                      <a:pt x="2753" y="0"/>
                      <a:pt x="165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3"/>
              <p:cNvSpPr/>
              <p:nvPr/>
            </p:nvSpPr>
            <p:spPr>
              <a:xfrm rot="5400000">
                <a:off x="5298479" y="4063662"/>
                <a:ext cx="194413" cy="380686"/>
              </a:xfrm>
              <a:custGeom>
                <a:avLst/>
                <a:gdLst/>
                <a:ahLst/>
                <a:cxnLst/>
                <a:rect l="l" t="t" r="r" b="b"/>
                <a:pathLst>
                  <a:path w="3511" h="6875" extrusionOk="0">
                    <a:moveTo>
                      <a:pt x="1850" y="0"/>
                    </a:moveTo>
                    <a:cubicBezTo>
                      <a:pt x="1545" y="0"/>
                      <a:pt x="1261" y="111"/>
                      <a:pt x="1091" y="354"/>
                    </a:cubicBezTo>
                    <a:cubicBezTo>
                      <a:pt x="634" y="864"/>
                      <a:pt x="849" y="1617"/>
                      <a:pt x="903" y="2236"/>
                    </a:cubicBezTo>
                    <a:cubicBezTo>
                      <a:pt x="1011" y="3257"/>
                      <a:pt x="876" y="4306"/>
                      <a:pt x="446" y="5247"/>
                    </a:cubicBezTo>
                    <a:cubicBezTo>
                      <a:pt x="312" y="5462"/>
                      <a:pt x="204" y="5704"/>
                      <a:pt x="150" y="5972"/>
                    </a:cubicBezTo>
                    <a:cubicBezTo>
                      <a:pt x="0" y="6641"/>
                      <a:pt x="251" y="6875"/>
                      <a:pt x="622" y="6875"/>
                    </a:cubicBezTo>
                    <a:cubicBezTo>
                      <a:pt x="1117" y="6875"/>
                      <a:pt x="1825" y="6460"/>
                      <a:pt x="2086" y="6107"/>
                    </a:cubicBezTo>
                    <a:cubicBezTo>
                      <a:pt x="2946" y="5058"/>
                      <a:pt x="3403" y="3768"/>
                      <a:pt x="3484" y="2451"/>
                    </a:cubicBezTo>
                    <a:cubicBezTo>
                      <a:pt x="3511" y="1752"/>
                      <a:pt x="3376" y="999"/>
                      <a:pt x="2893" y="461"/>
                    </a:cubicBezTo>
                    <a:cubicBezTo>
                      <a:pt x="2627" y="166"/>
                      <a:pt x="2223" y="0"/>
                      <a:pt x="18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3"/>
              <p:cNvSpPr/>
              <p:nvPr/>
            </p:nvSpPr>
            <p:spPr>
              <a:xfrm rot="5400000">
                <a:off x="4563612" y="4060534"/>
                <a:ext cx="198234" cy="380132"/>
              </a:xfrm>
              <a:custGeom>
                <a:avLst/>
                <a:gdLst/>
                <a:ahLst/>
                <a:cxnLst/>
                <a:rect l="l" t="t" r="r" b="b"/>
                <a:pathLst>
                  <a:path w="3580" h="6865" extrusionOk="0">
                    <a:moveTo>
                      <a:pt x="622" y="1"/>
                    </a:moveTo>
                    <a:cubicBezTo>
                      <a:pt x="253" y="1"/>
                      <a:pt x="0" y="235"/>
                      <a:pt x="139" y="903"/>
                    </a:cubicBezTo>
                    <a:cubicBezTo>
                      <a:pt x="219" y="1172"/>
                      <a:pt x="327" y="1414"/>
                      <a:pt x="435" y="1629"/>
                    </a:cubicBezTo>
                    <a:cubicBezTo>
                      <a:pt x="865" y="2570"/>
                      <a:pt x="1053" y="3618"/>
                      <a:pt x="918" y="4640"/>
                    </a:cubicBezTo>
                    <a:cubicBezTo>
                      <a:pt x="838" y="5258"/>
                      <a:pt x="676" y="6011"/>
                      <a:pt x="1080" y="6522"/>
                    </a:cubicBezTo>
                    <a:cubicBezTo>
                      <a:pt x="1288" y="6754"/>
                      <a:pt x="1602" y="6864"/>
                      <a:pt x="1925" y="6864"/>
                    </a:cubicBezTo>
                    <a:cubicBezTo>
                      <a:pt x="2312" y="6864"/>
                      <a:pt x="2713" y="6707"/>
                      <a:pt x="2962" y="6414"/>
                    </a:cubicBezTo>
                    <a:cubicBezTo>
                      <a:pt x="3472" y="5904"/>
                      <a:pt x="3580" y="5124"/>
                      <a:pt x="3526" y="4425"/>
                    </a:cubicBezTo>
                    <a:cubicBezTo>
                      <a:pt x="3472" y="3108"/>
                      <a:pt x="2989" y="1817"/>
                      <a:pt x="2074" y="769"/>
                    </a:cubicBezTo>
                    <a:cubicBezTo>
                      <a:pt x="1813" y="416"/>
                      <a:pt x="1114" y="1"/>
                      <a:pt x="62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3"/>
              <p:cNvSpPr/>
              <p:nvPr/>
            </p:nvSpPr>
            <p:spPr>
              <a:xfrm rot="5400000">
                <a:off x="5323786" y="4617603"/>
                <a:ext cx="242698" cy="70046"/>
              </a:xfrm>
              <a:custGeom>
                <a:avLst/>
                <a:gdLst/>
                <a:ahLst/>
                <a:cxnLst/>
                <a:rect l="l" t="t" r="r" b="b"/>
                <a:pathLst>
                  <a:path w="4383" h="1265" fill="none" extrusionOk="0">
                    <a:moveTo>
                      <a:pt x="1" y="942"/>
                    </a:moveTo>
                    <a:cubicBezTo>
                      <a:pt x="512" y="270"/>
                      <a:pt x="1426" y="1"/>
                      <a:pt x="2232" y="108"/>
                    </a:cubicBezTo>
                    <a:cubicBezTo>
                      <a:pt x="3066" y="243"/>
                      <a:pt x="3791" y="673"/>
                      <a:pt x="4383" y="1264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 rot="5400000">
                <a:off x="4520645" y="4612426"/>
                <a:ext cx="245688" cy="86381"/>
              </a:xfrm>
              <a:custGeom>
                <a:avLst/>
                <a:gdLst/>
                <a:ahLst/>
                <a:cxnLst/>
                <a:rect l="l" t="t" r="r" b="b"/>
                <a:pathLst>
                  <a:path w="4437" h="1560" fill="none" extrusionOk="0">
                    <a:moveTo>
                      <a:pt x="1" y="0"/>
                    </a:moveTo>
                    <a:cubicBezTo>
                      <a:pt x="404" y="753"/>
                      <a:pt x="1210" y="1291"/>
                      <a:pt x="2071" y="1425"/>
                    </a:cubicBezTo>
                    <a:cubicBezTo>
                      <a:pt x="2904" y="1559"/>
                      <a:pt x="3818" y="1291"/>
                      <a:pt x="4437" y="726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4" name="Google Shape;144;p3"/>
            <p:cNvGrpSpPr/>
            <p:nvPr/>
          </p:nvGrpSpPr>
          <p:grpSpPr>
            <a:xfrm>
              <a:off x="3229511" y="4570121"/>
              <a:ext cx="791882" cy="323803"/>
              <a:chOff x="2399389" y="4294619"/>
              <a:chExt cx="1055843" cy="431738"/>
            </a:xfrm>
          </p:grpSpPr>
          <p:sp>
            <p:nvSpPr>
              <p:cNvPr id="145" name="Google Shape;145;p3"/>
              <p:cNvSpPr/>
              <p:nvPr/>
            </p:nvSpPr>
            <p:spPr>
              <a:xfrm rot="5400000">
                <a:off x="2758314" y="4029438"/>
                <a:ext cx="337994" cy="1055843"/>
              </a:xfrm>
              <a:custGeom>
                <a:avLst/>
                <a:gdLst/>
                <a:ahLst/>
                <a:cxnLst/>
                <a:rect l="l" t="t" r="r" b="b"/>
                <a:pathLst>
                  <a:path w="6104" h="19068" extrusionOk="0">
                    <a:moveTo>
                      <a:pt x="3599" y="0"/>
                    </a:moveTo>
                    <a:cubicBezTo>
                      <a:pt x="3026" y="0"/>
                      <a:pt x="2444" y="239"/>
                      <a:pt x="1937" y="630"/>
                    </a:cubicBezTo>
                    <a:cubicBezTo>
                      <a:pt x="1695" y="845"/>
                      <a:pt x="1480" y="1087"/>
                      <a:pt x="1211" y="1382"/>
                    </a:cubicBezTo>
                    <a:cubicBezTo>
                      <a:pt x="324" y="2538"/>
                      <a:pt x="1" y="4098"/>
                      <a:pt x="324" y="5496"/>
                    </a:cubicBezTo>
                    <a:cubicBezTo>
                      <a:pt x="619" y="6759"/>
                      <a:pt x="1372" y="7834"/>
                      <a:pt x="2017" y="8937"/>
                    </a:cubicBezTo>
                    <a:cubicBezTo>
                      <a:pt x="2931" y="10523"/>
                      <a:pt x="3523" y="12405"/>
                      <a:pt x="2555" y="14072"/>
                    </a:cubicBezTo>
                    <a:cubicBezTo>
                      <a:pt x="2179" y="14717"/>
                      <a:pt x="1668" y="15281"/>
                      <a:pt x="1264" y="15927"/>
                    </a:cubicBezTo>
                    <a:cubicBezTo>
                      <a:pt x="915" y="16518"/>
                      <a:pt x="646" y="17190"/>
                      <a:pt x="834" y="17862"/>
                    </a:cubicBezTo>
                    <a:cubicBezTo>
                      <a:pt x="915" y="18077"/>
                      <a:pt x="996" y="18239"/>
                      <a:pt x="1130" y="18400"/>
                    </a:cubicBezTo>
                    <a:cubicBezTo>
                      <a:pt x="1264" y="18561"/>
                      <a:pt x="1399" y="18696"/>
                      <a:pt x="1587" y="18776"/>
                    </a:cubicBezTo>
                    <a:cubicBezTo>
                      <a:pt x="1829" y="18830"/>
                      <a:pt x="2125" y="18911"/>
                      <a:pt x="2367" y="19045"/>
                    </a:cubicBezTo>
                    <a:cubicBezTo>
                      <a:pt x="2461" y="19061"/>
                      <a:pt x="2553" y="19067"/>
                      <a:pt x="2644" y="19067"/>
                    </a:cubicBezTo>
                    <a:cubicBezTo>
                      <a:pt x="2863" y="19067"/>
                      <a:pt x="3072" y="19029"/>
                      <a:pt x="3281" y="18991"/>
                    </a:cubicBezTo>
                    <a:cubicBezTo>
                      <a:pt x="5109" y="18481"/>
                      <a:pt x="6104" y="16249"/>
                      <a:pt x="6077" y="14529"/>
                    </a:cubicBezTo>
                    <a:cubicBezTo>
                      <a:pt x="6077" y="11894"/>
                      <a:pt x="4034" y="9448"/>
                      <a:pt x="4571" y="6840"/>
                    </a:cubicBezTo>
                    <a:cubicBezTo>
                      <a:pt x="4813" y="5711"/>
                      <a:pt x="5485" y="4743"/>
                      <a:pt x="5727" y="3614"/>
                    </a:cubicBezTo>
                    <a:cubicBezTo>
                      <a:pt x="5969" y="2727"/>
                      <a:pt x="5889" y="1678"/>
                      <a:pt x="5297" y="925"/>
                    </a:cubicBezTo>
                    <a:cubicBezTo>
                      <a:pt x="4811" y="273"/>
                      <a:pt x="4211" y="0"/>
                      <a:pt x="35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 rot="5400000">
                <a:off x="2785502" y="3943668"/>
                <a:ext cx="293308" cy="995210"/>
              </a:xfrm>
              <a:custGeom>
                <a:avLst/>
                <a:gdLst/>
                <a:ahLst/>
                <a:cxnLst/>
                <a:rect l="l" t="t" r="r" b="b"/>
                <a:pathLst>
                  <a:path w="5297" h="17973" extrusionOk="0">
                    <a:moveTo>
                      <a:pt x="3036" y="0"/>
                    </a:moveTo>
                    <a:cubicBezTo>
                      <a:pt x="2375" y="0"/>
                      <a:pt x="1677" y="421"/>
                      <a:pt x="1210" y="949"/>
                    </a:cubicBezTo>
                    <a:cubicBezTo>
                      <a:pt x="457" y="1836"/>
                      <a:pt x="0" y="3046"/>
                      <a:pt x="81" y="4202"/>
                    </a:cubicBezTo>
                    <a:cubicBezTo>
                      <a:pt x="135" y="5788"/>
                      <a:pt x="1022" y="7213"/>
                      <a:pt x="1801" y="8611"/>
                    </a:cubicBezTo>
                    <a:cubicBezTo>
                      <a:pt x="2554" y="10036"/>
                      <a:pt x="3280" y="11595"/>
                      <a:pt x="2904" y="13155"/>
                    </a:cubicBezTo>
                    <a:cubicBezTo>
                      <a:pt x="2662" y="14122"/>
                      <a:pt x="2043" y="14956"/>
                      <a:pt x="1801" y="15897"/>
                    </a:cubicBezTo>
                    <a:cubicBezTo>
                      <a:pt x="1667" y="16354"/>
                      <a:pt x="1613" y="16838"/>
                      <a:pt x="1801" y="17241"/>
                    </a:cubicBezTo>
                    <a:cubicBezTo>
                      <a:pt x="1951" y="17664"/>
                      <a:pt x="2331" y="17973"/>
                      <a:pt x="2729" y="17973"/>
                    </a:cubicBezTo>
                    <a:cubicBezTo>
                      <a:pt x="2760" y="17973"/>
                      <a:pt x="2792" y="17971"/>
                      <a:pt x="2823" y="17967"/>
                    </a:cubicBezTo>
                    <a:lnTo>
                      <a:pt x="2877" y="17913"/>
                    </a:lnTo>
                    <a:cubicBezTo>
                      <a:pt x="2742" y="17752"/>
                      <a:pt x="2635" y="17590"/>
                      <a:pt x="2554" y="17375"/>
                    </a:cubicBezTo>
                    <a:cubicBezTo>
                      <a:pt x="2366" y="16703"/>
                      <a:pt x="2635" y="16004"/>
                      <a:pt x="3011" y="15440"/>
                    </a:cubicBezTo>
                    <a:cubicBezTo>
                      <a:pt x="3388" y="14794"/>
                      <a:pt x="3898" y="14230"/>
                      <a:pt x="4275" y="13585"/>
                    </a:cubicBezTo>
                    <a:cubicBezTo>
                      <a:pt x="5296" y="11864"/>
                      <a:pt x="4651" y="10036"/>
                      <a:pt x="3737" y="8450"/>
                    </a:cubicBezTo>
                    <a:cubicBezTo>
                      <a:pt x="3092" y="7348"/>
                      <a:pt x="2366" y="6272"/>
                      <a:pt x="2097" y="4982"/>
                    </a:cubicBezTo>
                    <a:cubicBezTo>
                      <a:pt x="1748" y="3584"/>
                      <a:pt x="2097" y="1998"/>
                      <a:pt x="2957" y="842"/>
                    </a:cubicBezTo>
                    <a:cubicBezTo>
                      <a:pt x="3173" y="573"/>
                      <a:pt x="3388" y="358"/>
                      <a:pt x="3656" y="143"/>
                    </a:cubicBezTo>
                    <a:cubicBezTo>
                      <a:pt x="3459" y="44"/>
                      <a:pt x="3250" y="0"/>
                      <a:pt x="30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3"/>
              <p:cNvSpPr/>
              <p:nvPr/>
            </p:nvSpPr>
            <p:spPr>
              <a:xfrm rot="5400000">
                <a:off x="3208216" y="4409957"/>
                <a:ext cx="95296" cy="245688"/>
              </a:xfrm>
              <a:custGeom>
                <a:avLst/>
                <a:gdLst/>
                <a:ahLst/>
                <a:cxnLst/>
                <a:rect l="l" t="t" r="r" b="b"/>
                <a:pathLst>
                  <a:path w="1721" h="4437" fill="none" extrusionOk="0">
                    <a:moveTo>
                      <a:pt x="1721" y="0"/>
                    </a:moveTo>
                    <a:cubicBezTo>
                      <a:pt x="431" y="995"/>
                      <a:pt x="0" y="2984"/>
                      <a:pt x="780" y="4436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3"/>
              <p:cNvSpPr/>
              <p:nvPr/>
            </p:nvSpPr>
            <p:spPr>
              <a:xfrm rot="5400000">
                <a:off x="2560643" y="4500767"/>
                <a:ext cx="99837" cy="208477"/>
              </a:xfrm>
              <a:custGeom>
                <a:avLst/>
                <a:gdLst/>
                <a:ahLst/>
                <a:cxnLst/>
                <a:rect l="l" t="t" r="r" b="b"/>
                <a:pathLst>
                  <a:path w="1803" h="3765" fill="none" extrusionOk="0">
                    <a:moveTo>
                      <a:pt x="1587" y="1"/>
                    </a:moveTo>
                    <a:cubicBezTo>
                      <a:pt x="1802" y="1425"/>
                      <a:pt x="1184" y="2931"/>
                      <a:pt x="1" y="3764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9" name="Google Shape;149;p3"/>
            <p:cNvGrpSpPr/>
            <p:nvPr/>
          </p:nvGrpSpPr>
          <p:grpSpPr>
            <a:xfrm>
              <a:off x="2357718" y="4570121"/>
              <a:ext cx="791882" cy="323803"/>
              <a:chOff x="2399389" y="4294619"/>
              <a:chExt cx="1055843" cy="431738"/>
            </a:xfrm>
          </p:grpSpPr>
          <p:sp>
            <p:nvSpPr>
              <p:cNvPr id="150" name="Google Shape;150;p3"/>
              <p:cNvSpPr/>
              <p:nvPr/>
            </p:nvSpPr>
            <p:spPr>
              <a:xfrm rot="5400000">
                <a:off x="2758314" y="4029438"/>
                <a:ext cx="337994" cy="1055843"/>
              </a:xfrm>
              <a:custGeom>
                <a:avLst/>
                <a:gdLst/>
                <a:ahLst/>
                <a:cxnLst/>
                <a:rect l="l" t="t" r="r" b="b"/>
                <a:pathLst>
                  <a:path w="6104" h="19068" extrusionOk="0">
                    <a:moveTo>
                      <a:pt x="3599" y="0"/>
                    </a:moveTo>
                    <a:cubicBezTo>
                      <a:pt x="3026" y="0"/>
                      <a:pt x="2444" y="239"/>
                      <a:pt x="1937" y="630"/>
                    </a:cubicBezTo>
                    <a:cubicBezTo>
                      <a:pt x="1695" y="845"/>
                      <a:pt x="1480" y="1087"/>
                      <a:pt x="1211" y="1382"/>
                    </a:cubicBezTo>
                    <a:cubicBezTo>
                      <a:pt x="324" y="2538"/>
                      <a:pt x="1" y="4098"/>
                      <a:pt x="324" y="5496"/>
                    </a:cubicBezTo>
                    <a:cubicBezTo>
                      <a:pt x="619" y="6759"/>
                      <a:pt x="1372" y="7834"/>
                      <a:pt x="2017" y="8937"/>
                    </a:cubicBezTo>
                    <a:cubicBezTo>
                      <a:pt x="2931" y="10523"/>
                      <a:pt x="3523" y="12405"/>
                      <a:pt x="2555" y="14072"/>
                    </a:cubicBezTo>
                    <a:cubicBezTo>
                      <a:pt x="2179" y="14717"/>
                      <a:pt x="1668" y="15281"/>
                      <a:pt x="1264" y="15927"/>
                    </a:cubicBezTo>
                    <a:cubicBezTo>
                      <a:pt x="915" y="16518"/>
                      <a:pt x="646" y="17190"/>
                      <a:pt x="834" y="17862"/>
                    </a:cubicBezTo>
                    <a:cubicBezTo>
                      <a:pt x="915" y="18077"/>
                      <a:pt x="996" y="18239"/>
                      <a:pt x="1130" y="18400"/>
                    </a:cubicBezTo>
                    <a:cubicBezTo>
                      <a:pt x="1264" y="18561"/>
                      <a:pt x="1399" y="18696"/>
                      <a:pt x="1587" y="18776"/>
                    </a:cubicBezTo>
                    <a:cubicBezTo>
                      <a:pt x="1829" y="18830"/>
                      <a:pt x="2125" y="18911"/>
                      <a:pt x="2367" y="19045"/>
                    </a:cubicBezTo>
                    <a:cubicBezTo>
                      <a:pt x="2461" y="19061"/>
                      <a:pt x="2553" y="19067"/>
                      <a:pt x="2644" y="19067"/>
                    </a:cubicBezTo>
                    <a:cubicBezTo>
                      <a:pt x="2863" y="19067"/>
                      <a:pt x="3072" y="19029"/>
                      <a:pt x="3281" y="18991"/>
                    </a:cubicBezTo>
                    <a:cubicBezTo>
                      <a:pt x="5109" y="18481"/>
                      <a:pt x="6104" y="16249"/>
                      <a:pt x="6077" y="14529"/>
                    </a:cubicBezTo>
                    <a:cubicBezTo>
                      <a:pt x="6077" y="11894"/>
                      <a:pt x="4034" y="9448"/>
                      <a:pt x="4571" y="6840"/>
                    </a:cubicBezTo>
                    <a:cubicBezTo>
                      <a:pt x="4813" y="5711"/>
                      <a:pt x="5485" y="4743"/>
                      <a:pt x="5727" y="3614"/>
                    </a:cubicBezTo>
                    <a:cubicBezTo>
                      <a:pt x="5969" y="2727"/>
                      <a:pt x="5889" y="1678"/>
                      <a:pt x="5297" y="925"/>
                    </a:cubicBezTo>
                    <a:cubicBezTo>
                      <a:pt x="4811" y="273"/>
                      <a:pt x="4211" y="0"/>
                      <a:pt x="35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3"/>
              <p:cNvSpPr/>
              <p:nvPr/>
            </p:nvSpPr>
            <p:spPr>
              <a:xfrm rot="5400000">
                <a:off x="2785502" y="3943668"/>
                <a:ext cx="293308" cy="995210"/>
              </a:xfrm>
              <a:custGeom>
                <a:avLst/>
                <a:gdLst/>
                <a:ahLst/>
                <a:cxnLst/>
                <a:rect l="l" t="t" r="r" b="b"/>
                <a:pathLst>
                  <a:path w="5297" h="17973" extrusionOk="0">
                    <a:moveTo>
                      <a:pt x="3036" y="0"/>
                    </a:moveTo>
                    <a:cubicBezTo>
                      <a:pt x="2375" y="0"/>
                      <a:pt x="1677" y="421"/>
                      <a:pt x="1210" y="949"/>
                    </a:cubicBezTo>
                    <a:cubicBezTo>
                      <a:pt x="457" y="1836"/>
                      <a:pt x="0" y="3046"/>
                      <a:pt x="81" y="4202"/>
                    </a:cubicBezTo>
                    <a:cubicBezTo>
                      <a:pt x="135" y="5788"/>
                      <a:pt x="1022" y="7213"/>
                      <a:pt x="1801" y="8611"/>
                    </a:cubicBezTo>
                    <a:cubicBezTo>
                      <a:pt x="2554" y="10036"/>
                      <a:pt x="3280" y="11595"/>
                      <a:pt x="2904" y="13155"/>
                    </a:cubicBezTo>
                    <a:cubicBezTo>
                      <a:pt x="2662" y="14122"/>
                      <a:pt x="2043" y="14956"/>
                      <a:pt x="1801" y="15897"/>
                    </a:cubicBezTo>
                    <a:cubicBezTo>
                      <a:pt x="1667" y="16354"/>
                      <a:pt x="1613" y="16838"/>
                      <a:pt x="1801" y="17241"/>
                    </a:cubicBezTo>
                    <a:cubicBezTo>
                      <a:pt x="1951" y="17664"/>
                      <a:pt x="2331" y="17973"/>
                      <a:pt x="2729" y="17973"/>
                    </a:cubicBezTo>
                    <a:cubicBezTo>
                      <a:pt x="2760" y="17973"/>
                      <a:pt x="2792" y="17971"/>
                      <a:pt x="2823" y="17967"/>
                    </a:cubicBezTo>
                    <a:lnTo>
                      <a:pt x="2877" y="17913"/>
                    </a:lnTo>
                    <a:cubicBezTo>
                      <a:pt x="2742" y="17752"/>
                      <a:pt x="2635" y="17590"/>
                      <a:pt x="2554" y="17375"/>
                    </a:cubicBezTo>
                    <a:cubicBezTo>
                      <a:pt x="2366" y="16703"/>
                      <a:pt x="2635" y="16004"/>
                      <a:pt x="3011" y="15440"/>
                    </a:cubicBezTo>
                    <a:cubicBezTo>
                      <a:pt x="3388" y="14794"/>
                      <a:pt x="3898" y="14230"/>
                      <a:pt x="4275" y="13585"/>
                    </a:cubicBezTo>
                    <a:cubicBezTo>
                      <a:pt x="5296" y="11864"/>
                      <a:pt x="4651" y="10036"/>
                      <a:pt x="3737" y="8450"/>
                    </a:cubicBezTo>
                    <a:cubicBezTo>
                      <a:pt x="3092" y="7348"/>
                      <a:pt x="2366" y="6272"/>
                      <a:pt x="2097" y="4982"/>
                    </a:cubicBezTo>
                    <a:cubicBezTo>
                      <a:pt x="1748" y="3584"/>
                      <a:pt x="2097" y="1998"/>
                      <a:pt x="2957" y="842"/>
                    </a:cubicBezTo>
                    <a:cubicBezTo>
                      <a:pt x="3173" y="573"/>
                      <a:pt x="3388" y="358"/>
                      <a:pt x="3656" y="143"/>
                    </a:cubicBezTo>
                    <a:cubicBezTo>
                      <a:pt x="3459" y="44"/>
                      <a:pt x="3250" y="0"/>
                      <a:pt x="30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3"/>
              <p:cNvSpPr/>
              <p:nvPr/>
            </p:nvSpPr>
            <p:spPr>
              <a:xfrm rot="5400000">
                <a:off x="3208216" y="4409957"/>
                <a:ext cx="95296" cy="245688"/>
              </a:xfrm>
              <a:custGeom>
                <a:avLst/>
                <a:gdLst/>
                <a:ahLst/>
                <a:cxnLst/>
                <a:rect l="l" t="t" r="r" b="b"/>
                <a:pathLst>
                  <a:path w="1721" h="4437" fill="none" extrusionOk="0">
                    <a:moveTo>
                      <a:pt x="1721" y="0"/>
                    </a:moveTo>
                    <a:cubicBezTo>
                      <a:pt x="431" y="995"/>
                      <a:pt x="0" y="2984"/>
                      <a:pt x="780" y="4436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3"/>
              <p:cNvSpPr/>
              <p:nvPr/>
            </p:nvSpPr>
            <p:spPr>
              <a:xfrm rot="5400000">
                <a:off x="2560643" y="4500767"/>
                <a:ext cx="99837" cy="208477"/>
              </a:xfrm>
              <a:custGeom>
                <a:avLst/>
                <a:gdLst/>
                <a:ahLst/>
                <a:cxnLst/>
                <a:rect l="l" t="t" r="r" b="b"/>
                <a:pathLst>
                  <a:path w="1803" h="3765" fill="none" extrusionOk="0">
                    <a:moveTo>
                      <a:pt x="1587" y="1"/>
                    </a:moveTo>
                    <a:cubicBezTo>
                      <a:pt x="1802" y="1425"/>
                      <a:pt x="1184" y="2931"/>
                      <a:pt x="1" y="3764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4" name="Google Shape;154;p3"/>
            <p:cNvGrpSpPr/>
            <p:nvPr/>
          </p:nvGrpSpPr>
          <p:grpSpPr>
            <a:xfrm>
              <a:off x="5996441" y="4568439"/>
              <a:ext cx="791301" cy="327167"/>
              <a:chOff x="5701558" y="4293124"/>
              <a:chExt cx="1055068" cy="436223"/>
            </a:xfrm>
          </p:grpSpPr>
          <p:sp>
            <p:nvSpPr>
              <p:cNvPr id="155" name="Google Shape;155;p3"/>
              <p:cNvSpPr/>
              <p:nvPr/>
            </p:nvSpPr>
            <p:spPr>
              <a:xfrm rot="5400000">
                <a:off x="6059347" y="4032069"/>
                <a:ext cx="339489" cy="1055068"/>
              </a:xfrm>
              <a:custGeom>
                <a:avLst/>
                <a:gdLst/>
                <a:ahLst/>
                <a:cxnLst/>
                <a:rect l="l" t="t" r="r" b="b"/>
                <a:pathLst>
                  <a:path w="6131" h="19054" extrusionOk="0">
                    <a:moveTo>
                      <a:pt x="2795" y="1"/>
                    </a:moveTo>
                    <a:cubicBezTo>
                      <a:pt x="2659" y="1"/>
                      <a:pt x="2526" y="14"/>
                      <a:pt x="2394" y="38"/>
                    </a:cubicBezTo>
                    <a:cubicBezTo>
                      <a:pt x="2152" y="173"/>
                      <a:pt x="1883" y="280"/>
                      <a:pt x="1614" y="307"/>
                    </a:cubicBezTo>
                    <a:cubicBezTo>
                      <a:pt x="1453" y="388"/>
                      <a:pt x="1291" y="495"/>
                      <a:pt x="1157" y="657"/>
                    </a:cubicBezTo>
                    <a:cubicBezTo>
                      <a:pt x="1022" y="845"/>
                      <a:pt x="915" y="1006"/>
                      <a:pt x="834" y="1194"/>
                    </a:cubicBezTo>
                    <a:cubicBezTo>
                      <a:pt x="646" y="1866"/>
                      <a:pt x="915" y="2592"/>
                      <a:pt x="1291" y="3157"/>
                    </a:cubicBezTo>
                    <a:cubicBezTo>
                      <a:pt x="1668" y="3802"/>
                      <a:pt x="2178" y="4367"/>
                      <a:pt x="2555" y="5012"/>
                    </a:cubicBezTo>
                    <a:cubicBezTo>
                      <a:pt x="3576" y="6732"/>
                      <a:pt x="2931" y="8561"/>
                      <a:pt x="2017" y="10147"/>
                    </a:cubicBezTo>
                    <a:cubicBezTo>
                      <a:pt x="1372" y="11249"/>
                      <a:pt x="646" y="12324"/>
                      <a:pt x="323" y="13588"/>
                    </a:cubicBezTo>
                    <a:cubicBezTo>
                      <a:pt x="1" y="14986"/>
                      <a:pt x="323" y="16572"/>
                      <a:pt x="1211" y="17701"/>
                    </a:cubicBezTo>
                    <a:cubicBezTo>
                      <a:pt x="1426" y="17970"/>
                      <a:pt x="1641" y="18212"/>
                      <a:pt x="1910" y="18427"/>
                    </a:cubicBezTo>
                    <a:cubicBezTo>
                      <a:pt x="2414" y="18815"/>
                      <a:pt x="2992" y="19053"/>
                      <a:pt x="3567" y="19053"/>
                    </a:cubicBezTo>
                    <a:cubicBezTo>
                      <a:pt x="4189" y="19053"/>
                      <a:pt x="4807" y="18775"/>
                      <a:pt x="5324" y="18104"/>
                    </a:cubicBezTo>
                    <a:cubicBezTo>
                      <a:pt x="5835" y="17378"/>
                      <a:pt x="5942" y="16330"/>
                      <a:pt x="5754" y="15416"/>
                    </a:cubicBezTo>
                    <a:cubicBezTo>
                      <a:pt x="5485" y="14287"/>
                      <a:pt x="4813" y="13319"/>
                      <a:pt x="4571" y="12190"/>
                    </a:cubicBezTo>
                    <a:cubicBezTo>
                      <a:pt x="4033" y="9609"/>
                      <a:pt x="6050" y="7163"/>
                      <a:pt x="6077" y="4528"/>
                    </a:cubicBezTo>
                    <a:cubicBezTo>
                      <a:pt x="6130" y="2807"/>
                      <a:pt x="5109" y="576"/>
                      <a:pt x="3308" y="65"/>
                    </a:cubicBezTo>
                    <a:cubicBezTo>
                      <a:pt x="3130" y="21"/>
                      <a:pt x="2961" y="1"/>
                      <a:pt x="279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3"/>
              <p:cNvSpPr/>
              <p:nvPr/>
            </p:nvSpPr>
            <p:spPr>
              <a:xfrm rot="5400000">
                <a:off x="6079199" y="3942283"/>
                <a:ext cx="291813" cy="993493"/>
              </a:xfrm>
              <a:custGeom>
                <a:avLst/>
                <a:gdLst/>
                <a:ahLst/>
                <a:cxnLst/>
                <a:rect l="l" t="t" r="r" b="b"/>
                <a:pathLst>
                  <a:path w="5270" h="17942" extrusionOk="0">
                    <a:moveTo>
                      <a:pt x="2776" y="0"/>
                    </a:moveTo>
                    <a:cubicBezTo>
                      <a:pt x="2362" y="0"/>
                      <a:pt x="1956" y="339"/>
                      <a:pt x="1775" y="728"/>
                    </a:cubicBezTo>
                    <a:cubicBezTo>
                      <a:pt x="1613" y="1158"/>
                      <a:pt x="1640" y="1615"/>
                      <a:pt x="1775" y="2072"/>
                    </a:cubicBezTo>
                    <a:cubicBezTo>
                      <a:pt x="2044" y="3013"/>
                      <a:pt x="2662" y="3846"/>
                      <a:pt x="2904" y="4814"/>
                    </a:cubicBezTo>
                    <a:cubicBezTo>
                      <a:pt x="3226" y="6373"/>
                      <a:pt x="2554" y="7933"/>
                      <a:pt x="1775" y="9357"/>
                    </a:cubicBezTo>
                    <a:cubicBezTo>
                      <a:pt x="1049" y="10728"/>
                      <a:pt x="135" y="12180"/>
                      <a:pt x="81" y="13766"/>
                    </a:cubicBezTo>
                    <a:cubicBezTo>
                      <a:pt x="0" y="14922"/>
                      <a:pt x="431" y="16132"/>
                      <a:pt x="1210" y="17019"/>
                    </a:cubicBezTo>
                    <a:cubicBezTo>
                      <a:pt x="1677" y="17527"/>
                      <a:pt x="2373" y="17942"/>
                      <a:pt x="3033" y="17942"/>
                    </a:cubicBezTo>
                    <a:cubicBezTo>
                      <a:pt x="3248" y="17942"/>
                      <a:pt x="3459" y="17898"/>
                      <a:pt x="3657" y="17799"/>
                    </a:cubicBezTo>
                    <a:cubicBezTo>
                      <a:pt x="3388" y="17584"/>
                      <a:pt x="3173" y="17342"/>
                      <a:pt x="2958" y="17073"/>
                    </a:cubicBezTo>
                    <a:cubicBezTo>
                      <a:pt x="2070" y="15917"/>
                      <a:pt x="1748" y="14358"/>
                      <a:pt x="2070" y="12960"/>
                    </a:cubicBezTo>
                    <a:cubicBezTo>
                      <a:pt x="2393" y="11696"/>
                      <a:pt x="3119" y="10621"/>
                      <a:pt x="3764" y="9519"/>
                    </a:cubicBezTo>
                    <a:cubicBezTo>
                      <a:pt x="4678" y="7933"/>
                      <a:pt x="5270" y="6051"/>
                      <a:pt x="4302" y="4384"/>
                    </a:cubicBezTo>
                    <a:cubicBezTo>
                      <a:pt x="3925" y="3739"/>
                      <a:pt x="3415" y="3174"/>
                      <a:pt x="2984" y="2529"/>
                    </a:cubicBezTo>
                    <a:cubicBezTo>
                      <a:pt x="2635" y="1937"/>
                      <a:pt x="2366" y="1265"/>
                      <a:pt x="2554" y="593"/>
                    </a:cubicBezTo>
                    <a:cubicBezTo>
                      <a:pt x="2635" y="378"/>
                      <a:pt x="2716" y="217"/>
                      <a:pt x="2850" y="56"/>
                    </a:cubicBezTo>
                    <a:lnTo>
                      <a:pt x="2823" y="2"/>
                    </a:lnTo>
                    <a:cubicBezTo>
                      <a:pt x="2808" y="1"/>
                      <a:pt x="2792" y="0"/>
                      <a:pt x="277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3"/>
              <p:cNvSpPr/>
              <p:nvPr/>
            </p:nvSpPr>
            <p:spPr>
              <a:xfrm rot="5400000">
                <a:off x="6551277" y="4527594"/>
                <a:ext cx="93856" cy="163792"/>
              </a:xfrm>
              <a:custGeom>
                <a:avLst/>
                <a:gdLst/>
                <a:ahLst/>
                <a:cxnLst/>
                <a:rect l="l" t="t" r="r" b="b"/>
                <a:pathLst>
                  <a:path w="1695" h="2958" fill="none" extrusionOk="0">
                    <a:moveTo>
                      <a:pt x="0" y="1"/>
                    </a:moveTo>
                    <a:cubicBezTo>
                      <a:pt x="1049" y="538"/>
                      <a:pt x="1694" y="1775"/>
                      <a:pt x="1533" y="2958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3"/>
              <p:cNvSpPr/>
              <p:nvPr/>
            </p:nvSpPr>
            <p:spPr>
              <a:xfrm rot="5400000">
                <a:off x="5895536" y="4382437"/>
                <a:ext cx="92361" cy="297793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5378" fill="none" extrusionOk="0">
                    <a:moveTo>
                      <a:pt x="673" y="1"/>
                    </a:moveTo>
                    <a:cubicBezTo>
                      <a:pt x="0" y="1775"/>
                      <a:pt x="377" y="3979"/>
                      <a:pt x="1667" y="5377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9" name="Google Shape;159;p3"/>
            <p:cNvGrpSpPr/>
            <p:nvPr/>
          </p:nvGrpSpPr>
          <p:grpSpPr>
            <a:xfrm>
              <a:off x="6867721" y="4568439"/>
              <a:ext cx="791301" cy="327167"/>
              <a:chOff x="5701558" y="4293124"/>
              <a:chExt cx="1055068" cy="436223"/>
            </a:xfrm>
          </p:grpSpPr>
          <p:sp>
            <p:nvSpPr>
              <p:cNvPr id="160" name="Google Shape;160;p3"/>
              <p:cNvSpPr/>
              <p:nvPr/>
            </p:nvSpPr>
            <p:spPr>
              <a:xfrm rot="5400000">
                <a:off x="6059347" y="4032069"/>
                <a:ext cx="339489" cy="1055068"/>
              </a:xfrm>
              <a:custGeom>
                <a:avLst/>
                <a:gdLst/>
                <a:ahLst/>
                <a:cxnLst/>
                <a:rect l="l" t="t" r="r" b="b"/>
                <a:pathLst>
                  <a:path w="6131" h="19054" extrusionOk="0">
                    <a:moveTo>
                      <a:pt x="2795" y="1"/>
                    </a:moveTo>
                    <a:cubicBezTo>
                      <a:pt x="2659" y="1"/>
                      <a:pt x="2526" y="14"/>
                      <a:pt x="2394" y="38"/>
                    </a:cubicBezTo>
                    <a:cubicBezTo>
                      <a:pt x="2152" y="173"/>
                      <a:pt x="1883" y="280"/>
                      <a:pt x="1614" y="307"/>
                    </a:cubicBezTo>
                    <a:cubicBezTo>
                      <a:pt x="1453" y="388"/>
                      <a:pt x="1291" y="495"/>
                      <a:pt x="1157" y="657"/>
                    </a:cubicBezTo>
                    <a:cubicBezTo>
                      <a:pt x="1022" y="845"/>
                      <a:pt x="915" y="1006"/>
                      <a:pt x="834" y="1194"/>
                    </a:cubicBezTo>
                    <a:cubicBezTo>
                      <a:pt x="646" y="1866"/>
                      <a:pt x="915" y="2592"/>
                      <a:pt x="1291" y="3157"/>
                    </a:cubicBezTo>
                    <a:cubicBezTo>
                      <a:pt x="1668" y="3802"/>
                      <a:pt x="2178" y="4367"/>
                      <a:pt x="2555" y="5012"/>
                    </a:cubicBezTo>
                    <a:cubicBezTo>
                      <a:pt x="3576" y="6732"/>
                      <a:pt x="2931" y="8561"/>
                      <a:pt x="2017" y="10147"/>
                    </a:cubicBezTo>
                    <a:cubicBezTo>
                      <a:pt x="1372" y="11249"/>
                      <a:pt x="646" y="12324"/>
                      <a:pt x="323" y="13588"/>
                    </a:cubicBezTo>
                    <a:cubicBezTo>
                      <a:pt x="1" y="14986"/>
                      <a:pt x="323" y="16572"/>
                      <a:pt x="1211" y="17701"/>
                    </a:cubicBezTo>
                    <a:cubicBezTo>
                      <a:pt x="1426" y="17970"/>
                      <a:pt x="1641" y="18212"/>
                      <a:pt x="1910" y="18427"/>
                    </a:cubicBezTo>
                    <a:cubicBezTo>
                      <a:pt x="2414" y="18815"/>
                      <a:pt x="2992" y="19053"/>
                      <a:pt x="3567" y="19053"/>
                    </a:cubicBezTo>
                    <a:cubicBezTo>
                      <a:pt x="4189" y="19053"/>
                      <a:pt x="4807" y="18775"/>
                      <a:pt x="5324" y="18104"/>
                    </a:cubicBezTo>
                    <a:cubicBezTo>
                      <a:pt x="5835" y="17378"/>
                      <a:pt x="5942" y="16330"/>
                      <a:pt x="5754" y="15416"/>
                    </a:cubicBezTo>
                    <a:cubicBezTo>
                      <a:pt x="5485" y="14287"/>
                      <a:pt x="4813" y="13319"/>
                      <a:pt x="4571" y="12190"/>
                    </a:cubicBezTo>
                    <a:cubicBezTo>
                      <a:pt x="4033" y="9609"/>
                      <a:pt x="6050" y="7163"/>
                      <a:pt x="6077" y="4528"/>
                    </a:cubicBezTo>
                    <a:cubicBezTo>
                      <a:pt x="6130" y="2807"/>
                      <a:pt x="5109" y="576"/>
                      <a:pt x="3308" y="65"/>
                    </a:cubicBezTo>
                    <a:cubicBezTo>
                      <a:pt x="3130" y="21"/>
                      <a:pt x="2961" y="1"/>
                      <a:pt x="279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3"/>
              <p:cNvSpPr/>
              <p:nvPr/>
            </p:nvSpPr>
            <p:spPr>
              <a:xfrm rot="5400000">
                <a:off x="6079199" y="3942283"/>
                <a:ext cx="291813" cy="993493"/>
              </a:xfrm>
              <a:custGeom>
                <a:avLst/>
                <a:gdLst/>
                <a:ahLst/>
                <a:cxnLst/>
                <a:rect l="l" t="t" r="r" b="b"/>
                <a:pathLst>
                  <a:path w="5270" h="17942" extrusionOk="0">
                    <a:moveTo>
                      <a:pt x="2776" y="0"/>
                    </a:moveTo>
                    <a:cubicBezTo>
                      <a:pt x="2362" y="0"/>
                      <a:pt x="1956" y="339"/>
                      <a:pt x="1775" y="728"/>
                    </a:cubicBezTo>
                    <a:cubicBezTo>
                      <a:pt x="1613" y="1158"/>
                      <a:pt x="1640" y="1615"/>
                      <a:pt x="1775" y="2072"/>
                    </a:cubicBezTo>
                    <a:cubicBezTo>
                      <a:pt x="2044" y="3013"/>
                      <a:pt x="2662" y="3846"/>
                      <a:pt x="2904" y="4814"/>
                    </a:cubicBezTo>
                    <a:cubicBezTo>
                      <a:pt x="3226" y="6373"/>
                      <a:pt x="2554" y="7933"/>
                      <a:pt x="1775" y="9357"/>
                    </a:cubicBezTo>
                    <a:cubicBezTo>
                      <a:pt x="1049" y="10728"/>
                      <a:pt x="135" y="12180"/>
                      <a:pt x="81" y="13766"/>
                    </a:cubicBezTo>
                    <a:cubicBezTo>
                      <a:pt x="0" y="14922"/>
                      <a:pt x="431" y="16132"/>
                      <a:pt x="1210" y="17019"/>
                    </a:cubicBezTo>
                    <a:cubicBezTo>
                      <a:pt x="1677" y="17527"/>
                      <a:pt x="2373" y="17942"/>
                      <a:pt x="3033" y="17942"/>
                    </a:cubicBezTo>
                    <a:cubicBezTo>
                      <a:pt x="3248" y="17942"/>
                      <a:pt x="3459" y="17898"/>
                      <a:pt x="3657" y="17799"/>
                    </a:cubicBezTo>
                    <a:cubicBezTo>
                      <a:pt x="3388" y="17584"/>
                      <a:pt x="3173" y="17342"/>
                      <a:pt x="2958" y="17073"/>
                    </a:cubicBezTo>
                    <a:cubicBezTo>
                      <a:pt x="2070" y="15917"/>
                      <a:pt x="1748" y="14358"/>
                      <a:pt x="2070" y="12960"/>
                    </a:cubicBezTo>
                    <a:cubicBezTo>
                      <a:pt x="2393" y="11696"/>
                      <a:pt x="3119" y="10621"/>
                      <a:pt x="3764" y="9519"/>
                    </a:cubicBezTo>
                    <a:cubicBezTo>
                      <a:pt x="4678" y="7933"/>
                      <a:pt x="5270" y="6051"/>
                      <a:pt x="4302" y="4384"/>
                    </a:cubicBezTo>
                    <a:cubicBezTo>
                      <a:pt x="3925" y="3739"/>
                      <a:pt x="3415" y="3174"/>
                      <a:pt x="2984" y="2529"/>
                    </a:cubicBezTo>
                    <a:cubicBezTo>
                      <a:pt x="2635" y="1937"/>
                      <a:pt x="2366" y="1265"/>
                      <a:pt x="2554" y="593"/>
                    </a:cubicBezTo>
                    <a:cubicBezTo>
                      <a:pt x="2635" y="378"/>
                      <a:pt x="2716" y="217"/>
                      <a:pt x="2850" y="56"/>
                    </a:cubicBezTo>
                    <a:lnTo>
                      <a:pt x="2823" y="2"/>
                    </a:lnTo>
                    <a:cubicBezTo>
                      <a:pt x="2808" y="1"/>
                      <a:pt x="2792" y="0"/>
                      <a:pt x="277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3"/>
              <p:cNvSpPr/>
              <p:nvPr/>
            </p:nvSpPr>
            <p:spPr>
              <a:xfrm rot="5400000">
                <a:off x="6551277" y="4527594"/>
                <a:ext cx="93856" cy="163792"/>
              </a:xfrm>
              <a:custGeom>
                <a:avLst/>
                <a:gdLst/>
                <a:ahLst/>
                <a:cxnLst/>
                <a:rect l="l" t="t" r="r" b="b"/>
                <a:pathLst>
                  <a:path w="1695" h="2958" fill="none" extrusionOk="0">
                    <a:moveTo>
                      <a:pt x="0" y="1"/>
                    </a:moveTo>
                    <a:cubicBezTo>
                      <a:pt x="1049" y="538"/>
                      <a:pt x="1694" y="1775"/>
                      <a:pt x="1533" y="2958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3"/>
              <p:cNvSpPr/>
              <p:nvPr/>
            </p:nvSpPr>
            <p:spPr>
              <a:xfrm rot="5400000">
                <a:off x="5895536" y="4382437"/>
                <a:ext cx="92361" cy="297793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5378" fill="none" extrusionOk="0">
                    <a:moveTo>
                      <a:pt x="673" y="1"/>
                    </a:moveTo>
                    <a:cubicBezTo>
                      <a:pt x="0" y="1775"/>
                      <a:pt x="377" y="3979"/>
                      <a:pt x="1667" y="5377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4" name="Google Shape;164;p3"/>
            <p:cNvGrpSpPr/>
            <p:nvPr/>
          </p:nvGrpSpPr>
          <p:grpSpPr>
            <a:xfrm>
              <a:off x="166867" y="2190931"/>
              <a:ext cx="442067" cy="762477"/>
              <a:chOff x="126008" y="2204268"/>
              <a:chExt cx="433399" cy="747526"/>
            </a:xfrm>
          </p:grpSpPr>
          <p:sp>
            <p:nvSpPr>
              <p:cNvPr id="165" name="Google Shape;165;p3"/>
              <p:cNvSpPr/>
              <p:nvPr/>
            </p:nvSpPr>
            <p:spPr>
              <a:xfrm rot="5400000">
                <a:off x="164296" y="2556683"/>
                <a:ext cx="357882" cy="432340"/>
              </a:xfrm>
              <a:custGeom>
                <a:avLst/>
                <a:gdLst/>
                <a:ahLst/>
                <a:cxnLst/>
                <a:rect l="l" t="t" r="r" b="b"/>
                <a:pathLst>
                  <a:path w="8791" h="10620" extrusionOk="0">
                    <a:moveTo>
                      <a:pt x="433" y="1"/>
                    </a:moveTo>
                    <a:cubicBezTo>
                      <a:pt x="166" y="1"/>
                      <a:pt x="0" y="321"/>
                      <a:pt x="27" y="1107"/>
                    </a:cubicBezTo>
                    <a:cubicBezTo>
                      <a:pt x="54" y="2639"/>
                      <a:pt x="376" y="4253"/>
                      <a:pt x="860" y="5704"/>
                    </a:cubicBezTo>
                    <a:cubicBezTo>
                      <a:pt x="1398" y="7371"/>
                      <a:pt x="2097" y="8903"/>
                      <a:pt x="3548" y="9871"/>
                    </a:cubicBezTo>
                    <a:cubicBezTo>
                      <a:pt x="4244" y="10335"/>
                      <a:pt x="5060" y="10619"/>
                      <a:pt x="5876" y="10619"/>
                    </a:cubicBezTo>
                    <a:cubicBezTo>
                      <a:pt x="6005" y="10619"/>
                      <a:pt x="6135" y="10612"/>
                      <a:pt x="6264" y="10597"/>
                    </a:cubicBezTo>
                    <a:cubicBezTo>
                      <a:pt x="6963" y="10516"/>
                      <a:pt x="7689" y="10167"/>
                      <a:pt x="8092" y="9576"/>
                    </a:cubicBezTo>
                    <a:cubicBezTo>
                      <a:pt x="8361" y="9172"/>
                      <a:pt x="8441" y="8661"/>
                      <a:pt x="8495" y="8151"/>
                    </a:cubicBezTo>
                    <a:cubicBezTo>
                      <a:pt x="8791" y="4817"/>
                      <a:pt x="5995" y="4118"/>
                      <a:pt x="3790" y="2935"/>
                    </a:cubicBezTo>
                    <a:cubicBezTo>
                      <a:pt x="2876" y="2478"/>
                      <a:pt x="2097" y="1779"/>
                      <a:pt x="1505" y="892"/>
                    </a:cubicBezTo>
                    <a:cubicBezTo>
                      <a:pt x="1106" y="355"/>
                      <a:pt x="713" y="1"/>
                      <a:pt x="43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3"/>
              <p:cNvSpPr/>
              <p:nvPr/>
            </p:nvSpPr>
            <p:spPr>
              <a:xfrm rot="5400000">
                <a:off x="162932" y="2167344"/>
                <a:ext cx="358452" cy="432299"/>
              </a:xfrm>
              <a:custGeom>
                <a:avLst/>
                <a:gdLst/>
                <a:ahLst/>
                <a:cxnLst/>
                <a:rect l="l" t="t" r="r" b="b"/>
                <a:pathLst>
                  <a:path w="8805" h="10619" extrusionOk="0">
                    <a:moveTo>
                      <a:pt x="8355" y="1"/>
                    </a:moveTo>
                    <a:cubicBezTo>
                      <a:pt x="8071" y="1"/>
                      <a:pt x="7685" y="355"/>
                      <a:pt x="7312" y="892"/>
                    </a:cubicBezTo>
                    <a:cubicBezTo>
                      <a:pt x="6694" y="1752"/>
                      <a:pt x="5888" y="2451"/>
                      <a:pt x="5027" y="2935"/>
                    </a:cubicBezTo>
                    <a:cubicBezTo>
                      <a:pt x="2796" y="4118"/>
                      <a:pt x="0" y="4790"/>
                      <a:pt x="323" y="8151"/>
                    </a:cubicBezTo>
                    <a:cubicBezTo>
                      <a:pt x="350" y="8661"/>
                      <a:pt x="457" y="9172"/>
                      <a:pt x="726" y="9575"/>
                    </a:cubicBezTo>
                    <a:cubicBezTo>
                      <a:pt x="1129" y="10221"/>
                      <a:pt x="1828" y="10543"/>
                      <a:pt x="2527" y="10597"/>
                    </a:cubicBezTo>
                    <a:cubicBezTo>
                      <a:pt x="2656" y="10612"/>
                      <a:pt x="2786" y="10619"/>
                      <a:pt x="2915" y="10619"/>
                    </a:cubicBezTo>
                    <a:cubicBezTo>
                      <a:pt x="3730" y="10619"/>
                      <a:pt x="4546" y="10335"/>
                      <a:pt x="5242" y="9871"/>
                    </a:cubicBezTo>
                    <a:cubicBezTo>
                      <a:pt x="6694" y="8903"/>
                      <a:pt x="7393" y="7344"/>
                      <a:pt x="7931" y="5704"/>
                    </a:cubicBezTo>
                    <a:cubicBezTo>
                      <a:pt x="8415" y="4252"/>
                      <a:pt x="8737" y="2639"/>
                      <a:pt x="8791" y="1107"/>
                    </a:cubicBezTo>
                    <a:cubicBezTo>
                      <a:pt x="8804" y="321"/>
                      <a:pt x="8626" y="1"/>
                      <a:pt x="835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3"/>
              <p:cNvSpPr/>
              <p:nvPr/>
            </p:nvSpPr>
            <p:spPr>
              <a:xfrm rot="5400000">
                <a:off x="216075" y="2313149"/>
                <a:ext cx="167481" cy="201392"/>
              </a:xfrm>
              <a:custGeom>
                <a:avLst/>
                <a:gdLst/>
                <a:ahLst/>
                <a:cxnLst/>
                <a:rect l="l" t="t" r="r" b="b"/>
                <a:pathLst>
                  <a:path w="4114" h="4947" fill="none" extrusionOk="0">
                    <a:moveTo>
                      <a:pt x="1" y="4947"/>
                    </a:moveTo>
                    <a:cubicBezTo>
                      <a:pt x="673" y="4920"/>
                      <a:pt x="1291" y="4543"/>
                      <a:pt x="1748" y="4086"/>
                    </a:cubicBezTo>
                    <a:cubicBezTo>
                      <a:pt x="2232" y="3576"/>
                      <a:pt x="2555" y="3011"/>
                      <a:pt x="2877" y="2393"/>
                    </a:cubicBezTo>
                    <a:cubicBezTo>
                      <a:pt x="3307" y="1640"/>
                      <a:pt x="3711" y="833"/>
                      <a:pt x="4114" y="0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3"/>
              <p:cNvSpPr/>
              <p:nvPr/>
            </p:nvSpPr>
            <p:spPr>
              <a:xfrm rot="5400000">
                <a:off x="217724" y="2649687"/>
                <a:ext cx="174076" cy="209087"/>
              </a:xfrm>
              <a:custGeom>
                <a:avLst/>
                <a:gdLst/>
                <a:ahLst/>
                <a:cxnLst/>
                <a:rect l="l" t="t" r="r" b="b"/>
                <a:pathLst>
                  <a:path w="4276" h="5136" fill="none" extrusionOk="0">
                    <a:moveTo>
                      <a:pt x="1" y="1"/>
                    </a:moveTo>
                    <a:cubicBezTo>
                      <a:pt x="28" y="1130"/>
                      <a:pt x="700" y="2125"/>
                      <a:pt x="1372" y="3012"/>
                    </a:cubicBezTo>
                    <a:cubicBezTo>
                      <a:pt x="2125" y="4034"/>
                      <a:pt x="3012" y="5109"/>
                      <a:pt x="4276" y="5136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9" name="Google Shape;169;p3"/>
            <p:cNvGrpSpPr/>
            <p:nvPr/>
          </p:nvGrpSpPr>
          <p:grpSpPr>
            <a:xfrm>
              <a:off x="1485926" y="4570121"/>
              <a:ext cx="791882" cy="323803"/>
              <a:chOff x="2399389" y="4294619"/>
              <a:chExt cx="1055843" cy="431738"/>
            </a:xfrm>
          </p:grpSpPr>
          <p:sp>
            <p:nvSpPr>
              <p:cNvPr id="170" name="Google Shape;170;p3"/>
              <p:cNvSpPr/>
              <p:nvPr/>
            </p:nvSpPr>
            <p:spPr>
              <a:xfrm rot="5400000">
                <a:off x="2758314" y="4029438"/>
                <a:ext cx="337994" cy="1055843"/>
              </a:xfrm>
              <a:custGeom>
                <a:avLst/>
                <a:gdLst/>
                <a:ahLst/>
                <a:cxnLst/>
                <a:rect l="l" t="t" r="r" b="b"/>
                <a:pathLst>
                  <a:path w="6104" h="19068" extrusionOk="0">
                    <a:moveTo>
                      <a:pt x="3599" y="0"/>
                    </a:moveTo>
                    <a:cubicBezTo>
                      <a:pt x="3026" y="0"/>
                      <a:pt x="2444" y="239"/>
                      <a:pt x="1937" y="630"/>
                    </a:cubicBezTo>
                    <a:cubicBezTo>
                      <a:pt x="1695" y="845"/>
                      <a:pt x="1480" y="1087"/>
                      <a:pt x="1211" y="1382"/>
                    </a:cubicBezTo>
                    <a:cubicBezTo>
                      <a:pt x="324" y="2538"/>
                      <a:pt x="1" y="4098"/>
                      <a:pt x="324" y="5496"/>
                    </a:cubicBezTo>
                    <a:cubicBezTo>
                      <a:pt x="619" y="6759"/>
                      <a:pt x="1372" y="7834"/>
                      <a:pt x="2017" y="8937"/>
                    </a:cubicBezTo>
                    <a:cubicBezTo>
                      <a:pt x="2931" y="10523"/>
                      <a:pt x="3523" y="12405"/>
                      <a:pt x="2555" y="14072"/>
                    </a:cubicBezTo>
                    <a:cubicBezTo>
                      <a:pt x="2179" y="14717"/>
                      <a:pt x="1668" y="15281"/>
                      <a:pt x="1264" y="15927"/>
                    </a:cubicBezTo>
                    <a:cubicBezTo>
                      <a:pt x="915" y="16518"/>
                      <a:pt x="646" y="17190"/>
                      <a:pt x="834" y="17862"/>
                    </a:cubicBezTo>
                    <a:cubicBezTo>
                      <a:pt x="915" y="18077"/>
                      <a:pt x="996" y="18239"/>
                      <a:pt x="1130" y="18400"/>
                    </a:cubicBezTo>
                    <a:cubicBezTo>
                      <a:pt x="1264" y="18561"/>
                      <a:pt x="1399" y="18696"/>
                      <a:pt x="1587" y="18776"/>
                    </a:cubicBezTo>
                    <a:cubicBezTo>
                      <a:pt x="1829" y="18830"/>
                      <a:pt x="2125" y="18911"/>
                      <a:pt x="2367" y="19045"/>
                    </a:cubicBezTo>
                    <a:cubicBezTo>
                      <a:pt x="2461" y="19061"/>
                      <a:pt x="2553" y="19067"/>
                      <a:pt x="2644" y="19067"/>
                    </a:cubicBezTo>
                    <a:cubicBezTo>
                      <a:pt x="2863" y="19067"/>
                      <a:pt x="3072" y="19029"/>
                      <a:pt x="3281" y="18991"/>
                    </a:cubicBezTo>
                    <a:cubicBezTo>
                      <a:pt x="5109" y="18481"/>
                      <a:pt x="6104" y="16249"/>
                      <a:pt x="6077" y="14529"/>
                    </a:cubicBezTo>
                    <a:cubicBezTo>
                      <a:pt x="6077" y="11894"/>
                      <a:pt x="4034" y="9448"/>
                      <a:pt x="4571" y="6840"/>
                    </a:cubicBezTo>
                    <a:cubicBezTo>
                      <a:pt x="4813" y="5711"/>
                      <a:pt x="5485" y="4743"/>
                      <a:pt x="5727" y="3614"/>
                    </a:cubicBezTo>
                    <a:cubicBezTo>
                      <a:pt x="5969" y="2727"/>
                      <a:pt x="5889" y="1678"/>
                      <a:pt x="5297" y="925"/>
                    </a:cubicBezTo>
                    <a:cubicBezTo>
                      <a:pt x="4811" y="273"/>
                      <a:pt x="4211" y="0"/>
                      <a:pt x="35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3"/>
              <p:cNvSpPr/>
              <p:nvPr/>
            </p:nvSpPr>
            <p:spPr>
              <a:xfrm rot="5400000">
                <a:off x="2785502" y="3943668"/>
                <a:ext cx="293308" cy="995210"/>
              </a:xfrm>
              <a:custGeom>
                <a:avLst/>
                <a:gdLst/>
                <a:ahLst/>
                <a:cxnLst/>
                <a:rect l="l" t="t" r="r" b="b"/>
                <a:pathLst>
                  <a:path w="5297" h="17973" extrusionOk="0">
                    <a:moveTo>
                      <a:pt x="3036" y="0"/>
                    </a:moveTo>
                    <a:cubicBezTo>
                      <a:pt x="2375" y="0"/>
                      <a:pt x="1677" y="421"/>
                      <a:pt x="1210" y="949"/>
                    </a:cubicBezTo>
                    <a:cubicBezTo>
                      <a:pt x="457" y="1836"/>
                      <a:pt x="0" y="3046"/>
                      <a:pt x="81" y="4202"/>
                    </a:cubicBezTo>
                    <a:cubicBezTo>
                      <a:pt x="135" y="5788"/>
                      <a:pt x="1022" y="7213"/>
                      <a:pt x="1801" y="8611"/>
                    </a:cubicBezTo>
                    <a:cubicBezTo>
                      <a:pt x="2554" y="10036"/>
                      <a:pt x="3280" y="11595"/>
                      <a:pt x="2904" y="13155"/>
                    </a:cubicBezTo>
                    <a:cubicBezTo>
                      <a:pt x="2662" y="14122"/>
                      <a:pt x="2043" y="14956"/>
                      <a:pt x="1801" y="15897"/>
                    </a:cubicBezTo>
                    <a:cubicBezTo>
                      <a:pt x="1667" y="16354"/>
                      <a:pt x="1613" y="16838"/>
                      <a:pt x="1801" y="17241"/>
                    </a:cubicBezTo>
                    <a:cubicBezTo>
                      <a:pt x="1951" y="17664"/>
                      <a:pt x="2331" y="17973"/>
                      <a:pt x="2729" y="17973"/>
                    </a:cubicBezTo>
                    <a:cubicBezTo>
                      <a:pt x="2760" y="17973"/>
                      <a:pt x="2792" y="17971"/>
                      <a:pt x="2823" y="17967"/>
                    </a:cubicBezTo>
                    <a:lnTo>
                      <a:pt x="2877" y="17913"/>
                    </a:lnTo>
                    <a:cubicBezTo>
                      <a:pt x="2742" y="17752"/>
                      <a:pt x="2635" y="17590"/>
                      <a:pt x="2554" y="17375"/>
                    </a:cubicBezTo>
                    <a:cubicBezTo>
                      <a:pt x="2366" y="16703"/>
                      <a:pt x="2635" y="16004"/>
                      <a:pt x="3011" y="15440"/>
                    </a:cubicBezTo>
                    <a:cubicBezTo>
                      <a:pt x="3388" y="14794"/>
                      <a:pt x="3898" y="14230"/>
                      <a:pt x="4275" y="13585"/>
                    </a:cubicBezTo>
                    <a:cubicBezTo>
                      <a:pt x="5296" y="11864"/>
                      <a:pt x="4651" y="10036"/>
                      <a:pt x="3737" y="8450"/>
                    </a:cubicBezTo>
                    <a:cubicBezTo>
                      <a:pt x="3092" y="7348"/>
                      <a:pt x="2366" y="6272"/>
                      <a:pt x="2097" y="4982"/>
                    </a:cubicBezTo>
                    <a:cubicBezTo>
                      <a:pt x="1748" y="3584"/>
                      <a:pt x="2097" y="1998"/>
                      <a:pt x="2957" y="842"/>
                    </a:cubicBezTo>
                    <a:cubicBezTo>
                      <a:pt x="3173" y="573"/>
                      <a:pt x="3388" y="358"/>
                      <a:pt x="3656" y="143"/>
                    </a:cubicBezTo>
                    <a:cubicBezTo>
                      <a:pt x="3459" y="44"/>
                      <a:pt x="3250" y="0"/>
                      <a:pt x="30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3"/>
              <p:cNvSpPr/>
              <p:nvPr/>
            </p:nvSpPr>
            <p:spPr>
              <a:xfrm rot="5400000">
                <a:off x="3208216" y="4409957"/>
                <a:ext cx="95296" cy="245688"/>
              </a:xfrm>
              <a:custGeom>
                <a:avLst/>
                <a:gdLst/>
                <a:ahLst/>
                <a:cxnLst/>
                <a:rect l="l" t="t" r="r" b="b"/>
                <a:pathLst>
                  <a:path w="1721" h="4437" fill="none" extrusionOk="0">
                    <a:moveTo>
                      <a:pt x="1721" y="0"/>
                    </a:moveTo>
                    <a:cubicBezTo>
                      <a:pt x="431" y="995"/>
                      <a:pt x="0" y="2984"/>
                      <a:pt x="780" y="4436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3"/>
              <p:cNvSpPr/>
              <p:nvPr/>
            </p:nvSpPr>
            <p:spPr>
              <a:xfrm rot="5400000">
                <a:off x="2560643" y="4500767"/>
                <a:ext cx="99837" cy="208477"/>
              </a:xfrm>
              <a:custGeom>
                <a:avLst/>
                <a:gdLst/>
                <a:ahLst/>
                <a:cxnLst/>
                <a:rect l="l" t="t" r="r" b="b"/>
                <a:pathLst>
                  <a:path w="1803" h="3765" fill="none" extrusionOk="0">
                    <a:moveTo>
                      <a:pt x="1587" y="1"/>
                    </a:moveTo>
                    <a:cubicBezTo>
                      <a:pt x="1802" y="1425"/>
                      <a:pt x="1184" y="2931"/>
                      <a:pt x="1" y="3764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4" name="Google Shape;174;p3"/>
            <p:cNvGrpSpPr/>
            <p:nvPr/>
          </p:nvGrpSpPr>
          <p:grpSpPr>
            <a:xfrm>
              <a:off x="5122700" y="249545"/>
              <a:ext cx="791758" cy="323803"/>
              <a:chOff x="5701558" y="427183"/>
              <a:chExt cx="1055677" cy="431737"/>
            </a:xfrm>
          </p:grpSpPr>
          <p:sp>
            <p:nvSpPr>
              <p:cNvPr id="175" name="Google Shape;175;p3"/>
              <p:cNvSpPr/>
              <p:nvPr/>
            </p:nvSpPr>
            <p:spPr>
              <a:xfrm rot="5400000">
                <a:off x="6077427" y="214219"/>
                <a:ext cx="294803" cy="994601"/>
              </a:xfrm>
              <a:custGeom>
                <a:avLst/>
                <a:gdLst/>
                <a:ahLst/>
                <a:cxnLst/>
                <a:rect l="l" t="t" r="r" b="b"/>
                <a:pathLst>
                  <a:path w="5324" h="17962" extrusionOk="0">
                    <a:moveTo>
                      <a:pt x="2547" y="1"/>
                    </a:moveTo>
                    <a:cubicBezTo>
                      <a:pt x="2514" y="1"/>
                      <a:pt x="2481" y="3"/>
                      <a:pt x="2447" y="7"/>
                    </a:cubicBezTo>
                    <a:lnTo>
                      <a:pt x="2421" y="34"/>
                    </a:lnTo>
                    <a:cubicBezTo>
                      <a:pt x="2555" y="222"/>
                      <a:pt x="2662" y="383"/>
                      <a:pt x="2716" y="571"/>
                    </a:cubicBezTo>
                    <a:cubicBezTo>
                      <a:pt x="2931" y="1243"/>
                      <a:pt x="2662" y="1969"/>
                      <a:pt x="2286" y="2534"/>
                    </a:cubicBezTo>
                    <a:cubicBezTo>
                      <a:pt x="1883" y="3179"/>
                      <a:pt x="1372" y="3744"/>
                      <a:pt x="1023" y="4389"/>
                    </a:cubicBezTo>
                    <a:cubicBezTo>
                      <a:pt x="1" y="6109"/>
                      <a:pt x="646" y="7938"/>
                      <a:pt x="1560" y="9524"/>
                    </a:cubicBezTo>
                    <a:cubicBezTo>
                      <a:pt x="2179" y="10626"/>
                      <a:pt x="2931" y="11701"/>
                      <a:pt x="3227" y="12965"/>
                    </a:cubicBezTo>
                    <a:cubicBezTo>
                      <a:pt x="3577" y="14363"/>
                      <a:pt x="3227" y="15949"/>
                      <a:pt x="2367" y="17078"/>
                    </a:cubicBezTo>
                    <a:cubicBezTo>
                      <a:pt x="2152" y="17347"/>
                      <a:pt x="1910" y="17589"/>
                      <a:pt x="1641" y="17804"/>
                    </a:cubicBezTo>
                    <a:cubicBezTo>
                      <a:pt x="1846" y="17913"/>
                      <a:pt x="2067" y="17962"/>
                      <a:pt x="2293" y="17962"/>
                    </a:cubicBezTo>
                    <a:cubicBezTo>
                      <a:pt x="2953" y="17962"/>
                      <a:pt x="3653" y="17545"/>
                      <a:pt x="4114" y="17024"/>
                    </a:cubicBezTo>
                    <a:cubicBezTo>
                      <a:pt x="4867" y="16137"/>
                      <a:pt x="5324" y="14927"/>
                      <a:pt x="5243" y="13771"/>
                    </a:cubicBezTo>
                    <a:cubicBezTo>
                      <a:pt x="5190" y="12185"/>
                      <a:pt x="4276" y="10733"/>
                      <a:pt x="3496" y="9362"/>
                    </a:cubicBezTo>
                    <a:cubicBezTo>
                      <a:pt x="2716" y="7938"/>
                      <a:pt x="2017" y="6351"/>
                      <a:pt x="2394" y="4819"/>
                    </a:cubicBezTo>
                    <a:cubicBezTo>
                      <a:pt x="2636" y="3851"/>
                      <a:pt x="3227" y="3018"/>
                      <a:pt x="3496" y="2077"/>
                    </a:cubicBezTo>
                    <a:cubicBezTo>
                      <a:pt x="3630" y="1620"/>
                      <a:pt x="3657" y="1109"/>
                      <a:pt x="3496" y="706"/>
                    </a:cubicBezTo>
                    <a:cubicBezTo>
                      <a:pt x="3346" y="307"/>
                      <a:pt x="2966" y="1"/>
                      <a:pt x="25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3"/>
              <p:cNvSpPr/>
              <p:nvPr/>
            </p:nvSpPr>
            <p:spPr>
              <a:xfrm rot="5400000">
                <a:off x="6061147" y="67594"/>
                <a:ext cx="336499" cy="1055677"/>
              </a:xfrm>
              <a:custGeom>
                <a:avLst/>
                <a:gdLst/>
                <a:ahLst/>
                <a:cxnLst/>
                <a:rect l="l" t="t" r="r" b="b"/>
                <a:pathLst>
                  <a:path w="6077" h="19065" extrusionOk="0">
                    <a:moveTo>
                      <a:pt x="3310" y="1"/>
                    </a:moveTo>
                    <a:cubicBezTo>
                      <a:pt x="3136" y="1"/>
                      <a:pt x="2957" y="29"/>
                      <a:pt x="2770" y="76"/>
                    </a:cubicBezTo>
                    <a:cubicBezTo>
                      <a:pt x="995" y="587"/>
                      <a:pt x="1" y="2792"/>
                      <a:pt x="1" y="4539"/>
                    </a:cubicBezTo>
                    <a:cubicBezTo>
                      <a:pt x="1" y="7174"/>
                      <a:pt x="2044" y="9620"/>
                      <a:pt x="1506" y="12201"/>
                    </a:cubicBezTo>
                    <a:cubicBezTo>
                      <a:pt x="1264" y="13357"/>
                      <a:pt x="592" y="14325"/>
                      <a:pt x="323" y="15427"/>
                    </a:cubicBezTo>
                    <a:cubicBezTo>
                      <a:pt x="81" y="16341"/>
                      <a:pt x="189" y="17389"/>
                      <a:pt x="753" y="18115"/>
                    </a:cubicBezTo>
                    <a:cubicBezTo>
                      <a:pt x="1242" y="18786"/>
                      <a:pt x="1854" y="19064"/>
                      <a:pt x="2473" y="19064"/>
                    </a:cubicBezTo>
                    <a:cubicBezTo>
                      <a:pt x="3045" y="19064"/>
                      <a:pt x="3623" y="18826"/>
                      <a:pt x="4114" y="18438"/>
                    </a:cubicBezTo>
                    <a:cubicBezTo>
                      <a:pt x="4356" y="18223"/>
                      <a:pt x="4598" y="17981"/>
                      <a:pt x="4867" y="17712"/>
                    </a:cubicBezTo>
                    <a:cubicBezTo>
                      <a:pt x="5727" y="16556"/>
                      <a:pt x="6076" y="14997"/>
                      <a:pt x="5727" y="13599"/>
                    </a:cubicBezTo>
                    <a:cubicBezTo>
                      <a:pt x="5431" y="12335"/>
                      <a:pt x="4678" y="11260"/>
                      <a:pt x="4060" y="10158"/>
                    </a:cubicBezTo>
                    <a:cubicBezTo>
                      <a:pt x="3146" y="8572"/>
                      <a:pt x="2528" y="6690"/>
                      <a:pt x="3522" y="5023"/>
                    </a:cubicBezTo>
                    <a:cubicBezTo>
                      <a:pt x="3872" y="4378"/>
                      <a:pt x="4383" y="3813"/>
                      <a:pt x="4786" y="3168"/>
                    </a:cubicBezTo>
                    <a:cubicBezTo>
                      <a:pt x="5162" y="2576"/>
                      <a:pt x="5431" y="1877"/>
                      <a:pt x="5216" y="1205"/>
                    </a:cubicBezTo>
                    <a:cubicBezTo>
                      <a:pt x="5162" y="1017"/>
                      <a:pt x="5055" y="856"/>
                      <a:pt x="4920" y="668"/>
                    </a:cubicBezTo>
                    <a:cubicBezTo>
                      <a:pt x="4786" y="533"/>
                      <a:pt x="4625" y="426"/>
                      <a:pt x="4463" y="318"/>
                    </a:cubicBezTo>
                    <a:cubicBezTo>
                      <a:pt x="4195" y="238"/>
                      <a:pt x="3926" y="184"/>
                      <a:pt x="3684" y="49"/>
                    </a:cubicBezTo>
                    <a:cubicBezTo>
                      <a:pt x="3560" y="16"/>
                      <a:pt x="3436" y="1"/>
                      <a:pt x="33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3"/>
              <p:cNvSpPr/>
              <p:nvPr/>
            </p:nvSpPr>
            <p:spPr>
              <a:xfrm rot="5400000">
                <a:off x="5888089" y="479314"/>
                <a:ext cx="95351" cy="297738"/>
              </a:xfrm>
              <a:custGeom>
                <a:avLst/>
                <a:gdLst/>
                <a:ahLst/>
                <a:cxnLst/>
                <a:rect l="l" t="t" r="r" b="b"/>
                <a:pathLst>
                  <a:path w="1722" h="5377" fill="none" extrusionOk="0">
                    <a:moveTo>
                      <a:pt x="753" y="0"/>
                    </a:moveTo>
                    <a:cubicBezTo>
                      <a:pt x="1721" y="1667"/>
                      <a:pt x="1426" y="4033"/>
                      <a:pt x="1" y="5377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3"/>
              <p:cNvSpPr/>
              <p:nvPr/>
            </p:nvSpPr>
            <p:spPr>
              <a:xfrm rot="5400000">
                <a:off x="6520795" y="442078"/>
                <a:ext cx="93801" cy="206982"/>
              </a:xfrm>
              <a:custGeom>
                <a:avLst/>
                <a:gdLst/>
                <a:ahLst/>
                <a:cxnLst/>
                <a:rect l="l" t="t" r="r" b="b"/>
                <a:pathLst>
                  <a:path w="1694" h="3738" fill="none" extrusionOk="0">
                    <a:moveTo>
                      <a:pt x="188" y="3738"/>
                    </a:moveTo>
                    <a:cubicBezTo>
                      <a:pt x="0" y="2313"/>
                      <a:pt x="565" y="888"/>
                      <a:pt x="1694" y="1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9" name="Google Shape;179;p3"/>
            <p:cNvGrpSpPr/>
            <p:nvPr/>
          </p:nvGrpSpPr>
          <p:grpSpPr>
            <a:xfrm>
              <a:off x="4152980" y="146512"/>
              <a:ext cx="834484" cy="529868"/>
              <a:chOff x="4472884" y="290249"/>
              <a:chExt cx="1112646" cy="706490"/>
            </a:xfrm>
          </p:grpSpPr>
          <p:sp>
            <p:nvSpPr>
              <p:cNvPr id="180" name="Google Shape;180;p3"/>
              <p:cNvSpPr/>
              <p:nvPr/>
            </p:nvSpPr>
            <p:spPr>
              <a:xfrm rot="5400000">
                <a:off x="5298230" y="709439"/>
                <a:ext cx="194413" cy="380188"/>
              </a:xfrm>
              <a:custGeom>
                <a:avLst/>
                <a:gdLst/>
                <a:ahLst/>
                <a:cxnLst/>
                <a:rect l="l" t="t" r="r" b="b"/>
                <a:pathLst>
                  <a:path w="3511" h="6866" extrusionOk="0">
                    <a:moveTo>
                      <a:pt x="1667" y="0"/>
                    </a:moveTo>
                    <a:cubicBezTo>
                      <a:pt x="1272" y="0"/>
                      <a:pt x="861" y="168"/>
                      <a:pt x="592" y="452"/>
                    </a:cubicBezTo>
                    <a:cubicBezTo>
                      <a:pt x="108" y="963"/>
                      <a:pt x="0" y="1743"/>
                      <a:pt x="27" y="2442"/>
                    </a:cubicBezTo>
                    <a:cubicBezTo>
                      <a:pt x="108" y="3786"/>
                      <a:pt x="565" y="5049"/>
                      <a:pt x="1425" y="6098"/>
                    </a:cubicBezTo>
                    <a:cubicBezTo>
                      <a:pt x="1686" y="6451"/>
                      <a:pt x="2395" y="6866"/>
                      <a:pt x="2889" y="6866"/>
                    </a:cubicBezTo>
                    <a:cubicBezTo>
                      <a:pt x="3260" y="6866"/>
                      <a:pt x="3511" y="6632"/>
                      <a:pt x="3361" y="5963"/>
                    </a:cubicBezTo>
                    <a:cubicBezTo>
                      <a:pt x="3334" y="5695"/>
                      <a:pt x="3200" y="5453"/>
                      <a:pt x="3119" y="5238"/>
                    </a:cubicBezTo>
                    <a:cubicBezTo>
                      <a:pt x="2689" y="4297"/>
                      <a:pt x="2527" y="3248"/>
                      <a:pt x="2662" y="2227"/>
                    </a:cubicBezTo>
                    <a:cubicBezTo>
                      <a:pt x="2716" y="1608"/>
                      <a:pt x="2904" y="855"/>
                      <a:pt x="2501" y="345"/>
                    </a:cubicBezTo>
                    <a:cubicBezTo>
                      <a:pt x="2286" y="106"/>
                      <a:pt x="1982" y="0"/>
                      <a:pt x="166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3"/>
              <p:cNvSpPr/>
              <p:nvPr/>
            </p:nvSpPr>
            <p:spPr>
              <a:xfrm rot="5400000">
                <a:off x="4564138" y="708083"/>
                <a:ext cx="197403" cy="379911"/>
              </a:xfrm>
              <a:custGeom>
                <a:avLst/>
                <a:gdLst/>
                <a:ahLst/>
                <a:cxnLst/>
                <a:rect l="l" t="t" r="r" b="b"/>
                <a:pathLst>
                  <a:path w="3565" h="6861" extrusionOk="0">
                    <a:moveTo>
                      <a:pt x="2943" y="1"/>
                    </a:moveTo>
                    <a:cubicBezTo>
                      <a:pt x="2449" y="1"/>
                      <a:pt x="1740" y="416"/>
                      <a:pt x="1479" y="769"/>
                    </a:cubicBezTo>
                    <a:cubicBezTo>
                      <a:pt x="619" y="1817"/>
                      <a:pt x="162" y="3108"/>
                      <a:pt x="28" y="4425"/>
                    </a:cubicBezTo>
                    <a:cubicBezTo>
                      <a:pt x="1" y="5124"/>
                      <a:pt x="135" y="5904"/>
                      <a:pt x="592" y="6414"/>
                    </a:cubicBezTo>
                    <a:cubicBezTo>
                      <a:pt x="852" y="6703"/>
                      <a:pt x="1252" y="6860"/>
                      <a:pt x="1633" y="6860"/>
                    </a:cubicBezTo>
                    <a:cubicBezTo>
                      <a:pt x="1961" y="6860"/>
                      <a:pt x="2275" y="6744"/>
                      <a:pt x="2474" y="6495"/>
                    </a:cubicBezTo>
                    <a:cubicBezTo>
                      <a:pt x="2904" y="6011"/>
                      <a:pt x="2716" y="5258"/>
                      <a:pt x="2635" y="4613"/>
                    </a:cubicBezTo>
                    <a:cubicBezTo>
                      <a:pt x="2555" y="3618"/>
                      <a:pt x="2689" y="2570"/>
                      <a:pt x="3119" y="1629"/>
                    </a:cubicBezTo>
                    <a:cubicBezTo>
                      <a:pt x="3254" y="1387"/>
                      <a:pt x="3361" y="1172"/>
                      <a:pt x="3415" y="903"/>
                    </a:cubicBezTo>
                    <a:cubicBezTo>
                      <a:pt x="3565" y="235"/>
                      <a:pt x="3314" y="1"/>
                      <a:pt x="294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3"/>
              <p:cNvSpPr/>
              <p:nvPr/>
            </p:nvSpPr>
            <p:spPr>
              <a:xfrm rot="5400000">
                <a:off x="4966355" y="373253"/>
                <a:ext cx="684792" cy="518785"/>
              </a:xfrm>
              <a:custGeom>
                <a:avLst/>
                <a:gdLst/>
                <a:ahLst/>
                <a:cxnLst/>
                <a:rect l="l" t="t" r="r" b="b"/>
                <a:pathLst>
                  <a:path w="12367" h="9369" extrusionOk="0">
                    <a:moveTo>
                      <a:pt x="3655" y="0"/>
                    </a:moveTo>
                    <a:cubicBezTo>
                      <a:pt x="3602" y="0"/>
                      <a:pt x="3548" y="1"/>
                      <a:pt x="3495" y="4"/>
                    </a:cubicBezTo>
                    <a:cubicBezTo>
                      <a:pt x="2501" y="84"/>
                      <a:pt x="1506" y="568"/>
                      <a:pt x="887" y="1375"/>
                    </a:cubicBezTo>
                    <a:cubicBezTo>
                      <a:pt x="269" y="2181"/>
                      <a:pt x="0" y="3257"/>
                      <a:pt x="215" y="4278"/>
                    </a:cubicBezTo>
                    <a:cubicBezTo>
                      <a:pt x="404" y="5246"/>
                      <a:pt x="1129" y="6187"/>
                      <a:pt x="2097" y="6322"/>
                    </a:cubicBezTo>
                    <a:cubicBezTo>
                      <a:pt x="2193" y="6336"/>
                      <a:pt x="2289" y="6342"/>
                      <a:pt x="2385" y="6342"/>
                    </a:cubicBezTo>
                    <a:cubicBezTo>
                      <a:pt x="3244" y="6342"/>
                      <a:pt x="4118" y="5839"/>
                      <a:pt x="4994" y="5839"/>
                    </a:cubicBezTo>
                    <a:cubicBezTo>
                      <a:pt x="5149" y="5839"/>
                      <a:pt x="5303" y="5855"/>
                      <a:pt x="5458" y="5891"/>
                    </a:cubicBezTo>
                    <a:cubicBezTo>
                      <a:pt x="6479" y="6160"/>
                      <a:pt x="7017" y="7289"/>
                      <a:pt x="7770" y="8096"/>
                    </a:cubicBezTo>
                    <a:cubicBezTo>
                      <a:pt x="8540" y="8916"/>
                      <a:pt x="9655" y="9369"/>
                      <a:pt x="10796" y="9369"/>
                    </a:cubicBezTo>
                    <a:cubicBezTo>
                      <a:pt x="10890" y="9369"/>
                      <a:pt x="10983" y="9365"/>
                      <a:pt x="11077" y="9359"/>
                    </a:cubicBezTo>
                    <a:cubicBezTo>
                      <a:pt x="11775" y="9279"/>
                      <a:pt x="12367" y="8768"/>
                      <a:pt x="11775" y="8177"/>
                    </a:cubicBezTo>
                    <a:cubicBezTo>
                      <a:pt x="11534" y="7961"/>
                      <a:pt x="11023" y="7908"/>
                      <a:pt x="10727" y="7746"/>
                    </a:cubicBezTo>
                    <a:cubicBezTo>
                      <a:pt x="10351" y="7478"/>
                      <a:pt x="10028" y="7128"/>
                      <a:pt x="9759" y="6752"/>
                    </a:cubicBezTo>
                    <a:cubicBezTo>
                      <a:pt x="9248" y="6026"/>
                      <a:pt x="8980" y="5192"/>
                      <a:pt x="8657" y="4386"/>
                    </a:cubicBezTo>
                    <a:cubicBezTo>
                      <a:pt x="8173" y="3257"/>
                      <a:pt x="7608" y="2181"/>
                      <a:pt x="6721" y="1348"/>
                    </a:cubicBezTo>
                    <a:cubicBezTo>
                      <a:pt x="5899" y="551"/>
                      <a:pt x="4806" y="0"/>
                      <a:pt x="365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3"/>
              <p:cNvSpPr/>
              <p:nvPr/>
            </p:nvSpPr>
            <p:spPr>
              <a:xfrm rot="5400000">
                <a:off x="4407764" y="374083"/>
                <a:ext cx="683297" cy="518619"/>
              </a:xfrm>
              <a:custGeom>
                <a:avLst/>
                <a:gdLst/>
                <a:ahLst/>
                <a:cxnLst/>
                <a:rect l="l" t="t" r="r" b="b"/>
                <a:pathLst>
                  <a:path w="12340" h="9366" extrusionOk="0">
                    <a:moveTo>
                      <a:pt x="10774" y="0"/>
                    </a:moveTo>
                    <a:cubicBezTo>
                      <a:pt x="9648" y="0"/>
                      <a:pt x="8490" y="453"/>
                      <a:pt x="7770" y="1273"/>
                    </a:cubicBezTo>
                    <a:cubicBezTo>
                      <a:pt x="7044" y="2079"/>
                      <a:pt x="6506" y="3208"/>
                      <a:pt x="5458" y="3477"/>
                    </a:cubicBezTo>
                    <a:cubicBezTo>
                      <a:pt x="5302" y="3519"/>
                      <a:pt x="5146" y="3537"/>
                      <a:pt x="4990" y="3537"/>
                    </a:cubicBezTo>
                    <a:cubicBezTo>
                      <a:pt x="4147" y="3537"/>
                      <a:pt x="3300" y="3021"/>
                      <a:pt x="2424" y="3021"/>
                    </a:cubicBezTo>
                    <a:cubicBezTo>
                      <a:pt x="2316" y="3021"/>
                      <a:pt x="2207" y="3029"/>
                      <a:pt x="2097" y="3047"/>
                    </a:cubicBezTo>
                    <a:cubicBezTo>
                      <a:pt x="1129" y="3181"/>
                      <a:pt x="430" y="4122"/>
                      <a:pt x="215" y="5090"/>
                    </a:cubicBezTo>
                    <a:cubicBezTo>
                      <a:pt x="0" y="6112"/>
                      <a:pt x="242" y="7187"/>
                      <a:pt x="887" y="7994"/>
                    </a:cubicBezTo>
                    <a:cubicBezTo>
                      <a:pt x="1506" y="8800"/>
                      <a:pt x="2500" y="9338"/>
                      <a:pt x="3522" y="9365"/>
                    </a:cubicBezTo>
                    <a:cubicBezTo>
                      <a:pt x="3551" y="9365"/>
                      <a:pt x="3580" y="9366"/>
                      <a:pt x="3609" y="9366"/>
                    </a:cubicBezTo>
                    <a:cubicBezTo>
                      <a:pt x="4786" y="9366"/>
                      <a:pt x="5882" y="8834"/>
                      <a:pt x="6748" y="8021"/>
                    </a:cubicBezTo>
                    <a:cubicBezTo>
                      <a:pt x="7608" y="7187"/>
                      <a:pt x="8173" y="6112"/>
                      <a:pt x="8657" y="4983"/>
                    </a:cubicBezTo>
                    <a:cubicBezTo>
                      <a:pt x="8979" y="4176"/>
                      <a:pt x="9248" y="3316"/>
                      <a:pt x="9759" y="2617"/>
                    </a:cubicBezTo>
                    <a:cubicBezTo>
                      <a:pt x="10001" y="2214"/>
                      <a:pt x="10324" y="1864"/>
                      <a:pt x="10727" y="1622"/>
                    </a:cubicBezTo>
                    <a:cubicBezTo>
                      <a:pt x="10996" y="1461"/>
                      <a:pt x="11533" y="1407"/>
                      <a:pt x="11748" y="1192"/>
                    </a:cubicBezTo>
                    <a:cubicBezTo>
                      <a:pt x="12340" y="627"/>
                      <a:pt x="11748" y="90"/>
                      <a:pt x="11050" y="9"/>
                    </a:cubicBezTo>
                    <a:cubicBezTo>
                      <a:pt x="10958" y="3"/>
                      <a:pt x="10866" y="0"/>
                      <a:pt x="1077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84;p3"/>
              <p:cNvSpPr/>
              <p:nvPr/>
            </p:nvSpPr>
            <p:spPr>
              <a:xfrm rot="5400000">
                <a:off x="5317085" y="457694"/>
                <a:ext cx="241203" cy="108752"/>
              </a:xfrm>
              <a:custGeom>
                <a:avLst/>
                <a:gdLst/>
                <a:ahLst/>
                <a:cxnLst/>
                <a:rect l="l" t="t" r="r" b="b"/>
                <a:pathLst>
                  <a:path w="4356" h="1964" fill="none" extrusionOk="0">
                    <a:moveTo>
                      <a:pt x="0" y="807"/>
                    </a:moveTo>
                    <a:cubicBezTo>
                      <a:pt x="1452" y="1"/>
                      <a:pt x="3522" y="539"/>
                      <a:pt x="4356" y="1963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185;p3"/>
              <p:cNvSpPr/>
              <p:nvPr/>
            </p:nvSpPr>
            <p:spPr>
              <a:xfrm rot="5400000">
                <a:off x="4502040" y="458442"/>
                <a:ext cx="285888" cy="89371"/>
              </a:xfrm>
              <a:custGeom>
                <a:avLst/>
                <a:gdLst/>
                <a:ahLst/>
                <a:cxnLst/>
                <a:rect l="l" t="t" r="r" b="b"/>
                <a:pathLst>
                  <a:path w="5163" h="1614" fill="none" extrusionOk="0">
                    <a:moveTo>
                      <a:pt x="1" y="0"/>
                    </a:moveTo>
                    <a:cubicBezTo>
                      <a:pt x="458" y="941"/>
                      <a:pt x="1506" y="1560"/>
                      <a:pt x="2555" y="1586"/>
                    </a:cubicBezTo>
                    <a:cubicBezTo>
                      <a:pt x="3576" y="1613"/>
                      <a:pt x="4625" y="1049"/>
                      <a:pt x="5163" y="135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6" name="Google Shape;186;p3"/>
            <p:cNvGrpSpPr/>
            <p:nvPr/>
          </p:nvGrpSpPr>
          <p:grpSpPr>
            <a:xfrm>
              <a:off x="3229510" y="247863"/>
              <a:ext cx="790636" cy="327167"/>
              <a:chOff x="2401216" y="422698"/>
              <a:chExt cx="1054182" cy="436222"/>
            </a:xfrm>
          </p:grpSpPr>
          <p:sp>
            <p:nvSpPr>
              <p:cNvPr id="187" name="Google Shape;187;p3"/>
              <p:cNvSpPr/>
              <p:nvPr/>
            </p:nvSpPr>
            <p:spPr>
              <a:xfrm rot="5400000">
                <a:off x="2785862" y="215852"/>
                <a:ext cx="291813" cy="994324"/>
              </a:xfrm>
              <a:custGeom>
                <a:avLst/>
                <a:gdLst/>
                <a:ahLst/>
                <a:cxnLst/>
                <a:rect l="l" t="t" r="r" b="b"/>
                <a:pathLst>
                  <a:path w="5270" h="17957" extrusionOk="0">
                    <a:moveTo>
                      <a:pt x="2235" y="0"/>
                    </a:moveTo>
                    <a:cubicBezTo>
                      <a:pt x="2019" y="0"/>
                      <a:pt x="1808" y="48"/>
                      <a:pt x="1614" y="155"/>
                    </a:cubicBezTo>
                    <a:cubicBezTo>
                      <a:pt x="1883" y="370"/>
                      <a:pt x="2125" y="585"/>
                      <a:pt x="2340" y="854"/>
                    </a:cubicBezTo>
                    <a:cubicBezTo>
                      <a:pt x="3200" y="2036"/>
                      <a:pt x="3549" y="3596"/>
                      <a:pt x="3200" y="4994"/>
                    </a:cubicBezTo>
                    <a:cubicBezTo>
                      <a:pt x="2904" y="6230"/>
                      <a:pt x="2151" y="7306"/>
                      <a:pt x="1533" y="8435"/>
                    </a:cubicBezTo>
                    <a:cubicBezTo>
                      <a:pt x="619" y="9994"/>
                      <a:pt x="1" y="11876"/>
                      <a:pt x="995" y="13570"/>
                    </a:cubicBezTo>
                    <a:cubicBezTo>
                      <a:pt x="1345" y="14215"/>
                      <a:pt x="1856" y="14779"/>
                      <a:pt x="2259" y="15425"/>
                    </a:cubicBezTo>
                    <a:cubicBezTo>
                      <a:pt x="2635" y="16016"/>
                      <a:pt x="2904" y="16688"/>
                      <a:pt x="2689" y="17360"/>
                    </a:cubicBezTo>
                    <a:cubicBezTo>
                      <a:pt x="2635" y="17575"/>
                      <a:pt x="2528" y="17737"/>
                      <a:pt x="2393" y="17898"/>
                    </a:cubicBezTo>
                    <a:lnTo>
                      <a:pt x="2420" y="17952"/>
                    </a:lnTo>
                    <a:cubicBezTo>
                      <a:pt x="2450" y="17955"/>
                      <a:pt x="2479" y="17957"/>
                      <a:pt x="2508" y="17957"/>
                    </a:cubicBezTo>
                    <a:cubicBezTo>
                      <a:pt x="2932" y="17957"/>
                      <a:pt x="3318" y="17603"/>
                      <a:pt x="3469" y="17226"/>
                    </a:cubicBezTo>
                    <a:cubicBezTo>
                      <a:pt x="3630" y="16796"/>
                      <a:pt x="3603" y="16339"/>
                      <a:pt x="3469" y="15882"/>
                    </a:cubicBezTo>
                    <a:cubicBezTo>
                      <a:pt x="3200" y="14941"/>
                      <a:pt x="2608" y="14107"/>
                      <a:pt x="2367" y="13140"/>
                    </a:cubicBezTo>
                    <a:cubicBezTo>
                      <a:pt x="2017" y="11580"/>
                      <a:pt x="2689" y="10021"/>
                      <a:pt x="3469" y="8596"/>
                    </a:cubicBezTo>
                    <a:cubicBezTo>
                      <a:pt x="4222" y="7225"/>
                      <a:pt x="5136" y="5773"/>
                      <a:pt x="5189" y="4187"/>
                    </a:cubicBezTo>
                    <a:cubicBezTo>
                      <a:pt x="5270" y="3004"/>
                      <a:pt x="4813" y="1821"/>
                      <a:pt x="4033" y="934"/>
                    </a:cubicBezTo>
                    <a:cubicBezTo>
                      <a:pt x="3589" y="429"/>
                      <a:pt x="2887" y="0"/>
                      <a:pt x="22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3"/>
              <p:cNvSpPr/>
              <p:nvPr/>
            </p:nvSpPr>
            <p:spPr>
              <a:xfrm rot="5400000">
                <a:off x="2758563" y="65352"/>
                <a:ext cx="339489" cy="1054182"/>
              </a:xfrm>
              <a:custGeom>
                <a:avLst/>
                <a:gdLst/>
                <a:ahLst/>
                <a:cxnLst/>
                <a:rect l="l" t="t" r="r" b="b"/>
                <a:pathLst>
                  <a:path w="6131" h="19038" extrusionOk="0">
                    <a:moveTo>
                      <a:pt x="2528" y="0"/>
                    </a:moveTo>
                    <a:cubicBezTo>
                      <a:pt x="1914" y="0"/>
                      <a:pt x="1304" y="267"/>
                      <a:pt x="807" y="901"/>
                    </a:cubicBezTo>
                    <a:cubicBezTo>
                      <a:pt x="270" y="1654"/>
                      <a:pt x="162" y="2703"/>
                      <a:pt x="377" y="3590"/>
                    </a:cubicBezTo>
                    <a:cubicBezTo>
                      <a:pt x="646" y="4746"/>
                      <a:pt x="1318" y="5714"/>
                      <a:pt x="1560" y="6816"/>
                    </a:cubicBezTo>
                    <a:cubicBezTo>
                      <a:pt x="2098" y="9424"/>
                      <a:pt x="82" y="11870"/>
                      <a:pt x="28" y="14478"/>
                    </a:cubicBezTo>
                    <a:cubicBezTo>
                      <a:pt x="1" y="16198"/>
                      <a:pt x="1023" y="18457"/>
                      <a:pt x="2824" y="18967"/>
                    </a:cubicBezTo>
                    <a:cubicBezTo>
                      <a:pt x="3011" y="19019"/>
                      <a:pt x="3210" y="19037"/>
                      <a:pt x="3405" y="19037"/>
                    </a:cubicBezTo>
                    <a:cubicBezTo>
                      <a:pt x="3518" y="19037"/>
                      <a:pt x="3630" y="19031"/>
                      <a:pt x="3738" y="19021"/>
                    </a:cubicBezTo>
                    <a:cubicBezTo>
                      <a:pt x="4007" y="18887"/>
                      <a:pt x="4276" y="18833"/>
                      <a:pt x="4544" y="18752"/>
                    </a:cubicBezTo>
                    <a:cubicBezTo>
                      <a:pt x="4706" y="18645"/>
                      <a:pt x="4840" y="18510"/>
                      <a:pt x="4975" y="18376"/>
                    </a:cubicBezTo>
                    <a:cubicBezTo>
                      <a:pt x="5109" y="18215"/>
                      <a:pt x="5216" y="18053"/>
                      <a:pt x="5270" y="17838"/>
                    </a:cubicBezTo>
                    <a:cubicBezTo>
                      <a:pt x="5485" y="17166"/>
                      <a:pt x="5216" y="16467"/>
                      <a:pt x="4840" y="15903"/>
                    </a:cubicBezTo>
                    <a:cubicBezTo>
                      <a:pt x="4437" y="15257"/>
                      <a:pt x="3926" y="14693"/>
                      <a:pt x="3577" y="14048"/>
                    </a:cubicBezTo>
                    <a:cubicBezTo>
                      <a:pt x="2555" y="12327"/>
                      <a:pt x="3200" y="10499"/>
                      <a:pt x="4114" y="8913"/>
                    </a:cubicBezTo>
                    <a:cubicBezTo>
                      <a:pt x="4733" y="7811"/>
                      <a:pt x="5485" y="6735"/>
                      <a:pt x="5781" y="5472"/>
                    </a:cubicBezTo>
                    <a:cubicBezTo>
                      <a:pt x="6131" y="4074"/>
                      <a:pt x="5781" y="2488"/>
                      <a:pt x="4921" y="1358"/>
                    </a:cubicBezTo>
                    <a:cubicBezTo>
                      <a:pt x="4706" y="1090"/>
                      <a:pt x="4464" y="848"/>
                      <a:pt x="4195" y="633"/>
                    </a:cubicBezTo>
                    <a:cubicBezTo>
                      <a:pt x="3698" y="240"/>
                      <a:pt x="3111" y="0"/>
                      <a:pt x="252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9;p3"/>
              <p:cNvSpPr/>
              <p:nvPr/>
            </p:nvSpPr>
            <p:spPr>
              <a:xfrm rot="5400000">
                <a:off x="3229064" y="493435"/>
                <a:ext cx="104266" cy="224812"/>
              </a:xfrm>
              <a:custGeom>
                <a:avLst/>
                <a:gdLst/>
                <a:ahLst/>
                <a:cxnLst/>
                <a:rect l="l" t="t" r="r" b="b"/>
                <a:pathLst>
                  <a:path w="1883" h="4060" fill="none" extrusionOk="0">
                    <a:moveTo>
                      <a:pt x="1" y="0"/>
                    </a:moveTo>
                    <a:cubicBezTo>
                      <a:pt x="1264" y="861"/>
                      <a:pt x="1883" y="2608"/>
                      <a:pt x="1399" y="4060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3"/>
              <p:cNvSpPr/>
              <p:nvPr/>
            </p:nvSpPr>
            <p:spPr>
              <a:xfrm rot="5400000">
                <a:off x="2550289" y="423473"/>
                <a:ext cx="107201" cy="206982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3738" fill="none" extrusionOk="0">
                    <a:moveTo>
                      <a:pt x="350" y="1"/>
                    </a:moveTo>
                    <a:cubicBezTo>
                      <a:pt x="0" y="1399"/>
                      <a:pt x="672" y="3039"/>
                      <a:pt x="1936" y="3738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1" name="Google Shape;191;p3"/>
            <p:cNvGrpSpPr/>
            <p:nvPr/>
          </p:nvGrpSpPr>
          <p:grpSpPr>
            <a:xfrm>
              <a:off x="5994801" y="249545"/>
              <a:ext cx="791758" cy="323803"/>
              <a:chOff x="5701558" y="427183"/>
              <a:chExt cx="1055677" cy="431737"/>
            </a:xfrm>
          </p:grpSpPr>
          <p:sp>
            <p:nvSpPr>
              <p:cNvPr id="192" name="Google Shape;192;p3"/>
              <p:cNvSpPr/>
              <p:nvPr/>
            </p:nvSpPr>
            <p:spPr>
              <a:xfrm rot="5400000">
                <a:off x="6077427" y="214219"/>
                <a:ext cx="294803" cy="994601"/>
              </a:xfrm>
              <a:custGeom>
                <a:avLst/>
                <a:gdLst/>
                <a:ahLst/>
                <a:cxnLst/>
                <a:rect l="l" t="t" r="r" b="b"/>
                <a:pathLst>
                  <a:path w="5324" h="17962" extrusionOk="0">
                    <a:moveTo>
                      <a:pt x="2547" y="1"/>
                    </a:moveTo>
                    <a:cubicBezTo>
                      <a:pt x="2514" y="1"/>
                      <a:pt x="2481" y="3"/>
                      <a:pt x="2447" y="7"/>
                    </a:cubicBezTo>
                    <a:lnTo>
                      <a:pt x="2421" y="34"/>
                    </a:lnTo>
                    <a:cubicBezTo>
                      <a:pt x="2555" y="222"/>
                      <a:pt x="2662" y="383"/>
                      <a:pt x="2716" y="571"/>
                    </a:cubicBezTo>
                    <a:cubicBezTo>
                      <a:pt x="2931" y="1243"/>
                      <a:pt x="2662" y="1969"/>
                      <a:pt x="2286" y="2534"/>
                    </a:cubicBezTo>
                    <a:cubicBezTo>
                      <a:pt x="1883" y="3179"/>
                      <a:pt x="1372" y="3744"/>
                      <a:pt x="1023" y="4389"/>
                    </a:cubicBezTo>
                    <a:cubicBezTo>
                      <a:pt x="1" y="6109"/>
                      <a:pt x="646" y="7938"/>
                      <a:pt x="1560" y="9524"/>
                    </a:cubicBezTo>
                    <a:cubicBezTo>
                      <a:pt x="2179" y="10626"/>
                      <a:pt x="2931" y="11701"/>
                      <a:pt x="3227" y="12965"/>
                    </a:cubicBezTo>
                    <a:cubicBezTo>
                      <a:pt x="3577" y="14363"/>
                      <a:pt x="3227" y="15949"/>
                      <a:pt x="2367" y="17078"/>
                    </a:cubicBezTo>
                    <a:cubicBezTo>
                      <a:pt x="2152" y="17347"/>
                      <a:pt x="1910" y="17589"/>
                      <a:pt x="1641" y="17804"/>
                    </a:cubicBezTo>
                    <a:cubicBezTo>
                      <a:pt x="1846" y="17913"/>
                      <a:pt x="2067" y="17962"/>
                      <a:pt x="2293" y="17962"/>
                    </a:cubicBezTo>
                    <a:cubicBezTo>
                      <a:pt x="2953" y="17962"/>
                      <a:pt x="3653" y="17545"/>
                      <a:pt x="4114" y="17024"/>
                    </a:cubicBezTo>
                    <a:cubicBezTo>
                      <a:pt x="4867" y="16137"/>
                      <a:pt x="5324" y="14927"/>
                      <a:pt x="5243" y="13771"/>
                    </a:cubicBezTo>
                    <a:cubicBezTo>
                      <a:pt x="5190" y="12185"/>
                      <a:pt x="4276" y="10733"/>
                      <a:pt x="3496" y="9362"/>
                    </a:cubicBezTo>
                    <a:cubicBezTo>
                      <a:pt x="2716" y="7938"/>
                      <a:pt x="2017" y="6351"/>
                      <a:pt x="2394" y="4819"/>
                    </a:cubicBezTo>
                    <a:cubicBezTo>
                      <a:pt x="2636" y="3851"/>
                      <a:pt x="3227" y="3018"/>
                      <a:pt x="3496" y="2077"/>
                    </a:cubicBezTo>
                    <a:cubicBezTo>
                      <a:pt x="3630" y="1620"/>
                      <a:pt x="3657" y="1109"/>
                      <a:pt x="3496" y="706"/>
                    </a:cubicBezTo>
                    <a:cubicBezTo>
                      <a:pt x="3346" y="307"/>
                      <a:pt x="2966" y="1"/>
                      <a:pt x="25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3"/>
              <p:cNvSpPr/>
              <p:nvPr/>
            </p:nvSpPr>
            <p:spPr>
              <a:xfrm rot="5400000">
                <a:off x="6061147" y="67594"/>
                <a:ext cx="336499" cy="1055677"/>
              </a:xfrm>
              <a:custGeom>
                <a:avLst/>
                <a:gdLst/>
                <a:ahLst/>
                <a:cxnLst/>
                <a:rect l="l" t="t" r="r" b="b"/>
                <a:pathLst>
                  <a:path w="6077" h="19065" extrusionOk="0">
                    <a:moveTo>
                      <a:pt x="3310" y="1"/>
                    </a:moveTo>
                    <a:cubicBezTo>
                      <a:pt x="3136" y="1"/>
                      <a:pt x="2957" y="29"/>
                      <a:pt x="2770" y="76"/>
                    </a:cubicBezTo>
                    <a:cubicBezTo>
                      <a:pt x="995" y="587"/>
                      <a:pt x="1" y="2792"/>
                      <a:pt x="1" y="4539"/>
                    </a:cubicBezTo>
                    <a:cubicBezTo>
                      <a:pt x="1" y="7174"/>
                      <a:pt x="2044" y="9620"/>
                      <a:pt x="1506" y="12201"/>
                    </a:cubicBezTo>
                    <a:cubicBezTo>
                      <a:pt x="1264" y="13357"/>
                      <a:pt x="592" y="14325"/>
                      <a:pt x="323" y="15427"/>
                    </a:cubicBezTo>
                    <a:cubicBezTo>
                      <a:pt x="81" y="16341"/>
                      <a:pt x="189" y="17389"/>
                      <a:pt x="753" y="18115"/>
                    </a:cubicBezTo>
                    <a:cubicBezTo>
                      <a:pt x="1242" y="18786"/>
                      <a:pt x="1854" y="19064"/>
                      <a:pt x="2473" y="19064"/>
                    </a:cubicBezTo>
                    <a:cubicBezTo>
                      <a:pt x="3045" y="19064"/>
                      <a:pt x="3623" y="18826"/>
                      <a:pt x="4114" y="18438"/>
                    </a:cubicBezTo>
                    <a:cubicBezTo>
                      <a:pt x="4356" y="18223"/>
                      <a:pt x="4598" y="17981"/>
                      <a:pt x="4867" y="17712"/>
                    </a:cubicBezTo>
                    <a:cubicBezTo>
                      <a:pt x="5727" y="16556"/>
                      <a:pt x="6076" y="14997"/>
                      <a:pt x="5727" y="13599"/>
                    </a:cubicBezTo>
                    <a:cubicBezTo>
                      <a:pt x="5431" y="12335"/>
                      <a:pt x="4678" y="11260"/>
                      <a:pt x="4060" y="10158"/>
                    </a:cubicBezTo>
                    <a:cubicBezTo>
                      <a:pt x="3146" y="8572"/>
                      <a:pt x="2528" y="6690"/>
                      <a:pt x="3522" y="5023"/>
                    </a:cubicBezTo>
                    <a:cubicBezTo>
                      <a:pt x="3872" y="4378"/>
                      <a:pt x="4383" y="3813"/>
                      <a:pt x="4786" y="3168"/>
                    </a:cubicBezTo>
                    <a:cubicBezTo>
                      <a:pt x="5162" y="2576"/>
                      <a:pt x="5431" y="1877"/>
                      <a:pt x="5216" y="1205"/>
                    </a:cubicBezTo>
                    <a:cubicBezTo>
                      <a:pt x="5162" y="1017"/>
                      <a:pt x="5055" y="856"/>
                      <a:pt x="4920" y="668"/>
                    </a:cubicBezTo>
                    <a:cubicBezTo>
                      <a:pt x="4786" y="533"/>
                      <a:pt x="4625" y="426"/>
                      <a:pt x="4463" y="318"/>
                    </a:cubicBezTo>
                    <a:cubicBezTo>
                      <a:pt x="4195" y="238"/>
                      <a:pt x="3926" y="184"/>
                      <a:pt x="3684" y="49"/>
                    </a:cubicBezTo>
                    <a:cubicBezTo>
                      <a:pt x="3560" y="16"/>
                      <a:pt x="3436" y="1"/>
                      <a:pt x="33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94;p3"/>
              <p:cNvSpPr/>
              <p:nvPr/>
            </p:nvSpPr>
            <p:spPr>
              <a:xfrm rot="5400000">
                <a:off x="5888089" y="479314"/>
                <a:ext cx="95351" cy="297738"/>
              </a:xfrm>
              <a:custGeom>
                <a:avLst/>
                <a:gdLst/>
                <a:ahLst/>
                <a:cxnLst/>
                <a:rect l="l" t="t" r="r" b="b"/>
                <a:pathLst>
                  <a:path w="1722" h="5377" fill="none" extrusionOk="0">
                    <a:moveTo>
                      <a:pt x="753" y="0"/>
                    </a:moveTo>
                    <a:cubicBezTo>
                      <a:pt x="1721" y="1667"/>
                      <a:pt x="1426" y="4033"/>
                      <a:pt x="1" y="5377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3"/>
              <p:cNvSpPr/>
              <p:nvPr/>
            </p:nvSpPr>
            <p:spPr>
              <a:xfrm rot="5400000">
                <a:off x="6520795" y="442078"/>
                <a:ext cx="93801" cy="206982"/>
              </a:xfrm>
              <a:custGeom>
                <a:avLst/>
                <a:gdLst/>
                <a:ahLst/>
                <a:cxnLst/>
                <a:rect l="l" t="t" r="r" b="b"/>
                <a:pathLst>
                  <a:path w="1694" h="3738" fill="none" extrusionOk="0">
                    <a:moveTo>
                      <a:pt x="188" y="3738"/>
                    </a:moveTo>
                    <a:cubicBezTo>
                      <a:pt x="0" y="2313"/>
                      <a:pt x="565" y="888"/>
                      <a:pt x="1694" y="1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6" name="Google Shape;196;p3"/>
            <p:cNvGrpSpPr/>
            <p:nvPr/>
          </p:nvGrpSpPr>
          <p:grpSpPr>
            <a:xfrm>
              <a:off x="2358341" y="247863"/>
              <a:ext cx="790636" cy="327167"/>
              <a:chOff x="2401216" y="422698"/>
              <a:chExt cx="1054182" cy="436222"/>
            </a:xfrm>
          </p:grpSpPr>
          <p:sp>
            <p:nvSpPr>
              <p:cNvPr id="197" name="Google Shape;197;p3"/>
              <p:cNvSpPr/>
              <p:nvPr/>
            </p:nvSpPr>
            <p:spPr>
              <a:xfrm rot="5400000">
                <a:off x="2785862" y="215852"/>
                <a:ext cx="291813" cy="994324"/>
              </a:xfrm>
              <a:custGeom>
                <a:avLst/>
                <a:gdLst/>
                <a:ahLst/>
                <a:cxnLst/>
                <a:rect l="l" t="t" r="r" b="b"/>
                <a:pathLst>
                  <a:path w="5270" h="17957" extrusionOk="0">
                    <a:moveTo>
                      <a:pt x="2235" y="0"/>
                    </a:moveTo>
                    <a:cubicBezTo>
                      <a:pt x="2019" y="0"/>
                      <a:pt x="1808" y="48"/>
                      <a:pt x="1614" y="155"/>
                    </a:cubicBezTo>
                    <a:cubicBezTo>
                      <a:pt x="1883" y="370"/>
                      <a:pt x="2125" y="585"/>
                      <a:pt x="2340" y="854"/>
                    </a:cubicBezTo>
                    <a:cubicBezTo>
                      <a:pt x="3200" y="2036"/>
                      <a:pt x="3549" y="3596"/>
                      <a:pt x="3200" y="4994"/>
                    </a:cubicBezTo>
                    <a:cubicBezTo>
                      <a:pt x="2904" y="6230"/>
                      <a:pt x="2151" y="7306"/>
                      <a:pt x="1533" y="8435"/>
                    </a:cubicBezTo>
                    <a:cubicBezTo>
                      <a:pt x="619" y="9994"/>
                      <a:pt x="1" y="11876"/>
                      <a:pt x="995" y="13570"/>
                    </a:cubicBezTo>
                    <a:cubicBezTo>
                      <a:pt x="1345" y="14215"/>
                      <a:pt x="1856" y="14779"/>
                      <a:pt x="2259" y="15425"/>
                    </a:cubicBezTo>
                    <a:cubicBezTo>
                      <a:pt x="2635" y="16016"/>
                      <a:pt x="2904" y="16688"/>
                      <a:pt x="2689" y="17360"/>
                    </a:cubicBezTo>
                    <a:cubicBezTo>
                      <a:pt x="2635" y="17575"/>
                      <a:pt x="2528" y="17737"/>
                      <a:pt x="2393" y="17898"/>
                    </a:cubicBezTo>
                    <a:lnTo>
                      <a:pt x="2420" y="17952"/>
                    </a:lnTo>
                    <a:cubicBezTo>
                      <a:pt x="2450" y="17955"/>
                      <a:pt x="2479" y="17957"/>
                      <a:pt x="2508" y="17957"/>
                    </a:cubicBezTo>
                    <a:cubicBezTo>
                      <a:pt x="2932" y="17957"/>
                      <a:pt x="3318" y="17603"/>
                      <a:pt x="3469" y="17226"/>
                    </a:cubicBezTo>
                    <a:cubicBezTo>
                      <a:pt x="3630" y="16796"/>
                      <a:pt x="3603" y="16339"/>
                      <a:pt x="3469" y="15882"/>
                    </a:cubicBezTo>
                    <a:cubicBezTo>
                      <a:pt x="3200" y="14941"/>
                      <a:pt x="2608" y="14107"/>
                      <a:pt x="2367" y="13140"/>
                    </a:cubicBezTo>
                    <a:cubicBezTo>
                      <a:pt x="2017" y="11580"/>
                      <a:pt x="2689" y="10021"/>
                      <a:pt x="3469" y="8596"/>
                    </a:cubicBezTo>
                    <a:cubicBezTo>
                      <a:pt x="4222" y="7225"/>
                      <a:pt x="5136" y="5773"/>
                      <a:pt x="5189" y="4187"/>
                    </a:cubicBezTo>
                    <a:cubicBezTo>
                      <a:pt x="5270" y="3004"/>
                      <a:pt x="4813" y="1821"/>
                      <a:pt x="4033" y="934"/>
                    </a:cubicBezTo>
                    <a:cubicBezTo>
                      <a:pt x="3589" y="429"/>
                      <a:pt x="2887" y="0"/>
                      <a:pt x="22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198;p3"/>
              <p:cNvSpPr/>
              <p:nvPr/>
            </p:nvSpPr>
            <p:spPr>
              <a:xfrm rot="5400000">
                <a:off x="2758563" y="65352"/>
                <a:ext cx="339489" cy="1054182"/>
              </a:xfrm>
              <a:custGeom>
                <a:avLst/>
                <a:gdLst/>
                <a:ahLst/>
                <a:cxnLst/>
                <a:rect l="l" t="t" r="r" b="b"/>
                <a:pathLst>
                  <a:path w="6131" h="19038" extrusionOk="0">
                    <a:moveTo>
                      <a:pt x="2528" y="0"/>
                    </a:moveTo>
                    <a:cubicBezTo>
                      <a:pt x="1914" y="0"/>
                      <a:pt x="1304" y="267"/>
                      <a:pt x="807" y="901"/>
                    </a:cubicBezTo>
                    <a:cubicBezTo>
                      <a:pt x="270" y="1654"/>
                      <a:pt x="162" y="2703"/>
                      <a:pt x="377" y="3590"/>
                    </a:cubicBezTo>
                    <a:cubicBezTo>
                      <a:pt x="646" y="4746"/>
                      <a:pt x="1318" y="5714"/>
                      <a:pt x="1560" y="6816"/>
                    </a:cubicBezTo>
                    <a:cubicBezTo>
                      <a:pt x="2098" y="9424"/>
                      <a:pt x="82" y="11870"/>
                      <a:pt x="28" y="14478"/>
                    </a:cubicBezTo>
                    <a:cubicBezTo>
                      <a:pt x="1" y="16198"/>
                      <a:pt x="1023" y="18457"/>
                      <a:pt x="2824" y="18967"/>
                    </a:cubicBezTo>
                    <a:cubicBezTo>
                      <a:pt x="3011" y="19019"/>
                      <a:pt x="3210" y="19037"/>
                      <a:pt x="3405" y="19037"/>
                    </a:cubicBezTo>
                    <a:cubicBezTo>
                      <a:pt x="3518" y="19037"/>
                      <a:pt x="3630" y="19031"/>
                      <a:pt x="3738" y="19021"/>
                    </a:cubicBezTo>
                    <a:cubicBezTo>
                      <a:pt x="4007" y="18887"/>
                      <a:pt x="4276" y="18833"/>
                      <a:pt x="4544" y="18752"/>
                    </a:cubicBezTo>
                    <a:cubicBezTo>
                      <a:pt x="4706" y="18645"/>
                      <a:pt x="4840" y="18510"/>
                      <a:pt x="4975" y="18376"/>
                    </a:cubicBezTo>
                    <a:cubicBezTo>
                      <a:pt x="5109" y="18215"/>
                      <a:pt x="5216" y="18053"/>
                      <a:pt x="5270" y="17838"/>
                    </a:cubicBezTo>
                    <a:cubicBezTo>
                      <a:pt x="5485" y="17166"/>
                      <a:pt x="5216" y="16467"/>
                      <a:pt x="4840" y="15903"/>
                    </a:cubicBezTo>
                    <a:cubicBezTo>
                      <a:pt x="4437" y="15257"/>
                      <a:pt x="3926" y="14693"/>
                      <a:pt x="3577" y="14048"/>
                    </a:cubicBezTo>
                    <a:cubicBezTo>
                      <a:pt x="2555" y="12327"/>
                      <a:pt x="3200" y="10499"/>
                      <a:pt x="4114" y="8913"/>
                    </a:cubicBezTo>
                    <a:cubicBezTo>
                      <a:pt x="4733" y="7811"/>
                      <a:pt x="5485" y="6735"/>
                      <a:pt x="5781" y="5472"/>
                    </a:cubicBezTo>
                    <a:cubicBezTo>
                      <a:pt x="6131" y="4074"/>
                      <a:pt x="5781" y="2488"/>
                      <a:pt x="4921" y="1358"/>
                    </a:cubicBezTo>
                    <a:cubicBezTo>
                      <a:pt x="4706" y="1090"/>
                      <a:pt x="4464" y="848"/>
                      <a:pt x="4195" y="633"/>
                    </a:cubicBezTo>
                    <a:cubicBezTo>
                      <a:pt x="3698" y="240"/>
                      <a:pt x="3111" y="0"/>
                      <a:pt x="252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99;p3"/>
              <p:cNvSpPr/>
              <p:nvPr/>
            </p:nvSpPr>
            <p:spPr>
              <a:xfrm rot="5400000">
                <a:off x="3229064" y="493435"/>
                <a:ext cx="104266" cy="224812"/>
              </a:xfrm>
              <a:custGeom>
                <a:avLst/>
                <a:gdLst/>
                <a:ahLst/>
                <a:cxnLst/>
                <a:rect l="l" t="t" r="r" b="b"/>
                <a:pathLst>
                  <a:path w="1883" h="4060" fill="none" extrusionOk="0">
                    <a:moveTo>
                      <a:pt x="1" y="0"/>
                    </a:moveTo>
                    <a:cubicBezTo>
                      <a:pt x="1264" y="861"/>
                      <a:pt x="1883" y="2608"/>
                      <a:pt x="1399" y="4060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3"/>
              <p:cNvSpPr/>
              <p:nvPr/>
            </p:nvSpPr>
            <p:spPr>
              <a:xfrm rot="5400000">
                <a:off x="2550289" y="423473"/>
                <a:ext cx="107201" cy="206982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3738" fill="none" extrusionOk="0">
                    <a:moveTo>
                      <a:pt x="350" y="1"/>
                    </a:moveTo>
                    <a:cubicBezTo>
                      <a:pt x="0" y="1399"/>
                      <a:pt x="672" y="3039"/>
                      <a:pt x="1936" y="3738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1" name="Google Shape;201;p3"/>
            <p:cNvGrpSpPr/>
            <p:nvPr/>
          </p:nvGrpSpPr>
          <p:grpSpPr>
            <a:xfrm>
              <a:off x="1487172" y="247863"/>
              <a:ext cx="790636" cy="327167"/>
              <a:chOff x="2401216" y="422698"/>
              <a:chExt cx="1054182" cy="436222"/>
            </a:xfrm>
          </p:grpSpPr>
          <p:sp>
            <p:nvSpPr>
              <p:cNvPr id="202" name="Google Shape;202;p3"/>
              <p:cNvSpPr/>
              <p:nvPr/>
            </p:nvSpPr>
            <p:spPr>
              <a:xfrm rot="5400000">
                <a:off x="2785862" y="215852"/>
                <a:ext cx="291813" cy="994324"/>
              </a:xfrm>
              <a:custGeom>
                <a:avLst/>
                <a:gdLst/>
                <a:ahLst/>
                <a:cxnLst/>
                <a:rect l="l" t="t" r="r" b="b"/>
                <a:pathLst>
                  <a:path w="5270" h="17957" extrusionOk="0">
                    <a:moveTo>
                      <a:pt x="2235" y="0"/>
                    </a:moveTo>
                    <a:cubicBezTo>
                      <a:pt x="2019" y="0"/>
                      <a:pt x="1808" y="48"/>
                      <a:pt x="1614" y="155"/>
                    </a:cubicBezTo>
                    <a:cubicBezTo>
                      <a:pt x="1883" y="370"/>
                      <a:pt x="2125" y="585"/>
                      <a:pt x="2340" y="854"/>
                    </a:cubicBezTo>
                    <a:cubicBezTo>
                      <a:pt x="3200" y="2036"/>
                      <a:pt x="3549" y="3596"/>
                      <a:pt x="3200" y="4994"/>
                    </a:cubicBezTo>
                    <a:cubicBezTo>
                      <a:pt x="2904" y="6230"/>
                      <a:pt x="2151" y="7306"/>
                      <a:pt x="1533" y="8435"/>
                    </a:cubicBezTo>
                    <a:cubicBezTo>
                      <a:pt x="619" y="9994"/>
                      <a:pt x="1" y="11876"/>
                      <a:pt x="995" y="13570"/>
                    </a:cubicBezTo>
                    <a:cubicBezTo>
                      <a:pt x="1345" y="14215"/>
                      <a:pt x="1856" y="14779"/>
                      <a:pt x="2259" y="15425"/>
                    </a:cubicBezTo>
                    <a:cubicBezTo>
                      <a:pt x="2635" y="16016"/>
                      <a:pt x="2904" y="16688"/>
                      <a:pt x="2689" y="17360"/>
                    </a:cubicBezTo>
                    <a:cubicBezTo>
                      <a:pt x="2635" y="17575"/>
                      <a:pt x="2528" y="17737"/>
                      <a:pt x="2393" y="17898"/>
                    </a:cubicBezTo>
                    <a:lnTo>
                      <a:pt x="2420" y="17952"/>
                    </a:lnTo>
                    <a:cubicBezTo>
                      <a:pt x="2450" y="17955"/>
                      <a:pt x="2479" y="17957"/>
                      <a:pt x="2508" y="17957"/>
                    </a:cubicBezTo>
                    <a:cubicBezTo>
                      <a:pt x="2932" y="17957"/>
                      <a:pt x="3318" y="17603"/>
                      <a:pt x="3469" y="17226"/>
                    </a:cubicBezTo>
                    <a:cubicBezTo>
                      <a:pt x="3630" y="16796"/>
                      <a:pt x="3603" y="16339"/>
                      <a:pt x="3469" y="15882"/>
                    </a:cubicBezTo>
                    <a:cubicBezTo>
                      <a:pt x="3200" y="14941"/>
                      <a:pt x="2608" y="14107"/>
                      <a:pt x="2367" y="13140"/>
                    </a:cubicBezTo>
                    <a:cubicBezTo>
                      <a:pt x="2017" y="11580"/>
                      <a:pt x="2689" y="10021"/>
                      <a:pt x="3469" y="8596"/>
                    </a:cubicBezTo>
                    <a:cubicBezTo>
                      <a:pt x="4222" y="7225"/>
                      <a:pt x="5136" y="5773"/>
                      <a:pt x="5189" y="4187"/>
                    </a:cubicBezTo>
                    <a:cubicBezTo>
                      <a:pt x="5270" y="3004"/>
                      <a:pt x="4813" y="1821"/>
                      <a:pt x="4033" y="934"/>
                    </a:cubicBezTo>
                    <a:cubicBezTo>
                      <a:pt x="3589" y="429"/>
                      <a:pt x="2887" y="0"/>
                      <a:pt x="22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203;p3"/>
              <p:cNvSpPr/>
              <p:nvPr/>
            </p:nvSpPr>
            <p:spPr>
              <a:xfrm rot="5400000">
                <a:off x="2758563" y="65352"/>
                <a:ext cx="339489" cy="1054182"/>
              </a:xfrm>
              <a:custGeom>
                <a:avLst/>
                <a:gdLst/>
                <a:ahLst/>
                <a:cxnLst/>
                <a:rect l="l" t="t" r="r" b="b"/>
                <a:pathLst>
                  <a:path w="6131" h="19038" extrusionOk="0">
                    <a:moveTo>
                      <a:pt x="2528" y="0"/>
                    </a:moveTo>
                    <a:cubicBezTo>
                      <a:pt x="1914" y="0"/>
                      <a:pt x="1304" y="267"/>
                      <a:pt x="807" y="901"/>
                    </a:cubicBezTo>
                    <a:cubicBezTo>
                      <a:pt x="270" y="1654"/>
                      <a:pt x="162" y="2703"/>
                      <a:pt x="377" y="3590"/>
                    </a:cubicBezTo>
                    <a:cubicBezTo>
                      <a:pt x="646" y="4746"/>
                      <a:pt x="1318" y="5714"/>
                      <a:pt x="1560" y="6816"/>
                    </a:cubicBezTo>
                    <a:cubicBezTo>
                      <a:pt x="2098" y="9424"/>
                      <a:pt x="82" y="11870"/>
                      <a:pt x="28" y="14478"/>
                    </a:cubicBezTo>
                    <a:cubicBezTo>
                      <a:pt x="1" y="16198"/>
                      <a:pt x="1023" y="18457"/>
                      <a:pt x="2824" y="18967"/>
                    </a:cubicBezTo>
                    <a:cubicBezTo>
                      <a:pt x="3011" y="19019"/>
                      <a:pt x="3210" y="19037"/>
                      <a:pt x="3405" y="19037"/>
                    </a:cubicBezTo>
                    <a:cubicBezTo>
                      <a:pt x="3518" y="19037"/>
                      <a:pt x="3630" y="19031"/>
                      <a:pt x="3738" y="19021"/>
                    </a:cubicBezTo>
                    <a:cubicBezTo>
                      <a:pt x="4007" y="18887"/>
                      <a:pt x="4276" y="18833"/>
                      <a:pt x="4544" y="18752"/>
                    </a:cubicBezTo>
                    <a:cubicBezTo>
                      <a:pt x="4706" y="18645"/>
                      <a:pt x="4840" y="18510"/>
                      <a:pt x="4975" y="18376"/>
                    </a:cubicBezTo>
                    <a:cubicBezTo>
                      <a:pt x="5109" y="18215"/>
                      <a:pt x="5216" y="18053"/>
                      <a:pt x="5270" y="17838"/>
                    </a:cubicBezTo>
                    <a:cubicBezTo>
                      <a:pt x="5485" y="17166"/>
                      <a:pt x="5216" y="16467"/>
                      <a:pt x="4840" y="15903"/>
                    </a:cubicBezTo>
                    <a:cubicBezTo>
                      <a:pt x="4437" y="15257"/>
                      <a:pt x="3926" y="14693"/>
                      <a:pt x="3577" y="14048"/>
                    </a:cubicBezTo>
                    <a:cubicBezTo>
                      <a:pt x="2555" y="12327"/>
                      <a:pt x="3200" y="10499"/>
                      <a:pt x="4114" y="8913"/>
                    </a:cubicBezTo>
                    <a:cubicBezTo>
                      <a:pt x="4733" y="7811"/>
                      <a:pt x="5485" y="6735"/>
                      <a:pt x="5781" y="5472"/>
                    </a:cubicBezTo>
                    <a:cubicBezTo>
                      <a:pt x="6131" y="4074"/>
                      <a:pt x="5781" y="2488"/>
                      <a:pt x="4921" y="1358"/>
                    </a:cubicBezTo>
                    <a:cubicBezTo>
                      <a:pt x="4706" y="1090"/>
                      <a:pt x="4464" y="848"/>
                      <a:pt x="4195" y="633"/>
                    </a:cubicBezTo>
                    <a:cubicBezTo>
                      <a:pt x="3698" y="240"/>
                      <a:pt x="3111" y="0"/>
                      <a:pt x="252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204;p3"/>
              <p:cNvSpPr/>
              <p:nvPr/>
            </p:nvSpPr>
            <p:spPr>
              <a:xfrm rot="5400000">
                <a:off x="3229064" y="493435"/>
                <a:ext cx="104266" cy="224812"/>
              </a:xfrm>
              <a:custGeom>
                <a:avLst/>
                <a:gdLst/>
                <a:ahLst/>
                <a:cxnLst/>
                <a:rect l="l" t="t" r="r" b="b"/>
                <a:pathLst>
                  <a:path w="1883" h="4060" fill="none" extrusionOk="0">
                    <a:moveTo>
                      <a:pt x="1" y="0"/>
                    </a:moveTo>
                    <a:cubicBezTo>
                      <a:pt x="1264" y="861"/>
                      <a:pt x="1883" y="2608"/>
                      <a:pt x="1399" y="4060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3"/>
              <p:cNvSpPr/>
              <p:nvPr/>
            </p:nvSpPr>
            <p:spPr>
              <a:xfrm rot="5400000">
                <a:off x="2550289" y="423473"/>
                <a:ext cx="107201" cy="206982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3738" fill="none" extrusionOk="0">
                    <a:moveTo>
                      <a:pt x="350" y="1"/>
                    </a:moveTo>
                    <a:cubicBezTo>
                      <a:pt x="0" y="1399"/>
                      <a:pt x="672" y="3039"/>
                      <a:pt x="1936" y="3738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6" name="Google Shape;206;p3"/>
            <p:cNvGrpSpPr/>
            <p:nvPr/>
          </p:nvGrpSpPr>
          <p:grpSpPr>
            <a:xfrm>
              <a:off x="6866901" y="249545"/>
              <a:ext cx="791758" cy="323803"/>
              <a:chOff x="5701558" y="427183"/>
              <a:chExt cx="1055677" cy="431737"/>
            </a:xfrm>
          </p:grpSpPr>
          <p:sp>
            <p:nvSpPr>
              <p:cNvPr id="207" name="Google Shape;207;p3"/>
              <p:cNvSpPr/>
              <p:nvPr/>
            </p:nvSpPr>
            <p:spPr>
              <a:xfrm rot="5400000">
                <a:off x="6077427" y="214219"/>
                <a:ext cx="294803" cy="994601"/>
              </a:xfrm>
              <a:custGeom>
                <a:avLst/>
                <a:gdLst/>
                <a:ahLst/>
                <a:cxnLst/>
                <a:rect l="l" t="t" r="r" b="b"/>
                <a:pathLst>
                  <a:path w="5324" h="17962" extrusionOk="0">
                    <a:moveTo>
                      <a:pt x="2547" y="1"/>
                    </a:moveTo>
                    <a:cubicBezTo>
                      <a:pt x="2514" y="1"/>
                      <a:pt x="2481" y="3"/>
                      <a:pt x="2447" y="7"/>
                    </a:cubicBezTo>
                    <a:lnTo>
                      <a:pt x="2421" y="34"/>
                    </a:lnTo>
                    <a:cubicBezTo>
                      <a:pt x="2555" y="222"/>
                      <a:pt x="2662" y="383"/>
                      <a:pt x="2716" y="571"/>
                    </a:cubicBezTo>
                    <a:cubicBezTo>
                      <a:pt x="2931" y="1243"/>
                      <a:pt x="2662" y="1969"/>
                      <a:pt x="2286" y="2534"/>
                    </a:cubicBezTo>
                    <a:cubicBezTo>
                      <a:pt x="1883" y="3179"/>
                      <a:pt x="1372" y="3744"/>
                      <a:pt x="1023" y="4389"/>
                    </a:cubicBezTo>
                    <a:cubicBezTo>
                      <a:pt x="1" y="6109"/>
                      <a:pt x="646" y="7938"/>
                      <a:pt x="1560" y="9524"/>
                    </a:cubicBezTo>
                    <a:cubicBezTo>
                      <a:pt x="2179" y="10626"/>
                      <a:pt x="2931" y="11701"/>
                      <a:pt x="3227" y="12965"/>
                    </a:cubicBezTo>
                    <a:cubicBezTo>
                      <a:pt x="3577" y="14363"/>
                      <a:pt x="3227" y="15949"/>
                      <a:pt x="2367" y="17078"/>
                    </a:cubicBezTo>
                    <a:cubicBezTo>
                      <a:pt x="2152" y="17347"/>
                      <a:pt x="1910" y="17589"/>
                      <a:pt x="1641" y="17804"/>
                    </a:cubicBezTo>
                    <a:cubicBezTo>
                      <a:pt x="1846" y="17913"/>
                      <a:pt x="2067" y="17962"/>
                      <a:pt x="2293" y="17962"/>
                    </a:cubicBezTo>
                    <a:cubicBezTo>
                      <a:pt x="2953" y="17962"/>
                      <a:pt x="3653" y="17545"/>
                      <a:pt x="4114" y="17024"/>
                    </a:cubicBezTo>
                    <a:cubicBezTo>
                      <a:pt x="4867" y="16137"/>
                      <a:pt x="5324" y="14927"/>
                      <a:pt x="5243" y="13771"/>
                    </a:cubicBezTo>
                    <a:cubicBezTo>
                      <a:pt x="5190" y="12185"/>
                      <a:pt x="4276" y="10733"/>
                      <a:pt x="3496" y="9362"/>
                    </a:cubicBezTo>
                    <a:cubicBezTo>
                      <a:pt x="2716" y="7938"/>
                      <a:pt x="2017" y="6351"/>
                      <a:pt x="2394" y="4819"/>
                    </a:cubicBezTo>
                    <a:cubicBezTo>
                      <a:pt x="2636" y="3851"/>
                      <a:pt x="3227" y="3018"/>
                      <a:pt x="3496" y="2077"/>
                    </a:cubicBezTo>
                    <a:cubicBezTo>
                      <a:pt x="3630" y="1620"/>
                      <a:pt x="3657" y="1109"/>
                      <a:pt x="3496" y="706"/>
                    </a:cubicBezTo>
                    <a:cubicBezTo>
                      <a:pt x="3346" y="307"/>
                      <a:pt x="2966" y="1"/>
                      <a:pt x="25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08;p3"/>
              <p:cNvSpPr/>
              <p:nvPr/>
            </p:nvSpPr>
            <p:spPr>
              <a:xfrm rot="5400000">
                <a:off x="6061147" y="67594"/>
                <a:ext cx="336499" cy="1055677"/>
              </a:xfrm>
              <a:custGeom>
                <a:avLst/>
                <a:gdLst/>
                <a:ahLst/>
                <a:cxnLst/>
                <a:rect l="l" t="t" r="r" b="b"/>
                <a:pathLst>
                  <a:path w="6077" h="19065" extrusionOk="0">
                    <a:moveTo>
                      <a:pt x="3310" y="1"/>
                    </a:moveTo>
                    <a:cubicBezTo>
                      <a:pt x="3136" y="1"/>
                      <a:pt x="2957" y="29"/>
                      <a:pt x="2770" y="76"/>
                    </a:cubicBezTo>
                    <a:cubicBezTo>
                      <a:pt x="995" y="587"/>
                      <a:pt x="1" y="2792"/>
                      <a:pt x="1" y="4539"/>
                    </a:cubicBezTo>
                    <a:cubicBezTo>
                      <a:pt x="1" y="7174"/>
                      <a:pt x="2044" y="9620"/>
                      <a:pt x="1506" y="12201"/>
                    </a:cubicBezTo>
                    <a:cubicBezTo>
                      <a:pt x="1264" y="13357"/>
                      <a:pt x="592" y="14325"/>
                      <a:pt x="323" y="15427"/>
                    </a:cubicBezTo>
                    <a:cubicBezTo>
                      <a:pt x="81" y="16341"/>
                      <a:pt x="189" y="17389"/>
                      <a:pt x="753" y="18115"/>
                    </a:cubicBezTo>
                    <a:cubicBezTo>
                      <a:pt x="1242" y="18786"/>
                      <a:pt x="1854" y="19064"/>
                      <a:pt x="2473" y="19064"/>
                    </a:cubicBezTo>
                    <a:cubicBezTo>
                      <a:pt x="3045" y="19064"/>
                      <a:pt x="3623" y="18826"/>
                      <a:pt x="4114" y="18438"/>
                    </a:cubicBezTo>
                    <a:cubicBezTo>
                      <a:pt x="4356" y="18223"/>
                      <a:pt x="4598" y="17981"/>
                      <a:pt x="4867" y="17712"/>
                    </a:cubicBezTo>
                    <a:cubicBezTo>
                      <a:pt x="5727" y="16556"/>
                      <a:pt x="6076" y="14997"/>
                      <a:pt x="5727" y="13599"/>
                    </a:cubicBezTo>
                    <a:cubicBezTo>
                      <a:pt x="5431" y="12335"/>
                      <a:pt x="4678" y="11260"/>
                      <a:pt x="4060" y="10158"/>
                    </a:cubicBezTo>
                    <a:cubicBezTo>
                      <a:pt x="3146" y="8572"/>
                      <a:pt x="2528" y="6690"/>
                      <a:pt x="3522" y="5023"/>
                    </a:cubicBezTo>
                    <a:cubicBezTo>
                      <a:pt x="3872" y="4378"/>
                      <a:pt x="4383" y="3813"/>
                      <a:pt x="4786" y="3168"/>
                    </a:cubicBezTo>
                    <a:cubicBezTo>
                      <a:pt x="5162" y="2576"/>
                      <a:pt x="5431" y="1877"/>
                      <a:pt x="5216" y="1205"/>
                    </a:cubicBezTo>
                    <a:cubicBezTo>
                      <a:pt x="5162" y="1017"/>
                      <a:pt x="5055" y="856"/>
                      <a:pt x="4920" y="668"/>
                    </a:cubicBezTo>
                    <a:cubicBezTo>
                      <a:pt x="4786" y="533"/>
                      <a:pt x="4625" y="426"/>
                      <a:pt x="4463" y="318"/>
                    </a:cubicBezTo>
                    <a:cubicBezTo>
                      <a:pt x="4195" y="238"/>
                      <a:pt x="3926" y="184"/>
                      <a:pt x="3684" y="49"/>
                    </a:cubicBezTo>
                    <a:cubicBezTo>
                      <a:pt x="3560" y="16"/>
                      <a:pt x="3436" y="1"/>
                      <a:pt x="33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3"/>
              <p:cNvSpPr/>
              <p:nvPr/>
            </p:nvSpPr>
            <p:spPr>
              <a:xfrm rot="5400000">
                <a:off x="5888089" y="479314"/>
                <a:ext cx="95351" cy="297738"/>
              </a:xfrm>
              <a:custGeom>
                <a:avLst/>
                <a:gdLst/>
                <a:ahLst/>
                <a:cxnLst/>
                <a:rect l="l" t="t" r="r" b="b"/>
                <a:pathLst>
                  <a:path w="1722" h="5377" fill="none" extrusionOk="0">
                    <a:moveTo>
                      <a:pt x="753" y="0"/>
                    </a:moveTo>
                    <a:cubicBezTo>
                      <a:pt x="1721" y="1667"/>
                      <a:pt x="1426" y="4033"/>
                      <a:pt x="1" y="5377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3"/>
              <p:cNvSpPr/>
              <p:nvPr/>
            </p:nvSpPr>
            <p:spPr>
              <a:xfrm rot="5400000">
                <a:off x="6520795" y="442078"/>
                <a:ext cx="93801" cy="206982"/>
              </a:xfrm>
              <a:custGeom>
                <a:avLst/>
                <a:gdLst/>
                <a:ahLst/>
                <a:cxnLst/>
                <a:rect l="l" t="t" r="r" b="b"/>
                <a:pathLst>
                  <a:path w="1694" h="3738" fill="none" extrusionOk="0">
                    <a:moveTo>
                      <a:pt x="188" y="3738"/>
                    </a:moveTo>
                    <a:cubicBezTo>
                      <a:pt x="0" y="2313"/>
                      <a:pt x="565" y="888"/>
                      <a:pt x="1694" y="1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1" name="Google Shape;211;p3"/>
            <p:cNvGrpSpPr/>
            <p:nvPr/>
          </p:nvGrpSpPr>
          <p:grpSpPr>
            <a:xfrm flipH="1">
              <a:off x="8535067" y="2190942"/>
              <a:ext cx="442067" cy="762477"/>
              <a:chOff x="126008" y="2204268"/>
              <a:chExt cx="433399" cy="747526"/>
            </a:xfrm>
          </p:grpSpPr>
          <p:sp>
            <p:nvSpPr>
              <p:cNvPr id="212" name="Google Shape;212;p3"/>
              <p:cNvSpPr/>
              <p:nvPr/>
            </p:nvSpPr>
            <p:spPr>
              <a:xfrm rot="5400000">
                <a:off x="164296" y="2556683"/>
                <a:ext cx="357882" cy="432340"/>
              </a:xfrm>
              <a:custGeom>
                <a:avLst/>
                <a:gdLst/>
                <a:ahLst/>
                <a:cxnLst/>
                <a:rect l="l" t="t" r="r" b="b"/>
                <a:pathLst>
                  <a:path w="8791" h="10620" extrusionOk="0">
                    <a:moveTo>
                      <a:pt x="433" y="1"/>
                    </a:moveTo>
                    <a:cubicBezTo>
                      <a:pt x="166" y="1"/>
                      <a:pt x="0" y="321"/>
                      <a:pt x="27" y="1107"/>
                    </a:cubicBezTo>
                    <a:cubicBezTo>
                      <a:pt x="54" y="2639"/>
                      <a:pt x="376" y="4253"/>
                      <a:pt x="860" y="5704"/>
                    </a:cubicBezTo>
                    <a:cubicBezTo>
                      <a:pt x="1398" y="7371"/>
                      <a:pt x="2097" y="8903"/>
                      <a:pt x="3548" y="9871"/>
                    </a:cubicBezTo>
                    <a:cubicBezTo>
                      <a:pt x="4244" y="10335"/>
                      <a:pt x="5060" y="10619"/>
                      <a:pt x="5876" y="10619"/>
                    </a:cubicBezTo>
                    <a:cubicBezTo>
                      <a:pt x="6005" y="10619"/>
                      <a:pt x="6135" y="10612"/>
                      <a:pt x="6264" y="10597"/>
                    </a:cubicBezTo>
                    <a:cubicBezTo>
                      <a:pt x="6963" y="10516"/>
                      <a:pt x="7689" y="10167"/>
                      <a:pt x="8092" y="9576"/>
                    </a:cubicBezTo>
                    <a:cubicBezTo>
                      <a:pt x="8361" y="9172"/>
                      <a:pt x="8441" y="8661"/>
                      <a:pt x="8495" y="8151"/>
                    </a:cubicBezTo>
                    <a:cubicBezTo>
                      <a:pt x="8791" y="4817"/>
                      <a:pt x="5995" y="4118"/>
                      <a:pt x="3790" y="2935"/>
                    </a:cubicBezTo>
                    <a:cubicBezTo>
                      <a:pt x="2876" y="2478"/>
                      <a:pt x="2097" y="1779"/>
                      <a:pt x="1505" y="892"/>
                    </a:cubicBezTo>
                    <a:cubicBezTo>
                      <a:pt x="1106" y="355"/>
                      <a:pt x="713" y="1"/>
                      <a:pt x="43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3"/>
              <p:cNvSpPr/>
              <p:nvPr/>
            </p:nvSpPr>
            <p:spPr>
              <a:xfrm rot="5400000">
                <a:off x="162932" y="2167344"/>
                <a:ext cx="358452" cy="432299"/>
              </a:xfrm>
              <a:custGeom>
                <a:avLst/>
                <a:gdLst/>
                <a:ahLst/>
                <a:cxnLst/>
                <a:rect l="l" t="t" r="r" b="b"/>
                <a:pathLst>
                  <a:path w="8805" h="10619" extrusionOk="0">
                    <a:moveTo>
                      <a:pt x="8355" y="1"/>
                    </a:moveTo>
                    <a:cubicBezTo>
                      <a:pt x="8071" y="1"/>
                      <a:pt x="7685" y="355"/>
                      <a:pt x="7312" y="892"/>
                    </a:cubicBezTo>
                    <a:cubicBezTo>
                      <a:pt x="6694" y="1752"/>
                      <a:pt x="5888" y="2451"/>
                      <a:pt x="5027" y="2935"/>
                    </a:cubicBezTo>
                    <a:cubicBezTo>
                      <a:pt x="2796" y="4118"/>
                      <a:pt x="0" y="4790"/>
                      <a:pt x="323" y="8151"/>
                    </a:cubicBezTo>
                    <a:cubicBezTo>
                      <a:pt x="350" y="8661"/>
                      <a:pt x="457" y="9172"/>
                      <a:pt x="726" y="9575"/>
                    </a:cubicBezTo>
                    <a:cubicBezTo>
                      <a:pt x="1129" y="10221"/>
                      <a:pt x="1828" y="10543"/>
                      <a:pt x="2527" y="10597"/>
                    </a:cubicBezTo>
                    <a:cubicBezTo>
                      <a:pt x="2656" y="10612"/>
                      <a:pt x="2786" y="10619"/>
                      <a:pt x="2915" y="10619"/>
                    </a:cubicBezTo>
                    <a:cubicBezTo>
                      <a:pt x="3730" y="10619"/>
                      <a:pt x="4546" y="10335"/>
                      <a:pt x="5242" y="9871"/>
                    </a:cubicBezTo>
                    <a:cubicBezTo>
                      <a:pt x="6694" y="8903"/>
                      <a:pt x="7393" y="7344"/>
                      <a:pt x="7931" y="5704"/>
                    </a:cubicBezTo>
                    <a:cubicBezTo>
                      <a:pt x="8415" y="4252"/>
                      <a:pt x="8737" y="2639"/>
                      <a:pt x="8791" y="1107"/>
                    </a:cubicBezTo>
                    <a:cubicBezTo>
                      <a:pt x="8804" y="321"/>
                      <a:pt x="8626" y="1"/>
                      <a:pt x="835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14;p3"/>
              <p:cNvSpPr/>
              <p:nvPr/>
            </p:nvSpPr>
            <p:spPr>
              <a:xfrm rot="5400000">
                <a:off x="216075" y="2313149"/>
                <a:ext cx="167481" cy="201392"/>
              </a:xfrm>
              <a:custGeom>
                <a:avLst/>
                <a:gdLst/>
                <a:ahLst/>
                <a:cxnLst/>
                <a:rect l="l" t="t" r="r" b="b"/>
                <a:pathLst>
                  <a:path w="4114" h="4947" fill="none" extrusionOk="0">
                    <a:moveTo>
                      <a:pt x="1" y="4947"/>
                    </a:moveTo>
                    <a:cubicBezTo>
                      <a:pt x="673" y="4920"/>
                      <a:pt x="1291" y="4543"/>
                      <a:pt x="1748" y="4086"/>
                    </a:cubicBezTo>
                    <a:cubicBezTo>
                      <a:pt x="2232" y="3576"/>
                      <a:pt x="2555" y="3011"/>
                      <a:pt x="2877" y="2393"/>
                    </a:cubicBezTo>
                    <a:cubicBezTo>
                      <a:pt x="3307" y="1640"/>
                      <a:pt x="3711" y="833"/>
                      <a:pt x="4114" y="0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5;p3"/>
              <p:cNvSpPr/>
              <p:nvPr/>
            </p:nvSpPr>
            <p:spPr>
              <a:xfrm rot="5400000">
                <a:off x="217724" y="2649687"/>
                <a:ext cx="174076" cy="209087"/>
              </a:xfrm>
              <a:custGeom>
                <a:avLst/>
                <a:gdLst/>
                <a:ahLst/>
                <a:cxnLst/>
                <a:rect l="l" t="t" r="r" b="b"/>
                <a:pathLst>
                  <a:path w="4276" h="5136" fill="none" extrusionOk="0">
                    <a:moveTo>
                      <a:pt x="1" y="1"/>
                    </a:moveTo>
                    <a:cubicBezTo>
                      <a:pt x="28" y="1130"/>
                      <a:pt x="700" y="2125"/>
                      <a:pt x="1372" y="3012"/>
                    </a:cubicBezTo>
                    <a:cubicBezTo>
                      <a:pt x="2125" y="4034"/>
                      <a:pt x="3012" y="5109"/>
                      <a:pt x="4276" y="5136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6" name="Google Shape;216;p3"/>
            <p:cNvGrpSpPr/>
            <p:nvPr/>
          </p:nvGrpSpPr>
          <p:grpSpPr>
            <a:xfrm flipH="1">
              <a:off x="8559171" y="1558402"/>
              <a:ext cx="393857" cy="521341"/>
              <a:chOff x="150169" y="1487750"/>
              <a:chExt cx="386134" cy="511119"/>
            </a:xfrm>
          </p:grpSpPr>
          <p:grpSp>
            <p:nvGrpSpPr>
              <p:cNvPr id="217" name="Google Shape;217;p3"/>
              <p:cNvGrpSpPr/>
              <p:nvPr/>
            </p:nvGrpSpPr>
            <p:grpSpPr>
              <a:xfrm>
                <a:off x="150169" y="1688047"/>
                <a:ext cx="386134" cy="310821"/>
                <a:chOff x="150169" y="1688047"/>
                <a:chExt cx="386134" cy="310821"/>
              </a:xfrm>
            </p:grpSpPr>
            <p:sp>
              <p:nvSpPr>
                <p:cNvPr id="218" name="Google Shape;218;p3"/>
                <p:cNvSpPr/>
                <p:nvPr/>
              </p:nvSpPr>
              <p:spPr>
                <a:xfrm rot="5400000">
                  <a:off x="187825" y="1650391"/>
                  <a:ext cx="310821" cy="3861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35" h="9485" extrusionOk="0">
                      <a:moveTo>
                        <a:pt x="7018" y="0"/>
                      </a:moveTo>
                      <a:cubicBezTo>
                        <a:pt x="6992" y="0"/>
                        <a:pt x="6965" y="2"/>
                        <a:pt x="6936" y="7"/>
                      </a:cubicBezTo>
                      <a:cubicBezTo>
                        <a:pt x="6345" y="87"/>
                        <a:pt x="6372" y="1593"/>
                        <a:pt x="6264" y="1996"/>
                      </a:cubicBezTo>
                      <a:cubicBezTo>
                        <a:pt x="6076" y="3233"/>
                        <a:pt x="5242" y="4335"/>
                        <a:pt x="4113" y="4953"/>
                      </a:cubicBezTo>
                      <a:cubicBezTo>
                        <a:pt x="3307" y="5383"/>
                        <a:pt x="2339" y="5518"/>
                        <a:pt x="1532" y="5948"/>
                      </a:cubicBezTo>
                      <a:cubicBezTo>
                        <a:pt x="699" y="6378"/>
                        <a:pt x="0" y="7265"/>
                        <a:pt x="188" y="8179"/>
                      </a:cubicBezTo>
                      <a:cubicBezTo>
                        <a:pt x="323" y="8771"/>
                        <a:pt x="860" y="9228"/>
                        <a:pt x="1425" y="9389"/>
                      </a:cubicBezTo>
                      <a:cubicBezTo>
                        <a:pt x="1665" y="9455"/>
                        <a:pt x="1909" y="9485"/>
                        <a:pt x="2155" y="9485"/>
                      </a:cubicBezTo>
                      <a:cubicBezTo>
                        <a:pt x="2514" y="9485"/>
                        <a:pt x="2875" y="9420"/>
                        <a:pt x="3226" y="9308"/>
                      </a:cubicBezTo>
                      <a:cubicBezTo>
                        <a:pt x="4732" y="8878"/>
                        <a:pt x="5995" y="7749"/>
                        <a:pt x="6640" y="6297"/>
                      </a:cubicBezTo>
                      <a:cubicBezTo>
                        <a:pt x="7286" y="4819"/>
                        <a:pt x="7205" y="3206"/>
                        <a:pt x="7286" y="1620"/>
                      </a:cubicBezTo>
                      <a:cubicBezTo>
                        <a:pt x="7311" y="1207"/>
                        <a:pt x="7635" y="0"/>
                        <a:pt x="701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" name="Google Shape;219;p3"/>
                <p:cNvSpPr/>
                <p:nvPr/>
              </p:nvSpPr>
              <p:spPr>
                <a:xfrm rot="5400000">
                  <a:off x="177580" y="1798027"/>
                  <a:ext cx="142322" cy="799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96" h="1963" fill="none" extrusionOk="0">
                      <a:moveTo>
                        <a:pt x="1" y="1963"/>
                      </a:moveTo>
                      <a:cubicBezTo>
                        <a:pt x="1372" y="1936"/>
                        <a:pt x="2716" y="1183"/>
                        <a:pt x="3496" y="0"/>
                      </a:cubicBezTo>
                    </a:path>
                  </a:pathLst>
                </a:custGeom>
                <a:solidFill>
                  <a:schemeClr val="dk2"/>
                </a:solidFill>
                <a:ln w="8725" cap="flat" cmpd="sng">
                  <a:solidFill>
                    <a:schemeClr val="lt1"/>
                  </a:solidFill>
                  <a:prstDash val="solid"/>
                  <a:miter lim="2688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20" name="Google Shape;220;p3"/>
              <p:cNvGrpSpPr/>
              <p:nvPr/>
            </p:nvGrpSpPr>
            <p:grpSpPr>
              <a:xfrm>
                <a:off x="163277" y="1487750"/>
                <a:ext cx="362360" cy="403884"/>
                <a:chOff x="163277" y="1487750"/>
                <a:chExt cx="362360" cy="403884"/>
              </a:xfrm>
            </p:grpSpPr>
            <p:sp>
              <p:nvSpPr>
                <p:cNvPr id="221" name="Google Shape;221;p3"/>
                <p:cNvSpPr/>
                <p:nvPr/>
              </p:nvSpPr>
              <p:spPr>
                <a:xfrm rot="5400000">
                  <a:off x="142515" y="1508512"/>
                  <a:ext cx="403884" cy="3623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21" h="8901" extrusionOk="0">
                      <a:moveTo>
                        <a:pt x="9324" y="0"/>
                      </a:moveTo>
                      <a:cubicBezTo>
                        <a:pt x="8928" y="0"/>
                        <a:pt x="8393" y="824"/>
                        <a:pt x="8065" y="1169"/>
                      </a:cubicBezTo>
                      <a:cubicBezTo>
                        <a:pt x="7528" y="1895"/>
                        <a:pt x="6479" y="2003"/>
                        <a:pt x="5592" y="2137"/>
                      </a:cubicBezTo>
                      <a:cubicBezTo>
                        <a:pt x="4167" y="2326"/>
                        <a:pt x="2769" y="2809"/>
                        <a:pt x="1694" y="3777"/>
                      </a:cubicBezTo>
                      <a:cubicBezTo>
                        <a:pt x="646" y="4745"/>
                        <a:pt x="0" y="6277"/>
                        <a:pt x="350" y="7649"/>
                      </a:cubicBezTo>
                      <a:cubicBezTo>
                        <a:pt x="511" y="8213"/>
                        <a:pt x="834" y="8778"/>
                        <a:pt x="1425" y="8885"/>
                      </a:cubicBezTo>
                      <a:cubicBezTo>
                        <a:pt x="1485" y="8896"/>
                        <a:pt x="1544" y="8901"/>
                        <a:pt x="1604" y="8901"/>
                      </a:cubicBezTo>
                      <a:cubicBezTo>
                        <a:pt x="2005" y="8901"/>
                        <a:pt x="2405" y="8675"/>
                        <a:pt x="2662" y="8348"/>
                      </a:cubicBezTo>
                      <a:cubicBezTo>
                        <a:pt x="2958" y="7971"/>
                        <a:pt x="3119" y="7541"/>
                        <a:pt x="3334" y="7111"/>
                      </a:cubicBezTo>
                      <a:cubicBezTo>
                        <a:pt x="3764" y="6170"/>
                        <a:pt x="4275" y="5175"/>
                        <a:pt x="5108" y="4557"/>
                      </a:cubicBezTo>
                      <a:cubicBezTo>
                        <a:pt x="6022" y="3858"/>
                        <a:pt x="7205" y="3589"/>
                        <a:pt x="8200" y="2971"/>
                      </a:cubicBezTo>
                      <a:cubicBezTo>
                        <a:pt x="8872" y="2567"/>
                        <a:pt x="9920" y="1627"/>
                        <a:pt x="9759" y="712"/>
                      </a:cubicBezTo>
                      <a:cubicBezTo>
                        <a:pt x="9672" y="190"/>
                        <a:pt x="9514" y="0"/>
                        <a:pt x="932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" name="Google Shape;222;p3"/>
                <p:cNvSpPr/>
                <p:nvPr/>
              </p:nvSpPr>
              <p:spPr>
                <a:xfrm rot="5400000">
                  <a:off x="256926" y="1509633"/>
                  <a:ext cx="52557" cy="135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1" h="3334" fill="none" extrusionOk="0">
                      <a:moveTo>
                        <a:pt x="1291" y="0"/>
                      </a:moveTo>
                      <a:cubicBezTo>
                        <a:pt x="431" y="833"/>
                        <a:pt x="1" y="2124"/>
                        <a:pt x="189" y="3334"/>
                      </a:cubicBezTo>
                    </a:path>
                  </a:pathLst>
                </a:custGeom>
                <a:solidFill>
                  <a:schemeClr val="dk2"/>
                </a:solidFill>
                <a:ln w="8725" cap="flat" cmpd="sng">
                  <a:solidFill>
                    <a:schemeClr val="lt1"/>
                  </a:solidFill>
                  <a:prstDash val="solid"/>
                  <a:miter lim="2688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23" name="Google Shape;223;p3"/>
            <p:cNvGrpSpPr/>
            <p:nvPr/>
          </p:nvGrpSpPr>
          <p:grpSpPr>
            <a:xfrm flipH="1">
              <a:off x="8559171" y="3064617"/>
              <a:ext cx="393857" cy="520467"/>
              <a:chOff x="149088" y="3036924"/>
              <a:chExt cx="386134" cy="510262"/>
            </a:xfrm>
          </p:grpSpPr>
          <p:grpSp>
            <p:nvGrpSpPr>
              <p:cNvPr id="224" name="Google Shape;224;p3"/>
              <p:cNvGrpSpPr/>
              <p:nvPr/>
            </p:nvGrpSpPr>
            <p:grpSpPr>
              <a:xfrm>
                <a:off x="149088" y="3036924"/>
                <a:ext cx="386134" cy="311106"/>
                <a:chOff x="149088" y="3036924"/>
                <a:chExt cx="386134" cy="311106"/>
              </a:xfrm>
            </p:grpSpPr>
            <p:sp>
              <p:nvSpPr>
                <p:cNvPr id="225" name="Google Shape;225;p3"/>
                <p:cNvSpPr/>
                <p:nvPr/>
              </p:nvSpPr>
              <p:spPr>
                <a:xfrm rot="5400000">
                  <a:off x="186602" y="2999410"/>
                  <a:ext cx="311106" cy="3861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42" h="9485" extrusionOk="0">
                      <a:moveTo>
                        <a:pt x="641" y="1"/>
                      </a:moveTo>
                      <a:cubicBezTo>
                        <a:pt x="0" y="1"/>
                        <a:pt x="329" y="1201"/>
                        <a:pt x="355" y="1618"/>
                      </a:cubicBezTo>
                      <a:cubicBezTo>
                        <a:pt x="436" y="3204"/>
                        <a:pt x="355" y="4817"/>
                        <a:pt x="1001" y="6295"/>
                      </a:cubicBezTo>
                      <a:cubicBezTo>
                        <a:pt x="1646" y="7747"/>
                        <a:pt x="2909" y="8876"/>
                        <a:pt x="4415" y="9333"/>
                      </a:cubicBezTo>
                      <a:cubicBezTo>
                        <a:pt x="4759" y="9427"/>
                        <a:pt x="5111" y="9484"/>
                        <a:pt x="5463" y="9484"/>
                      </a:cubicBezTo>
                      <a:cubicBezTo>
                        <a:pt x="5716" y="9484"/>
                        <a:pt x="5968" y="9455"/>
                        <a:pt x="6216" y="9387"/>
                      </a:cubicBezTo>
                      <a:cubicBezTo>
                        <a:pt x="6781" y="9226"/>
                        <a:pt x="7318" y="8796"/>
                        <a:pt x="7453" y="8177"/>
                      </a:cubicBezTo>
                      <a:cubicBezTo>
                        <a:pt x="7641" y="7263"/>
                        <a:pt x="6915" y="6403"/>
                        <a:pt x="6109" y="5973"/>
                      </a:cubicBezTo>
                      <a:cubicBezTo>
                        <a:pt x="5275" y="5516"/>
                        <a:pt x="4334" y="5381"/>
                        <a:pt x="3474" y="4951"/>
                      </a:cubicBezTo>
                      <a:cubicBezTo>
                        <a:pt x="2372" y="4387"/>
                        <a:pt x="1565" y="3231"/>
                        <a:pt x="1323" y="1994"/>
                      </a:cubicBezTo>
                      <a:cubicBezTo>
                        <a:pt x="1270" y="1591"/>
                        <a:pt x="1296" y="85"/>
                        <a:pt x="705" y="5"/>
                      </a:cubicBezTo>
                      <a:cubicBezTo>
                        <a:pt x="683" y="2"/>
                        <a:pt x="661" y="1"/>
                        <a:pt x="64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6" name="Google Shape;226;p3"/>
                <p:cNvSpPr/>
                <p:nvPr/>
              </p:nvSpPr>
              <p:spPr>
                <a:xfrm rot="5400000">
                  <a:off x="190260" y="3141124"/>
                  <a:ext cx="121519" cy="711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5" h="1748" fill="none" extrusionOk="0">
                      <a:moveTo>
                        <a:pt x="1" y="0"/>
                      </a:moveTo>
                      <a:cubicBezTo>
                        <a:pt x="646" y="1022"/>
                        <a:pt x="1775" y="1694"/>
                        <a:pt x="2985" y="1748"/>
                      </a:cubicBezTo>
                    </a:path>
                  </a:pathLst>
                </a:custGeom>
                <a:solidFill>
                  <a:schemeClr val="dk2"/>
                </a:solidFill>
                <a:ln w="8725" cap="flat" cmpd="sng">
                  <a:solidFill>
                    <a:schemeClr val="lt1"/>
                  </a:solidFill>
                  <a:prstDash val="solid"/>
                  <a:miter lim="2688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27" name="Google Shape;227;p3"/>
              <p:cNvGrpSpPr/>
              <p:nvPr/>
            </p:nvGrpSpPr>
            <p:grpSpPr>
              <a:xfrm>
                <a:off x="163377" y="3143302"/>
                <a:ext cx="362360" cy="403884"/>
                <a:chOff x="163377" y="3143302"/>
                <a:chExt cx="362360" cy="403884"/>
              </a:xfrm>
            </p:grpSpPr>
            <p:sp>
              <p:nvSpPr>
                <p:cNvPr id="228" name="Google Shape;228;p3"/>
                <p:cNvSpPr/>
                <p:nvPr/>
              </p:nvSpPr>
              <p:spPr>
                <a:xfrm rot="5400000">
                  <a:off x="142615" y="3164064"/>
                  <a:ext cx="403884" cy="3623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21" h="8901" extrusionOk="0">
                      <a:moveTo>
                        <a:pt x="567" y="0"/>
                      </a:moveTo>
                      <a:cubicBezTo>
                        <a:pt x="380" y="0"/>
                        <a:pt x="222" y="190"/>
                        <a:pt x="135" y="712"/>
                      </a:cubicBezTo>
                      <a:cubicBezTo>
                        <a:pt x="1" y="1627"/>
                        <a:pt x="995" y="2567"/>
                        <a:pt x="1668" y="2971"/>
                      </a:cubicBezTo>
                      <a:cubicBezTo>
                        <a:pt x="2689" y="3589"/>
                        <a:pt x="3872" y="3831"/>
                        <a:pt x="4759" y="4557"/>
                      </a:cubicBezTo>
                      <a:cubicBezTo>
                        <a:pt x="5620" y="5202"/>
                        <a:pt x="6103" y="6143"/>
                        <a:pt x="6560" y="7111"/>
                      </a:cubicBezTo>
                      <a:cubicBezTo>
                        <a:pt x="6749" y="7541"/>
                        <a:pt x="6910" y="7971"/>
                        <a:pt x="7233" y="8348"/>
                      </a:cubicBezTo>
                      <a:cubicBezTo>
                        <a:pt x="7490" y="8675"/>
                        <a:pt x="7869" y="8901"/>
                        <a:pt x="8282" y="8901"/>
                      </a:cubicBezTo>
                      <a:cubicBezTo>
                        <a:pt x="8344" y="8901"/>
                        <a:pt x="8406" y="8896"/>
                        <a:pt x="8469" y="8885"/>
                      </a:cubicBezTo>
                      <a:cubicBezTo>
                        <a:pt x="9034" y="8778"/>
                        <a:pt x="9410" y="8213"/>
                        <a:pt x="9545" y="7649"/>
                      </a:cubicBezTo>
                      <a:cubicBezTo>
                        <a:pt x="9921" y="6224"/>
                        <a:pt x="9276" y="4745"/>
                        <a:pt x="8200" y="3777"/>
                      </a:cubicBezTo>
                      <a:cubicBezTo>
                        <a:pt x="7125" y="2836"/>
                        <a:pt x="5700" y="2326"/>
                        <a:pt x="4222" y="2137"/>
                      </a:cubicBezTo>
                      <a:cubicBezTo>
                        <a:pt x="3334" y="2003"/>
                        <a:pt x="2313" y="1895"/>
                        <a:pt x="1748" y="1169"/>
                      </a:cubicBezTo>
                      <a:cubicBezTo>
                        <a:pt x="1476" y="824"/>
                        <a:pt x="957" y="0"/>
                        <a:pt x="56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" name="Google Shape;229;p3"/>
                <p:cNvSpPr/>
                <p:nvPr/>
              </p:nvSpPr>
              <p:spPr>
                <a:xfrm rot="5400000">
                  <a:off x="263580" y="3400494"/>
                  <a:ext cx="58052" cy="125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6" h="3093" fill="none" extrusionOk="0">
                      <a:moveTo>
                        <a:pt x="1" y="0"/>
                      </a:moveTo>
                      <a:cubicBezTo>
                        <a:pt x="915" y="753"/>
                        <a:pt x="1426" y="1909"/>
                        <a:pt x="1372" y="3092"/>
                      </a:cubicBezTo>
                    </a:path>
                  </a:pathLst>
                </a:custGeom>
                <a:solidFill>
                  <a:schemeClr val="dk2"/>
                </a:solidFill>
                <a:ln w="8725" cap="flat" cmpd="sng">
                  <a:solidFill>
                    <a:schemeClr val="lt1"/>
                  </a:solidFill>
                  <a:prstDash val="solid"/>
                  <a:miter lim="2688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30" name="Google Shape;230;p3"/>
            <p:cNvGrpSpPr/>
            <p:nvPr/>
          </p:nvGrpSpPr>
          <p:grpSpPr>
            <a:xfrm rot="10532123">
              <a:off x="587012" y="4074081"/>
              <a:ext cx="424176" cy="491025"/>
              <a:chOff x="8161487" y="589836"/>
              <a:chExt cx="415861" cy="481399"/>
            </a:xfrm>
          </p:grpSpPr>
          <p:sp>
            <p:nvSpPr>
              <p:cNvPr id="231" name="Google Shape;231;p3"/>
              <p:cNvSpPr/>
              <p:nvPr/>
            </p:nvSpPr>
            <p:spPr>
              <a:xfrm rot="5400000">
                <a:off x="8331928" y="825815"/>
                <a:ext cx="339318" cy="151523"/>
              </a:xfrm>
              <a:custGeom>
                <a:avLst/>
                <a:gdLst/>
                <a:ahLst/>
                <a:cxnLst/>
                <a:rect l="l" t="t" r="r" b="b"/>
                <a:pathLst>
                  <a:path w="8335" h="3722" extrusionOk="0">
                    <a:moveTo>
                      <a:pt x="6772" y="1"/>
                    </a:moveTo>
                    <a:cubicBezTo>
                      <a:pt x="6552" y="1"/>
                      <a:pt x="6333" y="27"/>
                      <a:pt x="6130" y="71"/>
                    </a:cubicBezTo>
                    <a:cubicBezTo>
                      <a:pt x="5189" y="233"/>
                      <a:pt x="4329" y="663"/>
                      <a:pt x="3442" y="958"/>
                    </a:cubicBezTo>
                    <a:cubicBezTo>
                      <a:pt x="2850" y="1156"/>
                      <a:pt x="2187" y="1371"/>
                      <a:pt x="1540" y="1371"/>
                    </a:cubicBezTo>
                    <a:cubicBezTo>
                      <a:pt x="1393" y="1371"/>
                      <a:pt x="1247" y="1360"/>
                      <a:pt x="1103" y="1335"/>
                    </a:cubicBezTo>
                    <a:cubicBezTo>
                      <a:pt x="927" y="1300"/>
                      <a:pt x="752" y="1207"/>
                      <a:pt x="591" y="1207"/>
                    </a:cubicBezTo>
                    <a:cubicBezTo>
                      <a:pt x="506" y="1207"/>
                      <a:pt x="425" y="1233"/>
                      <a:pt x="350" y="1308"/>
                    </a:cubicBezTo>
                    <a:cubicBezTo>
                      <a:pt x="1" y="1550"/>
                      <a:pt x="216" y="1980"/>
                      <a:pt x="404" y="2222"/>
                    </a:cubicBezTo>
                    <a:cubicBezTo>
                      <a:pt x="834" y="2706"/>
                      <a:pt x="1453" y="3055"/>
                      <a:pt x="2044" y="3297"/>
                    </a:cubicBezTo>
                    <a:cubicBezTo>
                      <a:pt x="2808" y="3569"/>
                      <a:pt x="3624" y="3721"/>
                      <a:pt x="4425" y="3721"/>
                    </a:cubicBezTo>
                    <a:cubicBezTo>
                      <a:pt x="5371" y="3721"/>
                      <a:pt x="6298" y="3509"/>
                      <a:pt x="7098" y="3029"/>
                    </a:cubicBezTo>
                    <a:cubicBezTo>
                      <a:pt x="7528" y="2760"/>
                      <a:pt x="7932" y="2383"/>
                      <a:pt x="8147" y="1899"/>
                    </a:cubicBezTo>
                    <a:cubicBezTo>
                      <a:pt x="8335" y="1442"/>
                      <a:pt x="8308" y="824"/>
                      <a:pt x="7958" y="421"/>
                    </a:cubicBezTo>
                    <a:cubicBezTo>
                      <a:pt x="7669" y="113"/>
                      <a:pt x="7222" y="1"/>
                      <a:pt x="67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3"/>
              <p:cNvSpPr/>
              <p:nvPr/>
            </p:nvSpPr>
            <p:spPr>
              <a:xfrm rot="5400000">
                <a:off x="8235559" y="515764"/>
                <a:ext cx="178432" cy="326576"/>
              </a:xfrm>
              <a:custGeom>
                <a:avLst/>
                <a:gdLst/>
                <a:ahLst/>
                <a:cxnLst/>
                <a:rect l="l" t="t" r="r" b="b"/>
                <a:pathLst>
                  <a:path w="4383" h="8022" extrusionOk="0">
                    <a:moveTo>
                      <a:pt x="2441" y="1"/>
                    </a:moveTo>
                    <a:cubicBezTo>
                      <a:pt x="2337" y="1"/>
                      <a:pt x="2237" y="37"/>
                      <a:pt x="2151" y="132"/>
                    </a:cubicBezTo>
                    <a:cubicBezTo>
                      <a:pt x="1936" y="374"/>
                      <a:pt x="2097" y="643"/>
                      <a:pt x="2097" y="912"/>
                    </a:cubicBezTo>
                    <a:cubicBezTo>
                      <a:pt x="2151" y="1691"/>
                      <a:pt x="1828" y="2525"/>
                      <a:pt x="1479" y="3197"/>
                    </a:cubicBezTo>
                    <a:cubicBezTo>
                      <a:pt x="1049" y="4030"/>
                      <a:pt x="592" y="4837"/>
                      <a:pt x="269" y="5751"/>
                    </a:cubicBezTo>
                    <a:cubicBezTo>
                      <a:pt x="81" y="6396"/>
                      <a:pt x="0" y="7149"/>
                      <a:pt x="457" y="7633"/>
                    </a:cubicBezTo>
                    <a:cubicBezTo>
                      <a:pt x="678" y="7909"/>
                      <a:pt x="1038" y="8021"/>
                      <a:pt x="1399" y="8021"/>
                    </a:cubicBezTo>
                    <a:cubicBezTo>
                      <a:pt x="1564" y="8021"/>
                      <a:pt x="1730" y="7998"/>
                      <a:pt x="1882" y="7955"/>
                    </a:cubicBezTo>
                    <a:cubicBezTo>
                      <a:pt x="2393" y="7821"/>
                      <a:pt x="2796" y="7472"/>
                      <a:pt x="3146" y="7068"/>
                    </a:cubicBezTo>
                    <a:cubicBezTo>
                      <a:pt x="4221" y="5670"/>
                      <a:pt x="4382" y="3762"/>
                      <a:pt x="3952" y="2095"/>
                    </a:cubicBezTo>
                    <a:cubicBezTo>
                      <a:pt x="3764" y="1450"/>
                      <a:pt x="3495" y="804"/>
                      <a:pt x="3065" y="294"/>
                    </a:cubicBezTo>
                    <a:cubicBezTo>
                      <a:pt x="2901" y="166"/>
                      <a:pt x="2662" y="1"/>
                      <a:pt x="24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3"/>
              <p:cNvSpPr/>
              <p:nvPr/>
            </p:nvSpPr>
            <p:spPr>
              <a:xfrm rot="5400000">
                <a:off x="8425580" y="924561"/>
                <a:ext cx="136826" cy="47101"/>
              </a:xfrm>
              <a:custGeom>
                <a:avLst/>
                <a:gdLst/>
                <a:ahLst/>
                <a:cxnLst/>
                <a:rect l="l" t="t" r="r" b="b"/>
                <a:pathLst>
                  <a:path w="3361" h="1157" fill="none" extrusionOk="0">
                    <a:moveTo>
                      <a:pt x="0" y="807"/>
                    </a:moveTo>
                    <a:cubicBezTo>
                      <a:pt x="1129" y="1156"/>
                      <a:pt x="2447" y="807"/>
                      <a:pt x="3361" y="0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234;p3"/>
              <p:cNvSpPr/>
              <p:nvPr/>
            </p:nvSpPr>
            <p:spPr>
              <a:xfrm rot="5400000">
                <a:off x="8268144" y="629245"/>
                <a:ext cx="49300" cy="121519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2985" fill="none" extrusionOk="0">
                    <a:moveTo>
                      <a:pt x="1156" y="1"/>
                    </a:moveTo>
                    <a:cubicBezTo>
                      <a:pt x="1210" y="1103"/>
                      <a:pt x="780" y="2205"/>
                      <a:pt x="0" y="2985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5" name="Google Shape;235;p3"/>
            <p:cNvGrpSpPr/>
            <p:nvPr/>
          </p:nvGrpSpPr>
          <p:grpSpPr>
            <a:xfrm rot="10532123">
              <a:off x="178400" y="3732259"/>
              <a:ext cx="1150594" cy="1300582"/>
              <a:chOff x="7854581" y="142982"/>
              <a:chExt cx="1128039" cy="1275086"/>
            </a:xfrm>
          </p:grpSpPr>
          <p:sp>
            <p:nvSpPr>
              <p:cNvPr id="236" name="Google Shape;236;p3"/>
              <p:cNvSpPr/>
              <p:nvPr/>
            </p:nvSpPr>
            <p:spPr>
              <a:xfrm rot="5400000">
                <a:off x="8314629" y="756388"/>
                <a:ext cx="927048" cy="396312"/>
              </a:xfrm>
              <a:custGeom>
                <a:avLst/>
                <a:gdLst/>
                <a:ahLst/>
                <a:cxnLst/>
                <a:rect l="l" t="t" r="r" b="b"/>
                <a:pathLst>
                  <a:path w="22772" h="9735" extrusionOk="0">
                    <a:moveTo>
                      <a:pt x="3017" y="1"/>
                    </a:moveTo>
                    <a:cubicBezTo>
                      <a:pt x="1923" y="1"/>
                      <a:pt x="870" y="848"/>
                      <a:pt x="485" y="1868"/>
                    </a:cubicBezTo>
                    <a:cubicBezTo>
                      <a:pt x="1" y="3051"/>
                      <a:pt x="216" y="4368"/>
                      <a:pt x="727" y="5497"/>
                    </a:cubicBezTo>
                    <a:cubicBezTo>
                      <a:pt x="1452" y="7191"/>
                      <a:pt x="2877" y="8535"/>
                      <a:pt x="4544" y="9207"/>
                    </a:cubicBezTo>
                    <a:cubicBezTo>
                      <a:pt x="5399" y="9560"/>
                      <a:pt x="6316" y="9735"/>
                      <a:pt x="7232" y="9735"/>
                    </a:cubicBezTo>
                    <a:cubicBezTo>
                      <a:pt x="8131" y="9735"/>
                      <a:pt x="9029" y="9567"/>
                      <a:pt x="9867" y="9234"/>
                    </a:cubicBezTo>
                    <a:cubicBezTo>
                      <a:pt x="11400" y="8616"/>
                      <a:pt x="12690" y="7514"/>
                      <a:pt x="14115" y="6788"/>
                    </a:cubicBezTo>
                    <a:cubicBezTo>
                      <a:pt x="14936" y="6362"/>
                      <a:pt x="15894" y="6074"/>
                      <a:pt x="16815" y="6074"/>
                    </a:cubicBezTo>
                    <a:cubicBezTo>
                      <a:pt x="17523" y="6074"/>
                      <a:pt x="18208" y="6244"/>
                      <a:pt x="18793" y="6653"/>
                    </a:cubicBezTo>
                    <a:cubicBezTo>
                      <a:pt x="19587" y="7191"/>
                      <a:pt x="20235" y="8193"/>
                      <a:pt x="21201" y="8193"/>
                    </a:cubicBezTo>
                    <a:cubicBezTo>
                      <a:pt x="21249" y="8193"/>
                      <a:pt x="21297" y="8191"/>
                      <a:pt x="21347" y="8186"/>
                    </a:cubicBezTo>
                    <a:cubicBezTo>
                      <a:pt x="21992" y="8132"/>
                      <a:pt x="22503" y="7540"/>
                      <a:pt x="22637" y="6922"/>
                    </a:cubicBezTo>
                    <a:cubicBezTo>
                      <a:pt x="22772" y="6304"/>
                      <a:pt x="22556" y="5632"/>
                      <a:pt x="22288" y="5067"/>
                    </a:cubicBezTo>
                    <a:cubicBezTo>
                      <a:pt x="21911" y="4368"/>
                      <a:pt x="21374" y="3723"/>
                      <a:pt x="20675" y="3158"/>
                    </a:cubicBezTo>
                    <a:cubicBezTo>
                      <a:pt x="19730" y="2465"/>
                      <a:pt x="18588" y="2068"/>
                      <a:pt x="17441" y="2068"/>
                    </a:cubicBezTo>
                    <a:cubicBezTo>
                      <a:pt x="17120" y="2068"/>
                      <a:pt x="16798" y="2099"/>
                      <a:pt x="16481" y="2164"/>
                    </a:cubicBezTo>
                    <a:cubicBezTo>
                      <a:pt x="14921" y="2513"/>
                      <a:pt x="13631" y="3481"/>
                      <a:pt x="12287" y="4368"/>
                    </a:cubicBezTo>
                    <a:cubicBezTo>
                      <a:pt x="11195" y="5087"/>
                      <a:pt x="9457" y="5791"/>
                      <a:pt x="7978" y="5791"/>
                    </a:cubicBezTo>
                    <a:cubicBezTo>
                      <a:pt x="6580" y="5791"/>
                      <a:pt x="5413" y="5162"/>
                      <a:pt x="5243" y="3320"/>
                    </a:cubicBezTo>
                    <a:lnTo>
                      <a:pt x="5243" y="3212"/>
                    </a:lnTo>
                    <a:cubicBezTo>
                      <a:pt x="5189" y="1975"/>
                      <a:pt x="5082" y="524"/>
                      <a:pt x="3630" y="94"/>
                    </a:cubicBezTo>
                    <a:cubicBezTo>
                      <a:pt x="3427" y="30"/>
                      <a:pt x="3222" y="1"/>
                      <a:pt x="301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3"/>
              <p:cNvSpPr/>
              <p:nvPr/>
            </p:nvSpPr>
            <p:spPr>
              <a:xfrm rot="5400000">
                <a:off x="8117038" y="-17698"/>
                <a:ext cx="397330" cy="922244"/>
              </a:xfrm>
              <a:custGeom>
                <a:avLst/>
                <a:gdLst/>
                <a:ahLst/>
                <a:cxnLst/>
                <a:rect l="l" t="t" r="r" b="b"/>
                <a:pathLst>
                  <a:path w="9760" h="22654" extrusionOk="0">
                    <a:moveTo>
                      <a:pt x="3371" y="1"/>
                    </a:moveTo>
                    <a:cubicBezTo>
                      <a:pt x="3035" y="1"/>
                      <a:pt x="2699" y="44"/>
                      <a:pt x="2367" y="140"/>
                    </a:cubicBezTo>
                    <a:cubicBezTo>
                      <a:pt x="1103" y="490"/>
                      <a:pt x="1" y="1780"/>
                      <a:pt x="270" y="3124"/>
                    </a:cubicBezTo>
                    <a:cubicBezTo>
                      <a:pt x="565" y="4603"/>
                      <a:pt x="1990" y="4845"/>
                      <a:pt x="3227" y="5033"/>
                    </a:cubicBezTo>
                    <a:cubicBezTo>
                      <a:pt x="3308" y="5033"/>
                      <a:pt x="3334" y="5033"/>
                      <a:pt x="3388" y="5060"/>
                    </a:cubicBezTo>
                    <a:cubicBezTo>
                      <a:pt x="7071" y="5813"/>
                      <a:pt x="5243" y="10168"/>
                      <a:pt x="3657" y="12157"/>
                    </a:cubicBezTo>
                    <a:cubicBezTo>
                      <a:pt x="2662" y="13394"/>
                      <a:pt x="1560" y="14604"/>
                      <a:pt x="1076" y="16136"/>
                    </a:cubicBezTo>
                    <a:cubicBezTo>
                      <a:pt x="565" y="17803"/>
                      <a:pt x="1022" y="19685"/>
                      <a:pt x="2098" y="21029"/>
                    </a:cubicBezTo>
                    <a:cubicBezTo>
                      <a:pt x="2474" y="21459"/>
                      <a:pt x="2877" y="21836"/>
                      <a:pt x="3334" y="22131"/>
                    </a:cubicBezTo>
                    <a:lnTo>
                      <a:pt x="3738" y="22346"/>
                    </a:lnTo>
                    <a:cubicBezTo>
                      <a:pt x="4007" y="22373"/>
                      <a:pt x="4275" y="22481"/>
                      <a:pt x="4517" y="22615"/>
                    </a:cubicBezTo>
                    <a:cubicBezTo>
                      <a:pt x="4669" y="22634"/>
                      <a:pt x="4822" y="22653"/>
                      <a:pt x="4983" y="22653"/>
                    </a:cubicBezTo>
                    <a:cubicBezTo>
                      <a:pt x="5050" y="22653"/>
                      <a:pt x="5119" y="22650"/>
                      <a:pt x="5189" y="22642"/>
                    </a:cubicBezTo>
                    <a:cubicBezTo>
                      <a:pt x="5808" y="22588"/>
                      <a:pt x="6453" y="22131"/>
                      <a:pt x="6587" y="21513"/>
                    </a:cubicBezTo>
                    <a:cubicBezTo>
                      <a:pt x="6803" y="20491"/>
                      <a:pt x="5781" y="19712"/>
                      <a:pt x="5270" y="18825"/>
                    </a:cubicBezTo>
                    <a:cubicBezTo>
                      <a:pt x="4464" y="17400"/>
                      <a:pt x="4974" y="15545"/>
                      <a:pt x="5888" y="14174"/>
                    </a:cubicBezTo>
                    <a:cubicBezTo>
                      <a:pt x="6749" y="12803"/>
                      <a:pt x="8012" y="11620"/>
                      <a:pt x="8738" y="10168"/>
                    </a:cubicBezTo>
                    <a:cubicBezTo>
                      <a:pt x="9572" y="8555"/>
                      <a:pt x="9760" y="6646"/>
                      <a:pt x="9249" y="4899"/>
                    </a:cubicBezTo>
                    <a:cubicBezTo>
                      <a:pt x="8738" y="3151"/>
                      <a:pt x="7528" y="1646"/>
                      <a:pt x="5942" y="732"/>
                    </a:cubicBezTo>
                    <a:cubicBezTo>
                      <a:pt x="5143" y="303"/>
                      <a:pt x="4258" y="1"/>
                      <a:pt x="33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3"/>
              <p:cNvSpPr/>
              <p:nvPr/>
            </p:nvSpPr>
            <p:spPr>
              <a:xfrm rot="5400000">
                <a:off x="8537170" y="908058"/>
                <a:ext cx="645783" cy="245115"/>
              </a:xfrm>
              <a:custGeom>
                <a:avLst/>
                <a:gdLst/>
                <a:ahLst/>
                <a:cxnLst/>
                <a:rect l="l" t="t" r="r" b="b"/>
                <a:pathLst>
                  <a:path w="15863" h="6021" extrusionOk="0">
                    <a:moveTo>
                      <a:pt x="11936" y="0"/>
                    </a:moveTo>
                    <a:cubicBezTo>
                      <a:pt x="11820" y="0"/>
                      <a:pt x="11703" y="3"/>
                      <a:pt x="11588" y="7"/>
                    </a:cubicBezTo>
                    <a:cubicBezTo>
                      <a:pt x="10351" y="87"/>
                      <a:pt x="9114" y="383"/>
                      <a:pt x="7958" y="921"/>
                    </a:cubicBezTo>
                    <a:cubicBezTo>
                      <a:pt x="6416" y="1649"/>
                      <a:pt x="3712" y="4068"/>
                      <a:pt x="1549" y="4068"/>
                    </a:cubicBezTo>
                    <a:cubicBezTo>
                      <a:pt x="997" y="4068"/>
                      <a:pt x="481" y="3911"/>
                      <a:pt x="28" y="3528"/>
                    </a:cubicBezTo>
                    <a:lnTo>
                      <a:pt x="1" y="3528"/>
                    </a:lnTo>
                    <a:cubicBezTo>
                      <a:pt x="158" y="5384"/>
                      <a:pt x="1312" y="6020"/>
                      <a:pt x="2704" y="6020"/>
                    </a:cubicBezTo>
                    <a:cubicBezTo>
                      <a:pt x="4175" y="6020"/>
                      <a:pt x="5912" y="5309"/>
                      <a:pt x="7018" y="4577"/>
                    </a:cubicBezTo>
                    <a:cubicBezTo>
                      <a:pt x="8335" y="3717"/>
                      <a:pt x="9679" y="2695"/>
                      <a:pt x="11211" y="2399"/>
                    </a:cubicBezTo>
                    <a:cubicBezTo>
                      <a:pt x="11537" y="2334"/>
                      <a:pt x="11866" y="2303"/>
                      <a:pt x="12194" y="2303"/>
                    </a:cubicBezTo>
                    <a:cubicBezTo>
                      <a:pt x="13358" y="2303"/>
                      <a:pt x="14509" y="2696"/>
                      <a:pt x="15432" y="3367"/>
                    </a:cubicBezTo>
                    <a:lnTo>
                      <a:pt x="15459" y="3340"/>
                    </a:lnTo>
                    <a:cubicBezTo>
                      <a:pt x="15755" y="3071"/>
                      <a:pt x="15862" y="2641"/>
                      <a:pt x="15755" y="2238"/>
                    </a:cubicBezTo>
                    <a:cubicBezTo>
                      <a:pt x="15567" y="1351"/>
                      <a:pt x="14706" y="652"/>
                      <a:pt x="13873" y="302"/>
                    </a:cubicBezTo>
                    <a:cubicBezTo>
                      <a:pt x="13278" y="73"/>
                      <a:pt x="12604" y="0"/>
                      <a:pt x="119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39;p3"/>
              <p:cNvSpPr/>
              <p:nvPr/>
            </p:nvSpPr>
            <p:spPr>
              <a:xfrm rot="5400000">
                <a:off x="8025476" y="-10535"/>
                <a:ext cx="389676" cy="696711"/>
              </a:xfrm>
              <a:custGeom>
                <a:avLst/>
                <a:gdLst/>
                <a:ahLst/>
                <a:cxnLst/>
                <a:rect l="l" t="t" r="r" b="b"/>
                <a:pathLst>
                  <a:path w="9572" h="17114" extrusionOk="0">
                    <a:moveTo>
                      <a:pt x="5915" y="1"/>
                    </a:moveTo>
                    <a:cubicBezTo>
                      <a:pt x="6533" y="377"/>
                      <a:pt x="6668" y="1345"/>
                      <a:pt x="6480" y="2044"/>
                    </a:cubicBezTo>
                    <a:cubicBezTo>
                      <a:pt x="6211" y="3039"/>
                      <a:pt x="5082" y="3791"/>
                      <a:pt x="4329" y="4517"/>
                    </a:cubicBezTo>
                    <a:cubicBezTo>
                      <a:pt x="2501" y="6345"/>
                      <a:pt x="942" y="8496"/>
                      <a:pt x="323" y="10969"/>
                    </a:cubicBezTo>
                    <a:cubicBezTo>
                      <a:pt x="81" y="11991"/>
                      <a:pt x="1" y="13093"/>
                      <a:pt x="269" y="14115"/>
                    </a:cubicBezTo>
                    <a:cubicBezTo>
                      <a:pt x="566" y="15352"/>
                      <a:pt x="1865" y="17113"/>
                      <a:pt x="3328" y="17113"/>
                    </a:cubicBezTo>
                    <a:cubicBezTo>
                      <a:pt x="3455" y="17113"/>
                      <a:pt x="3582" y="17100"/>
                      <a:pt x="3711" y="17072"/>
                    </a:cubicBezTo>
                    <a:cubicBezTo>
                      <a:pt x="4221" y="16965"/>
                      <a:pt x="4652" y="16454"/>
                      <a:pt x="4598" y="15943"/>
                    </a:cubicBezTo>
                    <a:cubicBezTo>
                      <a:pt x="3522" y="14599"/>
                      <a:pt x="3092" y="12717"/>
                      <a:pt x="3576" y="11050"/>
                    </a:cubicBezTo>
                    <a:cubicBezTo>
                      <a:pt x="4060" y="9545"/>
                      <a:pt x="5162" y="8308"/>
                      <a:pt x="6184" y="7071"/>
                    </a:cubicBezTo>
                    <a:cubicBezTo>
                      <a:pt x="7797" y="5109"/>
                      <a:pt x="9571" y="727"/>
                      <a:pt x="59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240;p3"/>
              <p:cNvSpPr/>
              <p:nvPr/>
            </p:nvSpPr>
            <p:spPr>
              <a:xfrm rot="5400000">
                <a:off x="8783118" y="476793"/>
                <a:ext cx="53696" cy="211285"/>
              </a:xfrm>
              <a:custGeom>
                <a:avLst/>
                <a:gdLst/>
                <a:ahLst/>
                <a:cxnLst/>
                <a:rect l="l" t="t" r="r" b="b"/>
                <a:pathLst>
                  <a:path w="1319" h="5190" fill="none" extrusionOk="0">
                    <a:moveTo>
                      <a:pt x="539" y="1"/>
                    </a:moveTo>
                    <a:cubicBezTo>
                      <a:pt x="28" y="780"/>
                      <a:pt x="1" y="1802"/>
                      <a:pt x="216" y="2662"/>
                    </a:cubicBezTo>
                    <a:cubicBezTo>
                      <a:pt x="404" y="3576"/>
                      <a:pt x="834" y="4383"/>
                      <a:pt x="1318" y="5189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3"/>
              <p:cNvSpPr/>
              <p:nvPr/>
            </p:nvSpPr>
            <p:spPr>
              <a:xfrm rot="5400000">
                <a:off x="8583410" y="356958"/>
                <a:ext cx="182788" cy="83211"/>
              </a:xfrm>
              <a:custGeom>
                <a:avLst/>
                <a:gdLst/>
                <a:ahLst/>
                <a:cxnLst/>
                <a:rect l="l" t="t" r="r" b="b"/>
                <a:pathLst>
                  <a:path w="4490" h="2044" fill="none" extrusionOk="0">
                    <a:moveTo>
                      <a:pt x="0" y="431"/>
                    </a:moveTo>
                    <a:cubicBezTo>
                      <a:pt x="780" y="54"/>
                      <a:pt x="1721" y="0"/>
                      <a:pt x="2581" y="296"/>
                    </a:cubicBezTo>
                    <a:cubicBezTo>
                      <a:pt x="3415" y="592"/>
                      <a:pt x="4113" y="1237"/>
                      <a:pt x="4490" y="2044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3"/>
              <p:cNvSpPr/>
              <p:nvPr/>
            </p:nvSpPr>
            <p:spPr>
              <a:xfrm rot="5400000">
                <a:off x="7976837" y="138606"/>
                <a:ext cx="62449" cy="143421"/>
              </a:xfrm>
              <a:custGeom>
                <a:avLst/>
                <a:gdLst/>
                <a:ahLst/>
                <a:cxnLst/>
                <a:rect l="l" t="t" r="r" b="b"/>
                <a:pathLst>
                  <a:path w="1534" h="3523" fill="none" extrusionOk="0">
                    <a:moveTo>
                      <a:pt x="323" y="1"/>
                    </a:moveTo>
                    <a:cubicBezTo>
                      <a:pt x="1" y="1265"/>
                      <a:pt x="512" y="2716"/>
                      <a:pt x="1533" y="3523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243;p3"/>
              <p:cNvSpPr/>
              <p:nvPr/>
            </p:nvSpPr>
            <p:spPr>
              <a:xfrm rot="5400000">
                <a:off x="7958232" y="300595"/>
                <a:ext cx="77715" cy="149976"/>
              </a:xfrm>
              <a:custGeom>
                <a:avLst/>
                <a:gdLst/>
                <a:ahLst/>
                <a:cxnLst/>
                <a:rect l="l" t="t" r="r" b="b"/>
                <a:pathLst>
                  <a:path w="1909" h="3684" fill="none" extrusionOk="0">
                    <a:moveTo>
                      <a:pt x="27" y="0"/>
                    </a:moveTo>
                    <a:cubicBezTo>
                      <a:pt x="0" y="1425"/>
                      <a:pt x="753" y="2877"/>
                      <a:pt x="1909" y="3683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44;p3"/>
              <p:cNvSpPr/>
              <p:nvPr/>
            </p:nvSpPr>
            <p:spPr>
              <a:xfrm rot="5400000">
                <a:off x="8723496" y="1242381"/>
                <a:ext cx="101816" cy="109469"/>
              </a:xfrm>
              <a:custGeom>
                <a:avLst/>
                <a:gdLst/>
                <a:ahLst/>
                <a:cxnLst/>
                <a:rect l="l" t="t" r="r" b="b"/>
                <a:pathLst>
                  <a:path w="2501" h="2689" fill="none" extrusionOk="0">
                    <a:moveTo>
                      <a:pt x="1" y="0"/>
                    </a:moveTo>
                    <a:cubicBezTo>
                      <a:pt x="1210" y="404"/>
                      <a:pt x="2151" y="1452"/>
                      <a:pt x="2501" y="2689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5" name="Google Shape;245;p3"/>
            <p:cNvGrpSpPr/>
            <p:nvPr/>
          </p:nvGrpSpPr>
          <p:grpSpPr>
            <a:xfrm rot="-10532123" flipH="1">
              <a:off x="8132812" y="4074081"/>
              <a:ext cx="424176" cy="491025"/>
              <a:chOff x="8161487" y="589836"/>
              <a:chExt cx="415861" cy="481399"/>
            </a:xfrm>
          </p:grpSpPr>
          <p:sp>
            <p:nvSpPr>
              <p:cNvPr id="246" name="Google Shape;246;p3"/>
              <p:cNvSpPr/>
              <p:nvPr/>
            </p:nvSpPr>
            <p:spPr>
              <a:xfrm rot="5400000">
                <a:off x="8331928" y="825815"/>
                <a:ext cx="339318" cy="151523"/>
              </a:xfrm>
              <a:custGeom>
                <a:avLst/>
                <a:gdLst/>
                <a:ahLst/>
                <a:cxnLst/>
                <a:rect l="l" t="t" r="r" b="b"/>
                <a:pathLst>
                  <a:path w="8335" h="3722" extrusionOk="0">
                    <a:moveTo>
                      <a:pt x="6772" y="1"/>
                    </a:moveTo>
                    <a:cubicBezTo>
                      <a:pt x="6552" y="1"/>
                      <a:pt x="6333" y="27"/>
                      <a:pt x="6130" y="71"/>
                    </a:cubicBezTo>
                    <a:cubicBezTo>
                      <a:pt x="5189" y="233"/>
                      <a:pt x="4329" y="663"/>
                      <a:pt x="3442" y="958"/>
                    </a:cubicBezTo>
                    <a:cubicBezTo>
                      <a:pt x="2850" y="1156"/>
                      <a:pt x="2187" y="1371"/>
                      <a:pt x="1540" y="1371"/>
                    </a:cubicBezTo>
                    <a:cubicBezTo>
                      <a:pt x="1393" y="1371"/>
                      <a:pt x="1247" y="1360"/>
                      <a:pt x="1103" y="1335"/>
                    </a:cubicBezTo>
                    <a:cubicBezTo>
                      <a:pt x="927" y="1300"/>
                      <a:pt x="752" y="1207"/>
                      <a:pt x="591" y="1207"/>
                    </a:cubicBezTo>
                    <a:cubicBezTo>
                      <a:pt x="506" y="1207"/>
                      <a:pt x="425" y="1233"/>
                      <a:pt x="350" y="1308"/>
                    </a:cubicBezTo>
                    <a:cubicBezTo>
                      <a:pt x="1" y="1550"/>
                      <a:pt x="216" y="1980"/>
                      <a:pt x="404" y="2222"/>
                    </a:cubicBezTo>
                    <a:cubicBezTo>
                      <a:pt x="834" y="2706"/>
                      <a:pt x="1453" y="3055"/>
                      <a:pt x="2044" y="3297"/>
                    </a:cubicBezTo>
                    <a:cubicBezTo>
                      <a:pt x="2808" y="3569"/>
                      <a:pt x="3624" y="3721"/>
                      <a:pt x="4425" y="3721"/>
                    </a:cubicBezTo>
                    <a:cubicBezTo>
                      <a:pt x="5371" y="3721"/>
                      <a:pt x="6298" y="3509"/>
                      <a:pt x="7098" y="3029"/>
                    </a:cubicBezTo>
                    <a:cubicBezTo>
                      <a:pt x="7528" y="2760"/>
                      <a:pt x="7932" y="2383"/>
                      <a:pt x="8147" y="1899"/>
                    </a:cubicBezTo>
                    <a:cubicBezTo>
                      <a:pt x="8335" y="1442"/>
                      <a:pt x="8308" y="824"/>
                      <a:pt x="7958" y="421"/>
                    </a:cubicBezTo>
                    <a:cubicBezTo>
                      <a:pt x="7669" y="113"/>
                      <a:pt x="7222" y="1"/>
                      <a:pt x="67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3"/>
              <p:cNvSpPr/>
              <p:nvPr/>
            </p:nvSpPr>
            <p:spPr>
              <a:xfrm rot="5400000">
                <a:off x="8235559" y="515764"/>
                <a:ext cx="178432" cy="326576"/>
              </a:xfrm>
              <a:custGeom>
                <a:avLst/>
                <a:gdLst/>
                <a:ahLst/>
                <a:cxnLst/>
                <a:rect l="l" t="t" r="r" b="b"/>
                <a:pathLst>
                  <a:path w="4383" h="8022" extrusionOk="0">
                    <a:moveTo>
                      <a:pt x="2441" y="1"/>
                    </a:moveTo>
                    <a:cubicBezTo>
                      <a:pt x="2337" y="1"/>
                      <a:pt x="2237" y="37"/>
                      <a:pt x="2151" y="132"/>
                    </a:cubicBezTo>
                    <a:cubicBezTo>
                      <a:pt x="1936" y="374"/>
                      <a:pt x="2097" y="643"/>
                      <a:pt x="2097" y="912"/>
                    </a:cubicBezTo>
                    <a:cubicBezTo>
                      <a:pt x="2151" y="1691"/>
                      <a:pt x="1828" y="2525"/>
                      <a:pt x="1479" y="3197"/>
                    </a:cubicBezTo>
                    <a:cubicBezTo>
                      <a:pt x="1049" y="4030"/>
                      <a:pt x="592" y="4837"/>
                      <a:pt x="269" y="5751"/>
                    </a:cubicBezTo>
                    <a:cubicBezTo>
                      <a:pt x="81" y="6396"/>
                      <a:pt x="0" y="7149"/>
                      <a:pt x="457" y="7633"/>
                    </a:cubicBezTo>
                    <a:cubicBezTo>
                      <a:pt x="678" y="7909"/>
                      <a:pt x="1038" y="8021"/>
                      <a:pt x="1399" y="8021"/>
                    </a:cubicBezTo>
                    <a:cubicBezTo>
                      <a:pt x="1564" y="8021"/>
                      <a:pt x="1730" y="7998"/>
                      <a:pt x="1882" y="7955"/>
                    </a:cubicBezTo>
                    <a:cubicBezTo>
                      <a:pt x="2393" y="7821"/>
                      <a:pt x="2796" y="7472"/>
                      <a:pt x="3146" y="7068"/>
                    </a:cubicBezTo>
                    <a:cubicBezTo>
                      <a:pt x="4221" y="5670"/>
                      <a:pt x="4382" y="3762"/>
                      <a:pt x="3952" y="2095"/>
                    </a:cubicBezTo>
                    <a:cubicBezTo>
                      <a:pt x="3764" y="1450"/>
                      <a:pt x="3495" y="804"/>
                      <a:pt x="3065" y="294"/>
                    </a:cubicBezTo>
                    <a:cubicBezTo>
                      <a:pt x="2901" y="166"/>
                      <a:pt x="2662" y="1"/>
                      <a:pt x="24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3"/>
              <p:cNvSpPr/>
              <p:nvPr/>
            </p:nvSpPr>
            <p:spPr>
              <a:xfrm rot="5400000">
                <a:off x="8425580" y="924561"/>
                <a:ext cx="136826" cy="47101"/>
              </a:xfrm>
              <a:custGeom>
                <a:avLst/>
                <a:gdLst/>
                <a:ahLst/>
                <a:cxnLst/>
                <a:rect l="l" t="t" r="r" b="b"/>
                <a:pathLst>
                  <a:path w="3361" h="1157" fill="none" extrusionOk="0">
                    <a:moveTo>
                      <a:pt x="0" y="807"/>
                    </a:moveTo>
                    <a:cubicBezTo>
                      <a:pt x="1129" y="1156"/>
                      <a:pt x="2447" y="807"/>
                      <a:pt x="3361" y="0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49;p3"/>
              <p:cNvSpPr/>
              <p:nvPr/>
            </p:nvSpPr>
            <p:spPr>
              <a:xfrm rot="5400000">
                <a:off x="8268144" y="629245"/>
                <a:ext cx="49300" cy="121519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2985" fill="none" extrusionOk="0">
                    <a:moveTo>
                      <a:pt x="1156" y="1"/>
                    </a:moveTo>
                    <a:cubicBezTo>
                      <a:pt x="1210" y="1103"/>
                      <a:pt x="780" y="2205"/>
                      <a:pt x="0" y="2985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0" name="Google Shape;250;p3"/>
            <p:cNvGrpSpPr/>
            <p:nvPr/>
          </p:nvGrpSpPr>
          <p:grpSpPr>
            <a:xfrm rot="-10532123" flipH="1">
              <a:off x="7815006" y="3732259"/>
              <a:ext cx="1150594" cy="1300582"/>
              <a:chOff x="7854581" y="142982"/>
              <a:chExt cx="1128039" cy="1275086"/>
            </a:xfrm>
          </p:grpSpPr>
          <p:sp>
            <p:nvSpPr>
              <p:cNvPr id="251" name="Google Shape;251;p3"/>
              <p:cNvSpPr/>
              <p:nvPr/>
            </p:nvSpPr>
            <p:spPr>
              <a:xfrm rot="5400000">
                <a:off x="8314629" y="756388"/>
                <a:ext cx="927048" cy="396312"/>
              </a:xfrm>
              <a:custGeom>
                <a:avLst/>
                <a:gdLst/>
                <a:ahLst/>
                <a:cxnLst/>
                <a:rect l="l" t="t" r="r" b="b"/>
                <a:pathLst>
                  <a:path w="22772" h="9735" extrusionOk="0">
                    <a:moveTo>
                      <a:pt x="3017" y="1"/>
                    </a:moveTo>
                    <a:cubicBezTo>
                      <a:pt x="1923" y="1"/>
                      <a:pt x="870" y="848"/>
                      <a:pt x="485" y="1868"/>
                    </a:cubicBezTo>
                    <a:cubicBezTo>
                      <a:pt x="1" y="3051"/>
                      <a:pt x="216" y="4368"/>
                      <a:pt x="727" y="5497"/>
                    </a:cubicBezTo>
                    <a:cubicBezTo>
                      <a:pt x="1452" y="7191"/>
                      <a:pt x="2877" y="8535"/>
                      <a:pt x="4544" y="9207"/>
                    </a:cubicBezTo>
                    <a:cubicBezTo>
                      <a:pt x="5399" y="9560"/>
                      <a:pt x="6316" y="9735"/>
                      <a:pt x="7232" y="9735"/>
                    </a:cubicBezTo>
                    <a:cubicBezTo>
                      <a:pt x="8131" y="9735"/>
                      <a:pt x="9029" y="9567"/>
                      <a:pt x="9867" y="9234"/>
                    </a:cubicBezTo>
                    <a:cubicBezTo>
                      <a:pt x="11400" y="8616"/>
                      <a:pt x="12690" y="7514"/>
                      <a:pt x="14115" y="6788"/>
                    </a:cubicBezTo>
                    <a:cubicBezTo>
                      <a:pt x="14936" y="6362"/>
                      <a:pt x="15894" y="6074"/>
                      <a:pt x="16815" y="6074"/>
                    </a:cubicBezTo>
                    <a:cubicBezTo>
                      <a:pt x="17523" y="6074"/>
                      <a:pt x="18208" y="6244"/>
                      <a:pt x="18793" y="6653"/>
                    </a:cubicBezTo>
                    <a:cubicBezTo>
                      <a:pt x="19587" y="7191"/>
                      <a:pt x="20235" y="8193"/>
                      <a:pt x="21201" y="8193"/>
                    </a:cubicBezTo>
                    <a:cubicBezTo>
                      <a:pt x="21249" y="8193"/>
                      <a:pt x="21297" y="8191"/>
                      <a:pt x="21347" y="8186"/>
                    </a:cubicBezTo>
                    <a:cubicBezTo>
                      <a:pt x="21992" y="8132"/>
                      <a:pt x="22503" y="7540"/>
                      <a:pt x="22637" y="6922"/>
                    </a:cubicBezTo>
                    <a:cubicBezTo>
                      <a:pt x="22772" y="6304"/>
                      <a:pt x="22556" y="5632"/>
                      <a:pt x="22288" y="5067"/>
                    </a:cubicBezTo>
                    <a:cubicBezTo>
                      <a:pt x="21911" y="4368"/>
                      <a:pt x="21374" y="3723"/>
                      <a:pt x="20675" y="3158"/>
                    </a:cubicBezTo>
                    <a:cubicBezTo>
                      <a:pt x="19730" y="2465"/>
                      <a:pt x="18588" y="2068"/>
                      <a:pt x="17441" y="2068"/>
                    </a:cubicBezTo>
                    <a:cubicBezTo>
                      <a:pt x="17120" y="2068"/>
                      <a:pt x="16798" y="2099"/>
                      <a:pt x="16481" y="2164"/>
                    </a:cubicBezTo>
                    <a:cubicBezTo>
                      <a:pt x="14921" y="2513"/>
                      <a:pt x="13631" y="3481"/>
                      <a:pt x="12287" y="4368"/>
                    </a:cubicBezTo>
                    <a:cubicBezTo>
                      <a:pt x="11195" y="5087"/>
                      <a:pt x="9457" y="5791"/>
                      <a:pt x="7978" y="5791"/>
                    </a:cubicBezTo>
                    <a:cubicBezTo>
                      <a:pt x="6580" y="5791"/>
                      <a:pt x="5413" y="5162"/>
                      <a:pt x="5243" y="3320"/>
                    </a:cubicBezTo>
                    <a:lnTo>
                      <a:pt x="5243" y="3212"/>
                    </a:lnTo>
                    <a:cubicBezTo>
                      <a:pt x="5189" y="1975"/>
                      <a:pt x="5082" y="524"/>
                      <a:pt x="3630" y="94"/>
                    </a:cubicBezTo>
                    <a:cubicBezTo>
                      <a:pt x="3427" y="30"/>
                      <a:pt x="3222" y="1"/>
                      <a:pt x="301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3"/>
              <p:cNvSpPr/>
              <p:nvPr/>
            </p:nvSpPr>
            <p:spPr>
              <a:xfrm rot="5400000">
                <a:off x="8117038" y="-17698"/>
                <a:ext cx="397330" cy="922244"/>
              </a:xfrm>
              <a:custGeom>
                <a:avLst/>
                <a:gdLst/>
                <a:ahLst/>
                <a:cxnLst/>
                <a:rect l="l" t="t" r="r" b="b"/>
                <a:pathLst>
                  <a:path w="9760" h="22654" extrusionOk="0">
                    <a:moveTo>
                      <a:pt x="3371" y="1"/>
                    </a:moveTo>
                    <a:cubicBezTo>
                      <a:pt x="3035" y="1"/>
                      <a:pt x="2699" y="44"/>
                      <a:pt x="2367" y="140"/>
                    </a:cubicBezTo>
                    <a:cubicBezTo>
                      <a:pt x="1103" y="490"/>
                      <a:pt x="1" y="1780"/>
                      <a:pt x="270" y="3124"/>
                    </a:cubicBezTo>
                    <a:cubicBezTo>
                      <a:pt x="565" y="4603"/>
                      <a:pt x="1990" y="4845"/>
                      <a:pt x="3227" y="5033"/>
                    </a:cubicBezTo>
                    <a:cubicBezTo>
                      <a:pt x="3308" y="5033"/>
                      <a:pt x="3334" y="5033"/>
                      <a:pt x="3388" y="5060"/>
                    </a:cubicBezTo>
                    <a:cubicBezTo>
                      <a:pt x="7071" y="5813"/>
                      <a:pt x="5243" y="10168"/>
                      <a:pt x="3657" y="12157"/>
                    </a:cubicBezTo>
                    <a:cubicBezTo>
                      <a:pt x="2662" y="13394"/>
                      <a:pt x="1560" y="14604"/>
                      <a:pt x="1076" y="16136"/>
                    </a:cubicBezTo>
                    <a:cubicBezTo>
                      <a:pt x="565" y="17803"/>
                      <a:pt x="1022" y="19685"/>
                      <a:pt x="2098" y="21029"/>
                    </a:cubicBezTo>
                    <a:cubicBezTo>
                      <a:pt x="2474" y="21459"/>
                      <a:pt x="2877" y="21836"/>
                      <a:pt x="3334" y="22131"/>
                    </a:cubicBezTo>
                    <a:lnTo>
                      <a:pt x="3738" y="22346"/>
                    </a:lnTo>
                    <a:cubicBezTo>
                      <a:pt x="4007" y="22373"/>
                      <a:pt x="4275" y="22481"/>
                      <a:pt x="4517" y="22615"/>
                    </a:cubicBezTo>
                    <a:cubicBezTo>
                      <a:pt x="4669" y="22634"/>
                      <a:pt x="4822" y="22653"/>
                      <a:pt x="4983" y="22653"/>
                    </a:cubicBezTo>
                    <a:cubicBezTo>
                      <a:pt x="5050" y="22653"/>
                      <a:pt x="5119" y="22650"/>
                      <a:pt x="5189" y="22642"/>
                    </a:cubicBezTo>
                    <a:cubicBezTo>
                      <a:pt x="5808" y="22588"/>
                      <a:pt x="6453" y="22131"/>
                      <a:pt x="6587" y="21513"/>
                    </a:cubicBezTo>
                    <a:cubicBezTo>
                      <a:pt x="6803" y="20491"/>
                      <a:pt x="5781" y="19712"/>
                      <a:pt x="5270" y="18825"/>
                    </a:cubicBezTo>
                    <a:cubicBezTo>
                      <a:pt x="4464" y="17400"/>
                      <a:pt x="4974" y="15545"/>
                      <a:pt x="5888" y="14174"/>
                    </a:cubicBezTo>
                    <a:cubicBezTo>
                      <a:pt x="6749" y="12803"/>
                      <a:pt x="8012" y="11620"/>
                      <a:pt x="8738" y="10168"/>
                    </a:cubicBezTo>
                    <a:cubicBezTo>
                      <a:pt x="9572" y="8555"/>
                      <a:pt x="9760" y="6646"/>
                      <a:pt x="9249" y="4899"/>
                    </a:cubicBezTo>
                    <a:cubicBezTo>
                      <a:pt x="8738" y="3151"/>
                      <a:pt x="7528" y="1646"/>
                      <a:pt x="5942" y="732"/>
                    </a:cubicBezTo>
                    <a:cubicBezTo>
                      <a:pt x="5143" y="303"/>
                      <a:pt x="4258" y="1"/>
                      <a:pt x="33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3"/>
              <p:cNvSpPr/>
              <p:nvPr/>
            </p:nvSpPr>
            <p:spPr>
              <a:xfrm rot="5400000">
                <a:off x="8537170" y="908058"/>
                <a:ext cx="645783" cy="245115"/>
              </a:xfrm>
              <a:custGeom>
                <a:avLst/>
                <a:gdLst/>
                <a:ahLst/>
                <a:cxnLst/>
                <a:rect l="l" t="t" r="r" b="b"/>
                <a:pathLst>
                  <a:path w="15863" h="6021" extrusionOk="0">
                    <a:moveTo>
                      <a:pt x="11936" y="0"/>
                    </a:moveTo>
                    <a:cubicBezTo>
                      <a:pt x="11820" y="0"/>
                      <a:pt x="11703" y="3"/>
                      <a:pt x="11588" y="7"/>
                    </a:cubicBezTo>
                    <a:cubicBezTo>
                      <a:pt x="10351" y="87"/>
                      <a:pt x="9114" y="383"/>
                      <a:pt x="7958" y="921"/>
                    </a:cubicBezTo>
                    <a:cubicBezTo>
                      <a:pt x="6416" y="1649"/>
                      <a:pt x="3712" y="4068"/>
                      <a:pt x="1549" y="4068"/>
                    </a:cubicBezTo>
                    <a:cubicBezTo>
                      <a:pt x="997" y="4068"/>
                      <a:pt x="481" y="3911"/>
                      <a:pt x="28" y="3528"/>
                    </a:cubicBezTo>
                    <a:lnTo>
                      <a:pt x="1" y="3528"/>
                    </a:lnTo>
                    <a:cubicBezTo>
                      <a:pt x="158" y="5384"/>
                      <a:pt x="1312" y="6020"/>
                      <a:pt x="2704" y="6020"/>
                    </a:cubicBezTo>
                    <a:cubicBezTo>
                      <a:pt x="4175" y="6020"/>
                      <a:pt x="5912" y="5309"/>
                      <a:pt x="7018" y="4577"/>
                    </a:cubicBezTo>
                    <a:cubicBezTo>
                      <a:pt x="8335" y="3717"/>
                      <a:pt x="9679" y="2695"/>
                      <a:pt x="11211" y="2399"/>
                    </a:cubicBezTo>
                    <a:cubicBezTo>
                      <a:pt x="11537" y="2334"/>
                      <a:pt x="11866" y="2303"/>
                      <a:pt x="12194" y="2303"/>
                    </a:cubicBezTo>
                    <a:cubicBezTo>
                      <a:pt x="13358" y="2303"/>
                      <a:pt x="14509" y="2696"/>
                      <a:pt x="15432" y="3367"/>
                    </a:cubicBezTo>
                    <a:lnTo>
                      <a:pt x="15459" y="3340"/>
                    </a:lnTo>
                    <a:cubicBezTo>
                      <a:pt x="15755" y="3071"/>
                      <a:pt x="15862" y="2641"/>
                      <a:pt x="15755" y="2238"/>
                    </a:cubicBezTo>
                    <a:cubicBezTo>
                      <a:pt x="15567" y="1351"/>
                      <a:pt x="14706" y="652"/>
                      <a:pt x="13873" y="302"/>
                    </a:cubicBezTo>
                    <a:cubicBezTo>
                      <a:pt x="13278" y="73"/>
                      <a:pt x="12604" y="0"/>
                      <a:pt x="119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54;p3"/>
              <p:cNvSpPr/>
              <p:nvPr/>
            </p:nvSpPr>
            <p:spPr>
              <a:xfrm rot="5400000">
                <a:off x="8025476" y="-10535"/>
                <a:ext cx="389676" cy="696711"/>
              </a:xfrm>
              <a:custGeom>
                <a:avLst/>
                <a:gdLst/>
                <a:ahLst/>
                <a:cxnLst/>
                <a:rect l="l" t="t" r="r" b="b"/>
                <a:pathLst>
                  <a:path w="9572" h="17114" extrusionOk="0">
                    <a:moveTo>
                      <a:pt x="5915" y="1"/>
                    </a:moveTo>
                    <a:cubicBezTo>
                      <a:pt x="6533" y="377"/>
                      <a:pt x="6668" y="1345"/>
                      <a:pt x="6480" y="2044"/>
                    </a:cubicBezTo>
                    <a:cubicBezTo>
                      <a:pt x="6211" y="3039"/>
                      <a:pt x="5082" y="3791"/>
                      <a:pt x="4329" y="4517"/>
                    </a:cubicBezTo>
                    <a:cubicBezTo>
                      <a:pt x="2501" y="6345"/>
                      <a:pt x="942" y="8496"/>
                      <a:pt x="323" y="10969"/>
                    </a:cubicBezTo>
                    <a:cubicBezTo>
                      <a:pt x="81" y="11991"/>
                      <a:pt x="1" y="13093"/>
                      <a:pt x="269" y="14115"/>
                    </a:cubicBezTo>
                    <a:cubicBezTo>
                      <a:pt x="566" y="15352"/>
                      <a:pt x="1865" y="17113"/>
                      <a:pt x="3328" y="17113"/>
                    </a:cubicBezTo>
                    <a:cubicBezTo>
                      <a:pt x="3455" y="17113"/>
                      <a:pt x="3582" y="17100"/>
                      <a:pt x="3711" y="17072"/>
                    </a:cubicBezTo>
                    <a:cubicBezTo>
                      <a:pt x="4221" y="16965"/>
                      <a:pt x="4652" y="16454"/>
                      <a:pt x="4598" y="15943"/>
                    </a:cubicBezTo>
                    <a:cubicBezTo>
                      <a:pt x="3522" y="14599"/>
                      <a:pt x="3092" y="12717"/>
                      <a:pt x="3576" y="11050"/>
                    </a:cubicBezTo>
                    <a:cubicBezTo>
                      <a:pt x="4060" y="9545"/>
                      <a:pt x="5162" y="8308"/>
                      <a:pt x="6184" y="7071"/>
                    </a:cubicBezTo>
                    <a:cubicBezTo>
                      <a:pt x="7797" y="5109"/>
                      <a:pt x="9571" y="727"/>
                      <a:pt x="59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255;p3"/>
              <p:cNvSpPr/>
              <p:nvPr/>
            </p:nvSpPr>
            <p:spPr>
              <a:xfrm rot="5400000">
                <a:off x="8783118" y="476793"/>
                <a:ext cx="53696" cy="211285"/>
              </a:xfrm>
              <a:custGeom>
                <a:avLst/>
                <a:gdLst/>
                <a:ahLst/>
                <a:cxnLst/>
                <a:rect l="l" t="t" r="r" b="b"/>
                <a:pathLst>
                  <a:path w="1319" h="5190" fill="none" extrusionOk="0">
                    <a:moveTo>
                      <a:pt x="539" y="1"/>
                    </a:moveTo>
                    <a:cubicBezTo>
                      <a:pt x="28" y="780"/>
                      <a:pt x="1" y="1802"/>
                      <a:pt x="216" y="2662"/>
                    </a:cubicBezTo>
                    <a:cubicBezTo>
                      <a:pt x="404" y="3576"/>
                      <a:pt x="834" y="4383"/>
                      <a:pt x="1318" y="5189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3"/>
              <p:cNvSpPr/>
              <p:nvPr/>
            </p:nvSpPr>
            <p:spPr>
              <a:xfrm rot="5400000">
                <a:off x="8583410" y="356958"/>
                <a:ext cx="182788" cy="83211"/>
              </a:xfrm>
              <a:custGeom>
                <a:avLst/>
                <a:gdLst/>
                <a:ahLst/>
                <a:cxnLst/>
                <a:rect l="l" t="t" r="r" b="b"/>
                <a:pathLst>
                  <a:path w="4490" h="2044" fill="none" extrusionOk="0">
                    <a:moveTo>
                      <a:pt x="0" y="431"/>
                    </a:moveTo>
                    <a:cubicBezTo>
                      <a:pt x="780" y="54"/>
                      <a:pt x="1721" y="0"/>
                      <a:pt x="2581" y="296"/>
                    </a:cubicBezTo>
                    <a:cubicBezTo>
                      <a:pt x="3415" y="592"/>
                      <a:pt x="4113" y="1237"/>
                      <a:pt x="4490" y="2044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3"/>
              <p:cNvSpPr/>
              <p:nvPr/>
            </p:nvSpPr>
            <p:spPr>
              <a:xfrm rot="5400000">
                <a:off x="7976837" y="138606"/>
                <a:ext cx="62449" cy="143421"/>
              </a:xfrm>
              <a:custGeom>
                <a:avLst/>
                <a:gdLst/>
                <a:ahLst/>
                <a:cxnLst/>
                <a:rect l="l" t="t" r="r" b="b"/>
                <a:pathLst>
                  <a:path w="1534" h="3523" fill="none" extrusionOk="0">
                    <a:moveTo>
                      <a:pt x="323" y="1"/>
                    </a:moveTo>
                    <a:cubicBezTo>
                      <a:pt x="1" y="1265"/>
                      <a:pt x="512" y="2716"/>
                      <a:pt x="1533" y="3523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3"/>
              <p:cNvSpPr/>
              <p:nvPr/>
            </p:nvSpPr>
            <p:spPr>
              <a:xfrm rot="5400000">
                <a:off x="7958232" y="300595"/>
                <a:ext cx="77715" cy="149976"/>
              </a:xfrm>
              <a:custGeom>
                <a:avLst/>
                <a:gdLst/>
                <a:ahLst/>
                <a:cxnLst/>
                <a:rect l="l" t="t" r="r" b="b"/>
                <a:pathLst>
                  <a:path w="1909" h="3684" fill="none" extrusionOk="0">
                    <a:moveTo>
                      <a:pt x="27" y="0"/>
                    </a:moveTo>
                    <a:cubicBezTo>
                      <a:pt x="0" y="1425"/>
                      <a:pt x="753" y="2877"/>
                      <a:pt x="1909" y="3683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259;p3"/>
              <p:cNvSpPr/>
              <p:nvPr/>
            </p:nvSpPr>
            <p:spPr>
              <a:xfrm rot="5400000">
                <a:off x="8723496" y="1242381"/>
                <a:ext cx="101816" cy="109469"/>
              </a:xfrm>
              <a:custGeom>
                <a:avLst/>
                <a:gdLst/>
                <a:ahLst/>
                <a:cxnLst/>
                <a:rect l="l" t="t" r="r" b="b"/>
                <a:pathLst>
                  <a:path w="2501" h="2689" fill="none" extrusionOk="0">
                    <a:moveTo>
                      <a:pt x="1" y="0"/>
                    </a:moveTo>
                    <a:cubicBezTo>
                      <a:pt x="1210" y="404"/>
                      <a:pt x="2151" y="1452"/>
                      <a:pt x="2501" y="2689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0" name="Google Shape;260;p3"/>
            <p:cNvGrpSpPr/>
            <p:nvPr/>
          </p:nvGrpSpPr>
          <p:grpSpPr>
            <a:xfrm rot="267877" flipH="1">
              <a:off x="587012" y="578394"/>
              <a:ext cx="424176" cy="491025"/>
              <a:chOff x="8161487" y="589836"/>
              <a:chExt cx="415861" cy="481399"/>
            </a:xfrm>
          </p:grpSpPr>
          <p:sp>
            <p:nvSpPr>
              <p:cNvPr id="261" name="Google Shape;261;p3"/>
              <p:cNvSpPr/>
              <p:nvPr/>
            </p:nvSpPr>
            <p:spPr>
              <a:xfrm rot="5400000">
                <a:off x="8331928" y="825815"/>
                <a:ext cx="339318" cy="151523"/>
              </a:xfrm>
              <a:custGeom>
                <a:avLst/>
                <a:gdLst/>
                <a:ahLst/>
                <a:cxnLst/>
                <a:rect l="l" t="t" r="r" b="b"/>
                <a:pathLst>
                  <a:path w="8335" h="3722" extrusionOk="0">
                    <a:moveTo>
                      <a:pt x="6772" y="1"/>
                    </a:moveTo>
                    <a:cubicBezTo>
                      <a:pt x="6552" y="1"/>
                      <a:pt x="6333" y="27"/>
                      <a:pt x="6130" y="71"/>
                    </a:cubicBezTo>
                    <a:cubicBezTo>
                      <a:pt x="5189" y="233"/>
                      <a:pt x="4329" y="663"/>
                      <a:pt x="3442" y="958"/>
                    </a:cubicBezTo>
                    <a:cubicBezTo>
                      <a:pt x="2850" y="1156"/>
                      <a:pt x="2187" y="1371"/>
                      <a:pt x="1540" y="1371"/>
                    </a:cubicBezTo>
                    <a:cubicBezTo>
                      <a:pt x="1393" y="1371"/>
                      <a:pt x="1247" y="1360"/>
                      <a:pt x="1103" y="1335"/>
                    </a:cubicBezTo>
                    <a:cubicBezTo>
                      <a:pt x="927" y="1300"/>
                      <a:pt x="752" y="1207"/>
                      <a:pt x="591" y="1207"/>
                    </a:cubicBezTo>
                    <a:cubicBezTo>
                      <a:pt x="506" y="1207"/>
                      <a:pt x="425" y="1233"/>
                      <a:pt x="350" y="1308"/>
                    </a:cubicBezTo>
                    <a:cubicBezTo>
                      <a:pt x="1" y="1550"/>
                      <a:pt x="216" y="1980"/>
                      <a:pt x="404" y="2222"/>
                    </a:cubicBezTo>
                    <a:cubicBezTo>
                      <a:pt x="834" y="2706"/>
                      <a:pt x="1453" y="3055"/>
                      <a:pt x="2044" y="3297"/>
                    </a:cubicBezTo>
                    <a:cubicBezTo>
                      <a:pt x="2808" y="3569"/>
                      <a:pt x="3624" y="3721"/>
                      <a:pt x="4425" y="3721"/>
                    </a:cubicBezTo>
                    <a:cubicBezTo>
                      <a:pt x="5371" y="3721"/>
                      <a:pt x="6298" y="3509"/>
                      <a:pt x="7098" y="3029"/>
                    </a:cubicBezTo>
                    <a:cubicBezTo>
                      <a:pt x="7528" y="2760"/>
                      <a:pt x="7932" y="2383"/>
                      <a:pt x="8147" y="1899"/>
                    </a:cubicBezTo>
                    <a:cubicBezTo>
                      <a:pt x="8335" y="1442"/>
                      <a:pt x="8308" y="824"/>
                      <a:pt x="7958" y="421"/>
                    </a:cubicBezTo>
                    <a:cubicBezTo>
                      <a:pt x="7669" y="113"/>
                      <a:pt x="7222" y="1"/>
                      <a:pt x="67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3"/>
              <p:cNvSpPr/>
              <p:nvPr/>
            </p:nvSpPr>
            <p:spPr>
              <a:xfrm rot="5400000">
                <a:off x="8235559" y="515764"/>
                <a:ext cx="178432" cy="326576"/>
              </a:xfrm>
              <a:custGeom>
                <a:avLst/>
                <a:gdLst/>
                <a:ahLst/>
                <a:cxnLst/>
                <a:rect l="l" t="t" r="r" b="b"/>
                <a:pathLst>
                  <a:path w="4383" h="8022" extrusionOk="0">
                    <a:moveTo>
                      <a:pt x="2441" y="1"/>
                    </a:moveTo>
                    <a:cubicBezTo>
                      <a:pt x="2337" y="1"/>
                      <a:pt x="2237" y="37"/>
                      <a:pt x="2151" y="132"/>
                    </a:cubicBezTo>
                    <a:cubicBezTo>
                      <a:pt x="1936" y="374"/>
                      <a:pt x="2097" y="643"/>
                      <a:pt x="2097" y="912"/>
                    </a:cubicBezTo>
                    <a:cubicBezTo>
                      <a:pt x="2151" y="1691"/>
                      <a:pt x="1828" y="2525"/>
                      <a:pt x="1479" y="3197"/>
                    </a:cubicBezTo>
                    <a:cubicBezTo>
                      <a:pt x="1049" y="4030"/>
                      <a:pt x="592" y="4837"/>
                      <a:pt x="269" y="5751"/>
                    </a:cubicBezTo>
                    <a:cubicBezTo>
                      <a:pt x="81" y="6396"/>
                      <a:pt x="0" y="7149"/>
                      <a:pt x="457" y="7633"/>
                    </a:cubicBezTo>
                    <a:cubicBezTo>
                      <a:pt x="678" y="7909"/>
                      <a:pt x="1038" y="8021"/>
                      <a:pt x="1399" y="8021"/>
                    </a:cubicBezTo>
                    <a:cubicBezTo>
                      <a:pt x="1564" y="8021"/>
                      <a:pt x="1730" y="7998"/>
                      <a:pt x="1882" y="7955"/>
                    </a:cubicBezTo>
                    <a:cubicBezTo>
                      <a:pt x="2393" y="7821"/>
                      <a:pt x="2796" y="7472"/>
                      <a:pt x="3146" y="7068"/>
                    </a:cubicBezTo>
                    <a:cubicBezTo>
                      <a:pt x="4221" y="5670"/>
                      <a:pt x="4382" y="3762"/>
                      <a:pt x="3952" y="2095"/>
                    </a:cubicBezTo>
                    <a:cubicBezTo>
                      <a:pt x="3764" y="1450"/>
                      <a:pt x="3495" y="804"/>
                      <a:pt x="3065" y="294"/>
                    </a:cubicBezTo>
                    <a:cubicBezTo>
                      <a:pt x="2901" y="166"/>
                      <a:pt x="2662" y="1"/>
                      <a:pt x="24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263;p3"/>
              <p:cNvSpPr/>
              <p:nvPr/>
            </p:nvSpPr>
            <p:spPr>
              <a:xfrm rot="5400000">
                <a:off x="8425580" y="924561"/>
                <a:ext cx="136826" cy="47101"/>
              </a:xfrm>
              <a:custGeom>
                <a:avLst/>
                <a:gdLst/>
                <a:ahLst/>
                <a:cxnLst/>
                <a:rect l="l" t="t" r="r" b="b"/>
                <a:pathLst>
                  <a:path w="3361" h="1157" fill="none" extrusionOk="0">
                    <a:moveTo>
                      <a:pt x="0" y="807"/>
                    </a:moveTo>
                    <a:cubicBezTo>
                      <a:pt x="1129" y="1156"/>
                      <a:pt x="2447" y="807"/>
                      <a:pt x="3361" y="0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264;p3"/>
              <p:cNvSpPr/>
              <p:nvPr/>
            </p:nvSpPr>
            <p:spPr>
              <a:xfrm rot="5400000">
                <a:off x="8268144" y="629245"/>
                <a:ext cx="49300" cy="121519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2985" fill="none" extrusionOk="0">
                    <a:moveTo>
                      <a:pt x="1156" y="1"/>
                    </a:moveTo>
                    <a:cubicBezTo>
                      <a:pt x="1210" y="1103"/>
                      <a:pt x="780" y="2205"/>
                      <a:pt x="0" y="2985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5" name="Google Shape;265;p3"/>
            <p:cNvGrpSpPr/>
            <p:nvPr/>
          </p:nvGrpSpPr>
          <p:grpSpPr>
            <a:xfrm rot="267877" flipH="1">
              <a:off x="178400" y="110659"/>
              <a:ext cx="1150594" cy="1300582"/>
              <a:chOff x="7854581" y="142982"/>
              <a:chExt cx="1128039" cy="1275086"/>
            </a:xfrm>
          </p:grpSpPr>
          <p:sp>
            <p:nvSpPr>
              <p:cNvPr id="266" name="Google Shape;266;p3"/>
              <p:cNvSpPr/>
              <p:nvPr/>
            </p:nvSpPr>
            <p:spPr>
              <a:xfrm rot="5400000">
                <a:off x="8314629" y="756388"/>
                <a:ext cx="927048" cy="396312"/>
              </a:xfrm>
              <a:custGeom>
                <a:avLst/>
                <a:gdLst/>
                <a:ahLst/>
                <a:cxnLst/>
                <a:rect l="l" t="t" r="r" b="b"/>
                <a:pathLst>
                  <a:path w="22772" h="9735" extrusionOk="0">
                    <a:moveTo>
                      <a:pt x="3017" y="1"/>
                    </a:moveTo>
                    <a:cubicBezTo>
                      <a:pt x="1923" y="1"/>
                      <a:pt x="870" y="848"/>
                      <a:pt x="485" y="1868"/>
                    </a:cubicBezTo>
                    <a:cubicBezTo>
                      <a:pt x="1" y="3051"/>
                      <a:pt x="216" y="4368"/>
                      <a:pt x="727" y="5497"/>
                    </a:cubicBezTo>
                    <a:cubicBezTo>
                      <a:pt x="1452" y="7191"/>
                      <a:pt x="2877" y="8535"/>
                      <a:pt x="4544" y="9207"/>
                    </a:cubicBezTo>
                    <a:cubicBezTo>
                      <a:pt x="5399" y="9560"/>
                      <a:pt x="6316" y="9735"/>
                      <a:pt x="7232" y="9735"/>
                    </a:cubicBezTo>
                    <a:cubicBezTo>
                      <a:pt x="8131" y="9735"/>
                      <a:pt x="9029" y="9567"/>
                      <a:pt x="9867" y="9234"/>
                    </a:cubicBezTo>
                    <a:cubicBezTo>
                      <a:pt x="11400" y="8616"/>
                      <a:pt x="12690" y="7514"/>
                      <a:pt x="14115" y="6788"/>
                    </a:cubicBezTo>
                    <a:cubicBezTo>
                      <a:pt x="14936" y="6362"/>
                      <a:pt x="15894" y="6074"/>
                      <a:pt x="16815" y="6074"/>
                    </a:cubicBezTo>
                    <a:cubicBezTo>
                      <a:pt x="17523" y="6074"/>
                      <a:pt x="18208" y="6244"/>
                      <a:pt x="18793" y="6653"/>
                    </a:cubicBezTo>
                    <a:cubicBezTo>
                      <a:pt x="19587" y="7191"/>
                      <a:pt x="20235" y="8193"/>
                      <a:pt x="21201" y="8193"/>
                    </a:cubicBezTo>
                    <a:cubicBezTo>
                      <a:pt x="21249" y="8193"/>
                      <a:pt x="21297" y="8191"/>
                      <a:pt x="21347" y="8186"/>
                    </a:cubicBezTo>
                    <a:cubicBezTo>
                      <a:pt x="21992" y="8132"/>
                      <a:pt x="22503" y="7540"/>
                      <a:pt x="22637" y="6922"/>
                    </a:cubicBezTo>
                    <a:cubicBezTo>
                      <a:pt x="22772" y="6304"/>
                      <a:pt x="22556" y="5632"/>
                      <a:pt x="22288" y="5067"/>
                    </a:cubicBezTo>
                    <a:cubicBezTo>
                      <a:pt x="21911" y="4368"/>
                      <a:pt x="21374" y="3723"/>
                      <a:pt x="20675" y="3158"/>
                    </a:cubicBezTo>
                    <a:cubicBezTo>
                      <a:pt x="19730" y="2465"/>
                      <a:pt x="18588" y="2068"/>
                      <a:pt x="17441" y="2068"/>
                    </a:cubicBezTo>
                    <a:cubicBezTo>
                      <a:pt x="17120" y="2068"/>
                      <a:pt x="16798" y="2099"/>
                      <a:pt x="16481" y="2164"/>
                    </a:cubicBezTo>
                    <a:cubicBezTo>
                      <a:pt x="14921" y="2513"/>
                      <a:pt x="13631" y="3481"/>
                      <a:pt x="12287" y="4368"/>
                    </a:cubicBezTo>
                    <a:cubicBezTo>
                      <a:pt x="11195" y="5087"/>
                      <a:pt x="9457" y="5791"/>
                      <a:pt x="7978" y="5791"/>
                    </a:cubicBezTo>
                    <a:cubicBezTo>
                      <a:pt x="6580" y="5791"/>
                      <a:pt x="5413" y="5162"/>
                      <a:pt x="5243" y="3320"/>
                    </a:cubicBezTo>
                    <a:lnTo>
                      <a:pt x="5243" y="3212"/>
                    </a:lnTo>
                    <a:cubicBezTo>
                      <a:pt x="5189" y="1975"/>
                      <a:pt x="5082" y="524"/>
                      <a:pt x="3630" y="94"/>
                    </a:cubicBezTo>
                    <a:cubicBezTo>
                      <a:pt x="3427" y="30"/>
                      <a:pt x="3222" y="1"/>
                      <a:pt x="301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3"/>
              <p:cNvSpPr/>
              <p:nvPr/>
            </p:nvSpPr>
            <p:spPr>
              <a:xfrm rot="5400000">
                <a:off x="8117038" y="-17698"/>
                <a:ext cx="397330" cy="922244"/>
              </a:xfrm>
              <a:custGeom>
                <a:avLst/>
                <a:gdLst/>
                <a:ahLst/>
                <a:cxnLst/>
                <a:rect l="l" t="t" r="r" b="b"/>
                <a:pathLst>
                  <a:path w="9760" h="22654" extrusionOk="0">
                    <a:moveTo>
                      <a:pt x="3371" y="1"/>
                    </a:moveTo>
                    <a:cubicBezTo>
                      <a:pt x="3035" y="1"/>
                      <a:pt x="2699" y="44"/>
                      <a:pt x="2367" y="140"/>
                    </a:cubicBezTo>
                    <a:cubicBezTo>
                      <a:pt x="1103" y="490"/>
                      <a:pt x="1" y="1780"/>
                      <a:pt x="270" y="3124"/>
                    </a:cubicBezTo>
                    <a:cubicBezTo>
                      <a:pt x="565" y="4603"/>
                      <a:pt x="1990" y="4845"/>
                      <a:pt x="3227" y="5033"/>
                    </a:cubicBezTo>
                    <a:cubicBezTo>
                      <a:pt x="3308" y="5033"/>
                      <a:pt x="3334" y="5033"/>
                      <a:pt x="3388" y="5060"/>
                    </a:cubicBezTo>
                    <a:cubicBezTo>
                      <a:pt x="7071" y="5813"/>
                      <a:pt x="5243" y="10168"/>
                      <a:pt x="3657" y="12157"/>
                    </a:cubicBezTo>
                    <a:cubicBezTo>
                      <a:pt x="2662" y="13394"/>
                      <a:pt x="1560" y="14604"/>
                      <a:pt x="1076" y="16136"/>
                    </a:cubicBezTo>
                    <a:cubicBezTo>
                      <a:pt x="565" y="17803"/>
                      <a:pt x="1022" y="19685"/>
                      <a:pt x="2098" y="21029"/>
                    </a:cubicBezTo>
                    <a:cubicBezTo>
                      <a:pt x="2474" y="21459"/>
                      <a:pt x="2877" y="21836"/>
                      <a:pt x="3334" y="22131"/>
                    </a:cubicBezTo>
                    <a:lnTo>
                      <a:pt x="3738" y="22346"/>
                    </a:lnTo>
                    <a:cubicBezTo>
                      <a:pt x="4007" y="22373"/>
                      <a:pt x="4275" y="22481"/>
                      <a:pt x="4517" y="22615"/>
                    </a:cubicBezTo>
                    <a:cubicBezTo>
                      <a:pt x="4669" y="22634"/>
                      <a:pt x="4822" y="22653"/>
                      <a:pt x="4983" y="22653"/>
                    </a:cubicBezTo>
                    <a:cubicBezTo>
                      <a:pt x="5050" y="22653"/>
                      <a:pt x="5119" y="22650"/>
                      <a:pt x="5189" y="22642"/>
                    </a:cubicBezTo>
                    <a:cubicBezTo>
                      <a:pt x="5808" y="22588"/>
                      <a:pt x="6453" y="22131"/>
                      <a:pt x="6587" y="21513"/>
                    </a:cubicBezTo>
                    <a:cubicBezTo>
                      <a:pt x="6803" y="20491"/>
                      <a:pt x="5781" y="19712"/>
                      <a:pt x="5270" y="18825"/>
                    </a:cubicBezTo>
                    <a:cubicBezTo>
                      <a:pt x="4464" y="17400"/>
                      <a:pt x="4974" y="15545"/>
                      <a:pt x="5888" y="14174"/>
                    </a:cubicBezTo>
                    <a:cubicBezTo>
                      <a:pt x="6749" y="12803"/>
                      <a:pt x="8012" y="11620"/>
                      <a:pt x="8738" y="10168"/>
                    </a:cubicBezTo>
                    <a:cubicBezTo>
                      <a:pt x="9572" y="8555"/>
                      <a:pt x="9760" y="6646"/>
                      <a:pt x="9249" y="4899"/>
                    </a:cubicBezTo>
                    <a:cubicBezTo>
                      <a:pt x="8738" y="3151"/>
                      <a:pt x="7528" y="1646"/>
                      <a:pt x="5942" y="732"/>
                    </a:cubicBezTo>
                    <a:cubicBezTo>
                      <a:pt x="5143" y="303"/>
                      <a:pt x="4258" y="1"/>
                      <a:pt x="33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268;p3"/>
              <p:cNvSpPr/>
              <p:nvPr/>
            </p:nvSpPr>
            <p:spPr>
              <a:xfrm rot="5400000">
                <a:off x="8537170" y="908058"/>
                <a:ext cx="645783" cy="245115"/>
              </a:xfrm>
              <a:custGeom>
                <a:avLst/>
                <a:gdLst/>
                <a:ahLst/>
                <a:cxnLst/>
                <a:rect l="l" t="t" r="r" b="b"/>
                <a:pathLst>
                  <a:path w="15863" h="6021" extrusionOk="0">
                    <a:moveTo>
                      <a:pt x="11936" y="0"/>
                    </a:moveTo>
                    <a:cubicBezTo>
                      <a:pt x="11820" y="0"/>
                      <a:pt x="11703" y="3"/>
                      <a:pt x="11588" y="7"/>
                    </a:cubicBezTo>
                    <a:cubicBezTo>
                      <a:pt x="10351" y="87"/>
                      <a:pt x="9114" y="383"/>
                      <a:pt x="7958" y="921"/>
                    </a:cubicBezTo>
                    <a:cubicBezTo>
                      <a:pt x="6416" y="1649"/>
                      <a:pt x="3712" y="4068"/>
                      <a:pt x="1549" y="4068"/>
                    </a:cubicBezTo>
                    <a:cubicBezTo>
                      <a:pt x="997" y="4068"/>
                      <a:pt x="481" y="3911"/>
                      <a:pt x="28" y="3528"/>
                    </a:cubicBezTo>
                    <a:lnTo>
                      <a:pt x="1" y="3528"/>
                    </a:lnTo>
                    <a:cubicBezTo>
                      <a:pt x="158" y="5384"/>
                      <a:pt x="1312" y="6020"/>
                      <a:pt x="2704" y="6020"/>
                    </a:cubicBezTo>
                    <a:cubicBezTo>
                      <a:pt x="4175" y="6020"/>
                      <a:pt x="5912" y="5309"/>
                      <a:pt x="7018" y="4577"/>
                    </a:cubicBezTo>
                    <a:cubicBezTo>
                      <a:pt x="8335" y="3717"/>
                      <a:pt x="9679" y="2695"/>
                      <a:pt x="11211" y="2399"/>
                    </a:cubicBezTo>
                    <a:cubicBezTo>
                      <a:pt x="11537" y="2334"/>
                      <a:pt x="11866" y="2303"/>
                      <a:pt x="12194" y="2303"/>
                    </a:cubicBezTo>
                    <a:cubicBezTo>
                      <a:pt x="13358" y="2303"/>
                      <a:pt x="14509" y="2696"/>
                      <a:pt x="15432" y="3367"/>
                    </a:cubicBezTo>
                    <a:lnTo>
                      <a:pt x="15459" y="3340"/>
                    </a:lnTo>
                    <a:cubicBezTo>
                      <a:pt x="15755" y="3071"/>
                      <a:pt x="15862" y="2641"/>
                      <a:pt x="15755" y="2238"/>
                    </a:cubicBezTo>
                    <a:cubicBezTo>
                      <a:pt x="15567" y="1351"/>
                      <a:pt x="14706" y="652"/>
                      <a:pt x="13873" y="302"/>
                    </a:cubicBezTo>
                    <a:cubicBezTo>
                      <a:pt x="13278" y="73"/>
                      <a:pt x="12604" y="0"/>
                      <a:pt x="119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269;p3"/>
              <p:cNvSpPr/>
              <p:nvPr/>
            </p:nvSpPr>
            <p:spPr>
              <a:xfrm rot="5400000">
                <a:off x="8025476" y="-10535"/>
                <a:ext cx="389676" cy="696711"/>
              </a:xfrm>
              <a:custGeom>
                <a:avLst/>
                <a:gdLst/>
                <a:ahLst/>
                <a:cxnLst/>
                <a:rect l="l" t="t" r="r" b="b"/>
                <a:pathLst>
                  <a:path w="9572" h="17114" extrusionOk="0">
                    <a:moveTo>
                      <a:pt x="5915" y="1"/>
                    </a:moveTo>
                    <a:cubicBezTo>
                      <a:pt x="6533" y="377"/>
                      <a:pt x="6668" y="1345"/>
                      <a:pt x="6480" y="2044"/>
                    </a:cubicBezTo>
                    <a:cubicBezTo>
                      <a:pt x="6211" y="3039"/>
                      <a:pt x="5082" y="3791"/>
                      <a:pt x="4329" y="4517"/>
                    </a:cubicBezTo>
                    <a:cubicBezTo>
                      <a:pt x="2501" y="6345"/>
                      <a:pt x="942" y="8496"/>
                      <a:pt x="323" y="10969"/>
                    </a:cubicBezTo>
                    <a:cubicBezTo>
                      <a:pt x="81" y="11991"/>
                      <a:pt x="1" y="13093"/>
                      <a:pt x="269" y="14115"/>
                    </a:cubicBezTo>
                    <a:cubicBezTo>
                      <a:pt x="566" y="15352"/>
                      <a:pt x="1865" y="17113"/>
                      <a:pt x="3328" y="17113"/>
                    </a:cubicBezTo>
                    <a:cubicBezTo>
                      <a:pt x="3455" y="17113"/>
                      <a:pt x="3582" y="17100"/>
                      <a:pt x="3711" y="17072"/>
                    </a:cubicBezTo>
                    <a:cubicBezTo>
                      <a:pt x="4221" y="16965"/>
                      <a:pt x="4652" y="16454"/>
                      <a:pt x="4598" y="15943"/>
                    </a:cubicBezTo>
                    <a:cubicBezTo>
                      <a:pt x="3522" y="14599"/>
                      <a:pt x="3092" y="12717"/>
                      <a:pt x="3576" y="11050"/>
                    </a:cubicBezTo>
                    <a:cubicBezTo>
                      <a:pt x="4060" y="9545"/>
                      <a:pt x="5162" y="8308"/>
                      <a:pt x="6184" y="7071"/>
                    </a:cubicBezTo>
                    <a:cubicBezTo>
                      <a:pt x="7797" y="5109"/>
                      <a:pt x="9571" y="727"/>
                      <a:pt x="59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270;p3"/>
              <p:cNvSpPr/>
              <p:nvPr/>
            </p:nvSpPr>
            <p:spPr>
              <a:xfrm rot="5400000">
                <a:off x="8783118" y="476793"/>
                <a:ext cx="53696" cy="211285"/>
              </a:xfrm>
              <a:custGeom>
                <a:avLst/>
                <a:gdLst/>
                <a:ahLst/>
                <a:cxnLst/>
                <a:rect l="l" t="t" r="r" b="b"/>
                <a:pathLst>
                  <a:path w="1319" h="5190" fill="none" extrusionOk="0">
                    <a:moveTo>
                      <a:pt x="539" y="1"/>
                    </a:moveTo>
                    <a:cubicBezTo>
                      <a:pt x="28" y="780"/>
                      <a:pt x="1" y="1802"/>
                      <a:pt x="216" y="2662"/>
                    </a:cubicBezTo>
                    <a:cubicBezTo>
                      <a:pt x="404" y="3576"/>
                      <a:pt x="834" y="4383"/>
                      <a:pt x="1318" y="5189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271;p3"/>
              <p:cNvSpPr/>
              <p:nvPr/>
            </p:nvSpPr>
            <p:spPr>
              <a:xfrm rot="5400000">
                <a:off x="8583410" y="356958"/>
                <a:ext cx="182788" cy="83211"/>
              </a:xfrm>
              <a:custGeom>
                <a:avLst/>
                <a:gdLst/>
                <a:ahLst/>
                <a:cxnLst/>
                <a:rect l="l" t="t" r="r" b="b"/>
                <a:pathLst>
                  <a:path w="4490" h="2044" fill="none" extrusionOk="0">
                    <a:moveTo>
                      <a:pt x="0" y="431"/>
                    </a:moveTo>
                    <a:cubicBezTo>
                      <a:pt x="780" y="54"/>
                      <a:pt x="1721" y="0"/>
                      <a:pt x="2581" y="296"/>
                    </a:cubicBezTo>
                    <a:cubicBezTo>
                      <a:pt x="3415" y="592"/>
                      <a:pt x="4113" y="1237"/>
                      <a:pt x="4490" y="2044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272;p3"/>
              <p:cNvSpPr/>
              <p:nvPr/>
            </p:nvSpPr>
            <p:spPr>
              <a:xfrm rot="5400000">
                <a:off x="7976837" y="138606"/>
                <a:ext cx="62449" cy="143421"/>
              </a:xfrm>
              <a:custGeom>
                <a:avLst/>
                <a:gdLst/>
                <a:ahLst/>
                <a:cxnLst/>
                <a:rect l="l" t="t" r="r" b="b"/>
                <a:pathLst>
                  <a:path w="1534" h="3523" fill="none" extrusionOk="0">
                    <a:moveTo>
                      <a:pt x="323" y="1"/>
                    </a:moveTo>
                    <a:cubicBezTo>
                      <a:pt x="1" y="1265"/>
                      <a:pt x="512" y="2716"/>
                      <a:pt x="1533" y="3523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73;p3"/>
              <p:cNvSpPr/>
              <p:nvPr/>
            </p:nvSpPr>
            <p:spPr>
              <a:xfrm rot="5400000">
                <a:off x="7958232" y="300595"/>
                <a:ext cx="77715" cy="149976"/>
              </a:xfrm>
              <a:custGeom>
                <a:avLst/>
                <a:gdLst/>
                <a:ahLst/>
                <a:cxnLst/>
                <a:rect l="l" t="t" r="r" b="b"/>
                <a:pathLst>
                  <a:path w="1909" h="3684" fill="none" extrusionOk="0">
                    <a:moveTo>
                      <a:pt x="27" y="0"/>
                    </a:moveTo>
                    <a:cubicBezTo>
                      <a:pt x="0" y="1425"/>
                      <a:pt x="753" y="2877"/>
                      <a:pt x="1909" y="3683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274;p3"/>
              <p:cNvSpPr/>
              <p:nvPr/>
            </p:nvSpPr>
            <p:spPr>
              <a:xfrm rot="5400000">
                <a:off x="8723496" y="1242381"/>
                <a:ext cx="101816" cy="109469"/>
              </a:xfrm>
              <a:custGeom>
                <a:avLst/>
                <a:gdLst/>
                <a:ahLst/>
                <a:cxnLst/>
                <a:rect l="l" t="t" r="r" b="b"/>
                <a:pathLst>
                  <a:path w="2501" h="2689" fill="none" extrusionOk="0">
                    <a:moveTo>
                      <a:pt x="1" y="0"/>
                    </a:moveTo>
                    <a:cubicBezTo>
                      <a:pt x="1210" y="404"/>
                      <a:pt x="2151" y="1452"/>
                      <a:pt x="2501" y="2689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5" name="Google Shape;275;p3"/>
            <p:cNvGrpSpPr/>
            <p:nvPr/>
          </p:nvGrpSpPr>
          <p:grpSpPr>
            <a:xfrm rot="-267877">
              <a:off x="8132812" y="578394"/>
              <a:ext cx="424176" cy="491025"/>
              <a:chOff x="8161487" y="589836"/>
              <a:chExt cx="415861" cy="481399"/>
            </a:xfrm>
          </p:grpSpPr>
          <p:sp>
            <p:nvSpPr>
              <p:cNvPr id="276" name="Google Shape;276;p3"/>
              <p:cNvSpPr/>
              <p:nvPr/>
            </p:nvSpPr>
            <p:spPr>
              <a:xfrm rot="5400000">
                <a:off x="8331928" y="825815"/>
                <a:ext cx="339318" cy="151523"/>
              </a:xfrm>
              <a:custGeom>
                <a:avLst/>
                <a:gdLst/>
                <a:ahLst/>
                <a:cxnLst/>
                <a:rect l="l" t="t" r="r" b="b"/>
                <a:pathLst>
                  <a:path w="8335" h="3722" extrusionOk="0">
                    <a:moveTo>
                      <a:pt x="6772" y="1"/>
                    </a:moveTo>
                    <a:cubicBezTo>
                      <a:pt x="6552" y="1"/>
                      <a:pt x="6333" y="27"/>
                      <a:pt x="6130" y="71"/>
                    </a:cubicBezTo>
                    <a:cubicBezTo>
                      <a:pt x="5189" y="233"/>
                      <a:pt x="4329" y="663"/>
                      <a:pt x="3442" y="958"/>
                    </a:cubicBezTo>
                    <a:cubicBezTo>
                      <a:pt x="2850" y="1156"/>
                      <a:pt x="2187" y="1371"/>
                      <a:pt x="1540" y="1371"/>
                    </a:cubicBezTo>
                    <a:cubicBezTo>
                      <a:pt x="1393" y="1371"/>
                      <a:pt x="1247" y="1360"/>
                      <a:pt x="1103" y="1335"/>
                    </a:cubicBezTo>
                    <a:cubicBezTo>
                      <a:pt x="927" y="1300"/>
                      <a:pt x="752" y="1207"/>
                      <a:pt x="591" y="1207"/>
                    </a:cubicBezTo>
                    <a:cubicBezTo>
                      <a:pt x="506" y="1207"/>
                      <a:pt x="425" y="1233"/>
                      <a:pt x="350" y="1308"/>
                    </a:cubicBezTo>
                    <a:cubicBezTo>
                      <a:pt x="1" y="1550"/>
                      <a:pt x="216" y="1980"/>
                      <a:pt x="404" y="2222"/>
                    </a:cubicBezTo>
                    <a:cubicBezTo>
                      <a:pt x="834" y="2706"/>
                      <a:pt x="1453" y="3055"/>
                      <a:pt x="2044" y="3297"/>
                    </a:cubicBezTo>
                    <a:cubicBezTo>
                      <a:pt x="2808" y="3569"/>
                      <a:pt x="3624" y="3721"/>
                      <a:pt x="4425" y="3721"/>
                    </a:cubicBezTo>
                    <a:cubicBezTo>
                      <a:pt x="5371" y="3721"/>
                      <a:pt x="6298" y="3509"/>
                      <a:pt x="7098" y="3029"/>
                    </a:cubicBezTo>
                    <a:cubicBezTo>
                      <a:pt x="7528" y="2760"/>
                      <a:pt x="7932" y="2383"/>
                      <a:pt x="8147" y="1899"/>
                    </a:cubicBezTo>
                    <a:cubicBezTo>
                      <a:pt x="8335" y="1442"/>
                      <a:pt x="8308" y="824"/>
                      <a:pt x="7958" y="421"/>
                    </a:cubicBezTo>
                    <a:cubicBezTo>
                      <a:pt x="7669" y="113"/>
                      <a:pt x="7222" y="1"/>
                      <a:pt x="67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77;p3"/>
              <p:cNvSpPr/>
              <p:nvPr/>
            </p:nvSpPr>
            <p:spPr>
              <a:xfrm rot="5400000">
                <a:off x="8235559" y="515764"/>
                <a:ext cx="178432" cy="326576"/>
              </a:xfrm>
              <a:custGeom>
                <a:avLst/>
                <a:gdLst/>
                <a:ahLst/>
                <a:cxnLst/>
                <a:rect l="l" t="t" r="r" b="b"/>
                <a:pathLst>
                  <a:path w="4383" h="8022" extrusionOk="0">
                    <a:moveTo>
                      <a:pt x="2441" y="1"/>
                    </a:moveTo>
                    <a:cubicBezTo>
                      <a:pt x="2337" y="1"/>
                      <a:pt x="2237" y="37"/>
                      <a:pt x="2151" y="132"/>
                    </a:cubicBezTo>
                    <a:cubicBezTo>
                      <a:pt x="1936" y="374"/>
                      <a:pt x="2097" y="643"/>
                      <a:pt x="2097" y="912"/>
                    </a:cubicBezTo>
                    <a:cubicBezTo>
                      <a:pt x="2151" y="1691"/>
                      <a:pt x="1828" y="2525"/>
                      <a:pt x="1479" y="3197"/>
                    </a:cubicBezTo>
                    <a:cubicBezTo>
                      <a:pt x="1049" y="4030"/>
                      <a:pt x="592" y="4837"/>
                      <a:pt x="269" y="5751"/>
                    </a:cubicBezTo>
                    <a:cubicBezTo>
                      <a:pt x="81" y="6396"/>
                      <a:pt x="0" y="7149"/>
                      <a:pt x="457" y="7633"/>
                    </a:cubicBezTo>
                    <a:cubicBezTo>
                      <a:pt x="678" y="7909"/>
                      <a:pt x="1038" y="8021"/>
                      <a:pt x="1399" y="8021"/>
                    </a:cubicBezTo>
                    <a:cubicBezTo>
                      <a:pt x="1564" y="8021"/>
                      <a:pt x="1730" y="7998"/>
                      <a:pt x="1882" y="7955"/>
                    </a:cubicBezTo>
                    <a:cubicBezTo>
                      <a:pt x="2393" y="7821"/>
                      <a:pt x="2796" y="7472"/>
                      <a:pt x="3146" y="7068"/>
                    </a:cubicBezTo>
                    <a:cubicBezTo>
                      <a:pt x="4221" y="5670"/>
                      <a:pt x="4382" y="3762"/>
                      <a:pt x="3952" y="2095"/>
                    </a:cubicBezTo>
                    <a:cubicBezTo>
                      <a:pt x="3764" y="1450"/>
                      <a:pt x="3495" y="804"/>
                      <a:pt x="3065" y="294"/>
                    </a:cubicBezTo>
                    <a:cubicBezTo>
                      <a:pt x="2901" y="166"/>
                      <a:pt x="2662" y="1"/>
                      <a:pt x="24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278;p3"/>
              <p:cNvSpPr/>
              <p:nvPr/>
            </p:nvSpPr>
            <p:spPr>
              <a:xfrm rot="5400000">
                <a:off x="8425580" y="924561"/>
                <a:ext cx="136826" cy="47101"/>
              </a:xfrm>
              <a:custGeom>
                <a:avLst/>
                <a:gdLst/>
                <a:ahLst/>
                <a:cxnLst/>
                <a:rect l="l" t="t" r="r" b="b"/>
                <a:pathLst>
                  <a:path w="3361" h="1157" fill="none" extrusionOk="0">
                    <a:moveTo>
                      <a:pt x="0" y="807"/>
                    </a:moveTo>
                    <a:cubicBezTo>
                      <a:pt x="1129" y="1156"/>
                      <a:pt x="2447" y="807"/>
                      <a:pt x="3361" y="0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9;p3"/>
              <p:cNvSpPr/>
              <p:nvPr/>
            </p:nvSpPr>
            <p:spPr>
              <a:xfrm rot="5400000">
                <a:off x="8268144" y="629245"/>
                <a:ext cx="49300" cy="121519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2985" fill="none" extrusionOk="0">
                    <a:moveTo>
                      <a:pt x="1156" y="1"/>
                    </a:moveTo>
                    <a:cubicBezTo>
                      <a:pt x="1210" y="1103"/>
                      <a:pt x="780" y="2205"/>
                      <a:pt x="0" y="2985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0" name="Google Shape;280;p3"/>
            <p:cNvGrpSpPr/>
            <p:nvPr/>
          </p:nvGrpSpPr>
          <p:grpSpPr>
            <a:xfrm rot="-267877">
              <a:off x="7815006" y="110659"/>
              <a:ext cx="1150594" cy="1300582"/>
              <a:chOff x="7854581" y="142982"/>
              <a:chExt cx="1128039" cy="1275086"/>
            </a:xfrm>
          </p:grpSpPr>
          <p:sp>
            <p:nvSpPr>
              <p:cNvPr id="281" name="Google Shape;281;p3"/>
              <p:cNvSpPr/>
              <p:nvPr/>
            </p:nvSpPr>
            <p:spPr>
              <a:xfrm rot="5400000">
                <a:off x="8314629" y="756388"/>
                <a:ext cx="927048" cy="396312"/>
              </a:xfrm>
              <a:custGeom>
                <a:avLst/>
                <a:gdLst/>
                <a:ahLst/>
                <a:cxnLst/>
                <a:rect l="l" t="t" r="r" b="b"/>
                <a:pathLst>
                  <a:path w="22772" h="9735" extrusionOk="0">
                    <a:moveTo>
                      <a:pt x="3017" y="1"/>
                    </a:moveTo>
                    <a:cubicBezTo>
                      <a:pt x="1923" y="1"/>
                      <a:pt x="870" y="848"/>
                      <a:pt x="485" y="1868"/>
                    </a:cubicBezTo>
                    <a:cubicBezTo>
                      <a:pt x="1" y="3051"/>
                      <a:pt x="216" y="4368"/>
                      <a:pt x="727" y="5497"/>
                    </a:cubicBezTo>
                    <a:cubicBezTo>
                      <a:pt x="1452" y="7191"/>
                      <a:pt x="2877" y="8535"/>
                      <a:pt x="4544" y="9207"/>
                    </a:cubicBezTo>
                    <a:cubicBezTo>
                      <a:pt x="5399" y="9560"/>
                      <a:pt x="6316" y="9735"/>
                      <a:pt x="7232" y="9735"/>
                    </a:cubicBezTo>
                    <a:cubicBezTo>
                      <a:pt x="8131" y="9735"/>
                      <a:pt x="9029" y="9567"/>
                      <a:pt x="9867" y="9234"/>
                    </a:cubicBezTo>
                    <a:cubicBezTo>
                      <a:pt x="11400" y="8616"/>
                      <a:pt x="12690" y="7514"/>
                      <a:pt x="14115" y="6788"/>
                    </a:cubicBezTo>
                    <a:cubicBezTo>
                      <a:pt x="14936" y="6362"/>
                      <a:pt x="15894" y="6074"/>
                      <a:pt x="16815" y="6074"/>
                    </a:cubicBezTo>
                    <a:cubicBezTo>
                      <a:pt x="17523" y="6074"/>
                      <a:pt x="18208" y="6244"/>
                      <a:pt x="18793" y="6653"/>
                    </a:cubicBezTo>
                    <a:cubicBezTo>
                      <a:pt x="19587" y="7191"/>
                      <a:pt x="20235" y="8193"/>
                      <a:pt x="21201" y="8193"/>
                    </a:cubicBezTo>
                    <a:cubicBezTo>
                      <a:pt x="21249" y="8193"/>
                      <a:pt x="21297" y="8191"/>
                      <a:pt x="21347" y="8186"/>
                    </a:cubicBezTo>
                    <a:cubicBezTo>
                      <a:pt x="21992" y="8132"/>
                      <a:pt x="22503" y="7540"/>
                      <a:pt x="22637" y="6922"/>
                    </a:cubicBezTo>
                    <a:cubicBezTo>
                      <a:pt x="22772" y="6304"/>
                      <a:pt x="22556" y="5632"/>
                      <a:pt x="22288" y="5067"/>
                    </a:cubicBezTo>
                    <a:cubicBezTo>
                      <a:pt x="21911" y="4368"/>
                      <a:pt x="21374" y="3723"/>
                      <a:pt x="20675" y="3158"/>
                    </a:cubicBezTo>
                    <a:cubicBezTo>
                      <a:pt x="19730" y="2465"/>
                      <a:pt x="18588" y="2068"/>
                      <a:pt x="17441" y="2068"/>
                    </a:cubicBezTo>
                    <a:cubicBezTo>
                      <a:pt x="17120" y="2068"/>
                      <a:pt x="16798" y="2099"/>
                      <a:pt x="16481" y="2164"/>
                    </a:cubicBezTo>
                    <a:cubicBezTo>
                      <a:pt x="14921" y="2513"/>
                      <a:pt x="13631" y="3481"/>
                      <a:pt x="12287" y="4368"/>
                    </a:cubicBezTo>
                    <a:cubicBezTo>
                      <a:pt x="11195" y="5087"/>
                      <a:pt x="9457" y="5791"/>
                      <a:pt x="7978" y="5791"/>
                    </a:cubicBezTo>
                    <a:cubicBezTo>
                      <a:pt x="6580" y="5791"/>
                      <a:pt x="5413" y="5162"/>
                      <a:pt x="5243" y="3320"/>
                    </a:cubicBezTo>
                    <a:lnTo>
                      <a:pt x="5243" y="3212"/>
                    </a:lnTo>
                    <a:cubicBezTo>
                      <a:pt x="5189" y="1975"/>
                      <a:pt x="5082" y="524"/>
                      <a:pt x="3630" y="94"/>
                    </a:cubicBezTo>
                    <a:cubicBezTo>
                      <a:pt x="3427" y="30"/>
                      <a:pt x="3222" y="1"/>
                      <a:pt x="301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2;p3"/>
              <p:cNvSpPr/>
              <p:nvPr/>
            </p:nvSpPr>
            <p:spPr>
              <a:xfrm rot="5400000">
                <a:off x="8117038" y="-17698"/>
                <a:ext cx="397330" cy="922244"/>
              </a:xfrm>
              <a:custGeom>
                <a:avLst/>
                <a:gdLst/>
                <a:ahLst/>
                <a:cxnLst/>
                <a:rect l="l" t="t" r="r" b="b"/>
                <a:pathLst>
                  <a:path w="9760" h="22654" extrusionOk="0">
                    <a:moveTo>
                      <a:pt x="3371" y="1"/>
                    </a:moveTo>
                    <a:cubicBezTo>
                      <a:pt x="3035" y="1"/>
                      <a:pt x="2699" y="44"/>
                      <a:pt x="2367" y="140"/>
                    </a:cubicBezTo>
                    <a:cubicBezTo>
                      <a:pt x="1103" y="490"/>
                      <a:pt x="1" y="1780"/>
                      <a:pt x="270" y="3124"/>
                    </a:cubicBezTo>
                    <a:cubicBezTo>
                      <a:pt x="565" y="4603"/>
                      <a:pt x="1990" y="4845"/>
                      <a:pt x="3227" y="5033"/>
                    </a:cubicBezTo>
                    <a:cubicBezTo>
                      <a:pt x="3308" y="5033"/>
                      <a:pt x="3334" y="5033"/>
                      <a:pt x="3388" y="5060"/>
                    </a:cubicBezTo>
                    <a:cubicBezTo>
                      <a:pt x="7071" y="5813"/>
                      <a:pt x="5243" y="10168"/>
                      <a:pt x="3657" y="12157"/>
                    </a:cubicBezTo>
                    <a:cubicBezTo>
                      <a:pt x="2662" y="13394"/>
                      <a:pt x="1560" y="14604"/>
                      <a:pt x="1076" y="16136"/>
                    </a:cubicBezTo>
                    <a:cubicBezTo>
                      <a:pt x="565" y="17803"/>
                      <a:pt x="1022" y="19685"/>
                      <a:pt x="2098" y="21029"/>
                    </a:cubicBezTo>
                    <a:cubicBezTo>
                      <a:pt x="2474" y="21459"/>
                      <a:pt x="2877" y="21836"/>
                      <a:pt x="3334" y="22131"/>
                    </a:cubicBezTo>
                    <a:lnTo>
                      <a:pt x="3738" y="22346"/>
                    </a:lnTo>
                    <a:cubicBezTo>
                      <a:pt x="4007" y="22373"/>
                      <a:pt x="4275" y="22481"/>
                      <a:pt x="4517" y="22615"/>
                    </a:cubicBezTo>
                    <a:cubicBezTo>
                      <a:pt x="4669" y="22634"/>
                      <a:pt x="4822" y="22653"/>
                      <a:pt x="4983" y="22653"/>
                    </a:cubicBezTo>
                    <a:cubicBezTo>
                      <a:pt x="5050" y="22653"/>
                      <a:pt x="5119" y="22650"/>
                      <a:pt x="5189" y="22642"/>
                    </a:cubicBezTo>
                    <a:cubicBezTo>
                      <a:pt x="5808" y="22588"/>
                      <a:pt x="6453" y="22131"/>
                      <a:pt x="6587" y="21513"/>
                    </a:cubicBezTo>
                    <a:cubicBezTo>
                      <a:pt x="6803" y="20491"/>
                      <a:pt x="5781" y="19712"/>
                      <a:pt x="5270" y="18825"/>
                    </a:cubicBezTo>
                    <a:cubicBezTo>
                      <a:pt x="4464" y="17400"/>
                      <a:pt x="4974" y="15545"/>
                      <a:pt x="5888" y="14174"/>
                    </a:cubicBezTo>
                    <a:cubicBezTo>
                      <a:pt x="6749" y="12803"/>
                      <a:pt x="8012" y="11620"/>
                      <a:pt x="8738" y="10168"/>
                    </a:cubicBezTo>
                    <a:cubicBezTo>
                      <a:pt x="9572" y="8555"/>
                      <a:pt x="9760" y="6646"/>
                      <a:pt x="9249" y="4899"/>
                    </a:cubicBezTo>
                    <a:cubicBezTo>
                      <a:pt x="8738" y="3151"/>
                      <a:pt x="7528" y="1646"/>
                      <a:pt x="5942" y="732"/>
                    </a:cubicBezTo>
                    <a:cubicBezTo>
                      <a:pt x="5143" y="303"/>
                      <a:pt x="4258" y="1"/>
                      <a:pt x="33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3"/>
              <p:cNvSpPr/>
              <p:nvPr/>
            </p:nvSpPr>
            <p:spPr>
              <a:xfrm rot="5400000">
                <a:off x="8537170" y="908058"/>
                <a:ext cx="645783" cy="245115"/>
              </a:xfrm>
              <a:custGeom>
                <a:avLst/>
                <a:gdLst/>
                <a:ahLst/>
                <a:cxnLst/>
                <a:rect l="l" t="t" r="r" b="b"/>
                <a:pathLst>
                  <a:path w="15863" h="6021" extrusionOk="0">
                    <a:moveTo>
                      <a:pt x="11936" y="0"/>
                    </a:moveTo>
                    <a:cubicBezTo>
                      <a:pt x="11820" y="0"/>
                      <a:pt x="11703" y="3"/>
                      <a:pt x="11588" y="7"/>
                    </a:cubicBezTo>
                    <a:cubicBezTo>
                      <a:pt x="10351" y="87"/>
                      <a:pt x="9114" y="383"/>
                      <a:pt x="7958" y="921"/>
                    </a:cubicBezTo>
                    <a:cubicBezTo>
                      <a:pt x="6416" y="1649"/>
                      <a:pt x="3712" y="4068"/>
                      <a:pt x="1549" y="4068"/>
                    </a:cubicBezTo>
                    <a:cubicBezTo>
                      <a:pt x="997" y="4068"/>
                      <a:pt x="481" y="3911"/>
                      <a:pt x="28" y="3528"/>
                    </a:cubicBezTo>
                    <a:lnTo>
                      <a:pt x="1" y="3528"/>
                    </a:lnTo>
                    <a:cubicBezTo>
                      <a:pt x="158" y="5384"/>
                      <a:pt x="1312" y="6020"/>
                      <a:pt x="2704" y="6020"/>
                    </a:cubicBezTo>
                    <a:cubicBezTo>
                      <a:pt x="4175" y="6020"/>
                      <a:pt x="5912" y="5309"/>
                      <a:pt x="7018" y="4577"/>
                    </a:cubicBezTo>
                    <a:cubicBezTo>
                      <a:pt x="8335" y="3717"/>
                      <a:pt x="9679" y="2695"/>
                      <a:pt x="11211" y="2399"/>
                    </a:cubicBezTo>
                    <a:cubicBezTo>
                      <a:pt x="11537" y="2334"/>
                      <a:pt x="11866" y="2303"/>
                      <a:pt x="12194" y="2303"/>
                    </a:cubicBezTo>
                    <a:cubicBezTo>
                      <a:pt x="13358" y="2303"/>
                      <a:pt x="14509" y="2696"/>
                      <a:pt x="15432" y="3367"/>
                    </a:cubicBezTo>
                    <a:lnTo>
                      <a:pt x="15459" y="3340"/>
                    </a:lnTo>
                    <a:cubicBezTo>
                      <a:pt x="15755" y="3071"/>
                      <a:pt x="15862" y="2641"/>
                      <a:pt x="15755" y="2238"/>
                    </a:cubicBezTo>
                    <a:cubicBezTo>
                      <a:pt x="15567" y="1351"/>
                      <a:pt x="14706" y="652"/>
                      <a:pt x="13873" y="302"/>
                    </a:cubicBezTo>
                    <a:cubicBezTo>
                      <a:pt x="13278" y="73"/>
                      <a:pt x="12604" y="0"/>
                      <a:pt x="119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3"/>
              <p:cNvSpPr/>
              <p:nvPr/>
            </p:nvSpPr>
            <p:spPr>
              <a:xfrm rot="5400000">
                <a:off x="8025476" y="-10535"/>
                <a:ext cx="389676" cy="696711"/>
              </a:xfrm>
              <a:custGeom>
                <a:avLst/>
                <a:gdLst/>
                <a:ahLst/>
                <a:cxnLst/>
                <a:rect l="l" t="t" r="r" b="b"/>
                <a:pathLst>
                  <a:path w="9572" h="17114" extrusionOk="0">
                    <a:moveTo>
                      <a:pt x="5915" y="1"/>
                    </a:moveTo>
                    <a:cubicBezTo>
                      <a:pt x="6533" y="377"/>
                      <a:pt x="6668" y="1345"/>
                      <a:pt x="6480" y="2044"/>
                    </a:cubicBezTo>
                    <a:cubicBezTo>
                      <a:pt x="6211" y="3039"/>
                      <a:pt x="5082" y="3791"/>
                      <a:pt x="4329" y="4517"/>
                    </a:cubicBezTo>
                    <a:cubicBezTo>
                      <a:pt x="2501" y="6345"/>
                      <a:pt x="942" y="8496"/>
                      <a:pt x="323" y="10969"/>
                    </a:cubicBezTo>
                    <a:cubicBezTo>
                      <a:pt x="81" y="11991"/>
                      <a:pt x="1" y="13093"/>
                      <a:pt x="269" y="14115"/>
                    </a:cubicBezTo>
                    <a:cubicBezTo>
                      <a:pt x="566" y="15352"/>
                      <a:pt x="1865" y="17113"/>
                      <a:pt x="3328" y="17113"/>
                    </a:cubicBezTo>
                    <a:cubicBezTo>
                      <a:pt x="3455" y="17113"/>
                      <a:pt x="3582" y="17100"/>
                      <a:pt x="3711" y="17072"/>
                    </a:cubicBezTo>
                    <a:cubicBezTo>
                      <a:pt x="4221" y="16965"/>
                      <a:pt x="4652" y="16454"/>
                      <a:pt x="4598" y="15943"/>
                    </a:cubicBezTo>
                    <a:cubicBezTo>
                      <a:pt x="3522" y="14599"/>
                      <a:pt x="3092" y="12717"/>
                      <a:pt x="3576" y="11050"/>
                    </a:cubicBezTo>
                    <a:cubicBezTo>
                      <a:pt x="4060" y="9545"/>
                      <a:pt x="5162" y="8308"/>
                      <a:pt x="6184" y="7071"/>
                    </a:cubicBezTo>
                    <a:cubicBezTo>
                      <a:pt x="7797" y="5109"/>
                      <a:pt x="9571" y="727"/>
                      <a:pt x="59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285;p3"/>
              <p:cNvSpPr/>
              <p:nvPr/>
            </p:nvSpPr>
            <p:spPr>
              <a:xfrm rot="5400000">
                <a:off x="8783118" y="476793"/>
                <a:ext cx="53696" cy="211285"/>
              </a:xfrm>
              <a:custGeom>
                <a:avLst/>
                <a:gdLst/>
                <a:ahLst/>
                <a:cxnLst/>
                <a:rect l="l" t="t" r="r" b="b"/>
                <a:pathLst>
                  <a:path w="1319" h="5190" fill="none" extrusionOk="0">
                    <a:moveTo>
                      <a:pt x="539" y="1"/>
                    </a:moveTo>
                    <a:cubicBezTo>
                      <a:pt x="28" y="780"/>
                      <a:pt x="1" y="1802"/>
                      <a:pt x="216" y="2662"/>
                    </a:cubicBezTo>
                    <a:cubicBezTo>
                      <a:pt x="404" y="3576"/>
                      <a:pt x="834" y="4383"/>
                      <a:pt x="1318" y="5189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286;p3"/>
              <p:cNvSpPr/>
              <p:nvPr/>
            </p:nvSpPr>
            <p:spPr>
              <a:xfrm rot="5400000">
                <a:off x="8583410" y="356958"/>
                <a:ext cx="182788" cy="83211"/>
              </a:xfrm>
              <a:custGeom>
                <a:avLst/>
                <a:gdLst/>
                <a:ahLst/>
                <a:cxnLst/>
                <a:rect l="l" t="t" r="r" b="b"/>
                <a:pathLst>
                  <a:path w="4490" h="2044" fill="none" extrusionOk="0">
                    <a:moveTo>
                      <a:pt x="0" y="431"/>
                    </a:moveTo>
                    <a:cubicBezTo>
                      <a:pt x="780" y="54"/>
                      <a:pt x="1721" y="0"/>
                      <a:pt x="2581" y="296"/>
                    </a:cubicBezTo>
                    <a:cubicBezTo>
                      <a:pt x="3415" y="592"/>
                      <a:pt x="4113" y="1237"/>
                      <a:pt x="4490" y="2044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287;p3"/>
              <p:cNvSpPr/>
              <p:nvPr/>
            </p:nvSpPr>
            <p:spPr>
              <a:xfrm rot="5400000">
                <a:off x="7976837" y="138606"/>
                <a:ext cx="62449" cy="143421"/>
              </a:xfrm>
              <a:custGeom>
                <a:avLst/>
                <a:gdLst/>
                <a:ahLst/>
                <a:cxnLst/>
                <a:rect l="l" t="t" r="r" b="b"/>
                <a:pathLst>
                  <a:path w="1534" h="3523" fill="none" extrusionOk="0">
                    <a:moveTo>
                      <a:pt x="323" y="1"/>
                    </a:moveTo>
                    <a:cubicBezTo>
                      <a:pt x="1" y="1265"/>
                      <a:pt x="512" y="2716"/>
                      <a:pt x="1533" y="3523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3"/>
              <p:cNvSpPr/>
              <p:nvPr/>
            </p:nvSpPr>
            <p:spPr>
              <a:xfrm rot="5400000">
                <a:off x="7958232" y="300595"/>
                <a:ext cx="77715" cy="149976"/>
              </a:xfrm>
              <a:custGeom>
                <a:avLst/>
                <a:gdLst/>
                <a:ahLst/>
                <a:cxnLst/>
                <a:rect l="l" t="t" r="r" b="b"/>
                <a:pathLst>
                  <a:path w="1909" h="3684" fill="none" extrusionOk="0">
                    <a:moveTo>
                      <a:pt x="27" y="0"/>
                    </a:moveTo>
                    <a:cubicBezTo>
                      <a:pt x="0" y="1425"/>
                      <a:pt x="753" y="2877"/>
                      <a:pt x="1909" y="3683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3"/>
              <p:cNvSpPr/>
              <p:nvPr/>
            </p:nvSpPr>
            <p:spPr>
              <a:xfrm rot="5400000">
                <a:off x="8723496" y="1242381"/>
                <a:ext cx="101816" cy="109469"/>
              </a:xfrm>
              <a:custGeom>
                <a:avLst/>
                <a:gdLst/>
                <a:ahLst/>
                <a:cxnLst/>
                <a:rect l="l" t="t" r="r" b="b"/>
                <a:pathLst>
                  <a:path w="2501" h="2689" fill="none" extrusionOk="0">
                    <a:moveTo>
                      <a:pt x="1" y="0"/>
                    </a:moveTo>
                    <a:cubicBezTo>
                      <a:pt x="1210" y="404"/>
                      <a:pt x="2151" y="1452"/>
                      <a:pt x="2501" y="2689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90" name="Google Shape;290;p3"/>
          <p:cNvSpPr txBox="1">
            <a:spLocks noGrp="1"/>
          </p:cNvSpPr>
          <p:nvPr>
            <p:ph type="title"/>
          </p:nvPr>
        </p:nvSpPr>
        <p:spPr>
          <a:xfrm>
            <a:off x="2772000" y="2050638"/>
            <a:ext cx="3600000" cy="113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91" name="Google Shape;291;p3"/>
          <p:cNvSpPr txBox="1">
            <a:spLocks noGrp="1"/>
          </p:cNvSpPr>
          <p:nvPr>
            <p:ph type="title" idx="2" hasCustomPrompt="1"/>
          </p:nvPr>
        </p:nvSpPr>
        <p:spPr>
          <a:xfrm>
            <a:off x="2772000" y="1259288"/>
            <a:ext cx="3600000" cy="79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600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92" name="Google Shape;292;p3"/>
          <p:cNvSpPr txBox="1">
            <a:spLocks noGrp="1"/>
          </p:cNvSpPr>
          <p:nvPr>
            <p:ph type="subTitle" idx="1"/>
          </p:nvPr>
        </p:nvSpPr>
        <p:spPr>
          <a:xfrm>
            <a:off x="3132000" y="3207113"/>
            <a:ext cx="28800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  <a:defRPr sz="1600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6_1">
    <p:spTree>
      <p:nvGrpSpPr>
        <p:cNvPr id="1" name="Shape 1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4" name="Google Shape;1814;p21"/>
          <p:cNvSpPr/>
          <p:nvPr/>
        </p:nvSpPr>
        <p:spPr>
          <a:xfrm>
            <a:off x="45001" y="44700"/>
            <a:ext cx="9054000" cy="50541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5" name="Google Shape;1815;p21"/>
          <p:cNvSpPr/>
          <p:nvPr/>
        </p:nvSpPr>
        <p:spPr>
          <a:xfrm>
            <a:off x="44999" y="44647"/>
            <a:ext cx="9053306" cy="5054207"/>
          </a:xfrm>
          <a:custGeom>
            <a:avLst/>
            <a:gdLst/>
            <a:ahLst/>
            <a:cxnLst/>
            <a:rect l="l" t="t" r="r" b="b"/>
            <a:pathLst>
              <a:path w="285751" h="160770" extrusionOk="0">
                <a:moveTo>
                  <a:pt x="0" y="0"/>
                </a:moveTo>
                <a:lnTo>
                  <a:pt x="0" y="21669"/>
                </a:lnTo>
                <a:lnTo>
                  <a:pt x="141839" y="160258"/>
                </a:lnTo>
                <a:cubicBezTo>
                  <a:pt x="141839" y="160270"/>
                  <a:pt x="141863" y="160305"/>
                  <a:pt x="141899" y="160341"/>
                </a:cubicBezTo>
                <a:cubicBezTo>
                  <a:pt x="141851" y="160317"/>
                  <a:pt x="141816" y="160305"/>
                  <a:pt x="141804" y="160305"/>
                </a:cubicBezTo>
                <a:lnTo>
                  <a:pt x="0" y="49066"/>
                </a:lnTo>
                <a:lnTo>
                  <a:pt x="0" y="72187"/>
                </a:lnTo>
                <a:lnTo>
                  <a:pt x="141780" y="160329"/>
                </a:lnTo>
                <a:cubicBezTo>
                  <a:pt x="141792" y="160341"/>
                  <a:pt x="141804" y="160377"/>
                  <a:pt x="141851" y="160413"/>
                </a:cubicBezTo>
                <a:cubicBezTo>
                  <a:pt x="141804" y="160389"/>
                  <a:pt x="141780" y="160389"/>
                  <a:pt x="141756" y="160389"/>
                </a:cubicBezTo>
                <a:lnTo>
                  <a:pt x="0" y="92392"/>
                </a:lnTo>
                <a:lnTo>
                  <a:pt x="0" y="110621"/>
                </a:lnTo>
                <a:lnTo>
                  <a:pt x="141744" y="160436"/>
                </a:lnTo>
                <a:cubicBezTo>
                  <a:pt x="141756" y="160448"/>
                  <a:pt x="141792" y="160472"/>
                  <a:pt x="141839" y="160496"/>
                </a:cubicBezTo>
                <a:lnTo>
                  <a:pt x="141732" y="160496"/>
                </a:lnTo>
                <a:lnTo>
                  <a:pt x="0" y="127516"/>
                </a:lnTo>
                <a:lnTo>
                  <a:pt x="0" y="143530"/>
                </a:lnTo>
                <a:lnTo>
                  <a:pt x="141720" y="160555"/>
                </a:lnTo>
                <a:cubicBezTo>
                  <a:pt x="141732" y="160555"/>
                  <a:pt x="141756" y="160567"/>
                  <a:pt x="141804" y="160591"/>
                </a:cubicBezTo>
                <a:cubicBezTo>
                  <a:pt x="141744" y="160603"/>
                  <a:pt x="141697" y="160603"/>
                  <a:pt x="141685" y="160615"/>
                </a:cubicBezTo>
                <a:lnTo>
                  <a:pt x="0" y="159079"/>
                </a:lnTo>
                <a:lnTo>
                  <a:pt x="0" y="160746"/>
                </a:lnTo>
                <a:lnTo>
                  <a:pt x="141018" y="160746"/>
                </a:lnTo>
                <a:lnTo>
                  <a:pt x="141697" y="160686"/>
                </a:lnTo>
                <a:cubicBezTo>
                  <a:pt x="141720" y="160686"/>
                  <a:pt x="141756" y="160710"/>
                  <a:pt x="141816" y="160710"/>
                </a:cubicBezTo>
                <a:cubicBezTo>
                  <a:pt x="141780" y="160722"/>
                  <a:pt x="141744" y="160734"/>
                  <a:pt x="141732" y="160746"/>
                </a:cubicBezTo>
                <a:lnTo>
                  <a:pt x="141661" y="160758"/>
                </a:lnTo>
                <a:lnTo>
                  <a:pt x="142744" y="160758"/>
                </a:lnTo>
                <a:lnTo>
                  <a:pt x="142649" y="160746"/>
                </a:lnTo>
                <a:cubicBezTo>
                  <a:pt x="142637" y="160734"/>
                  <a:pt x="142613" y="160734"/>
                  <a:pt x="142578" y="160722"/>
                </a:cubicBezTo>
                <a:cubicBezTo>
                  <a:pt x="142649" y="160722"/>
                  <a:pt x="142697" y="160722"/>
                  <a:pt x="142709" y="160710"/>
                </a:cubicBezTo>
                <a:lnTo>
                  <a:pt x="143280" y="160770"/>
                </a:lnTo>
                <a:lnTo>
                  <a:pt x="285750" y="160770"/>
                </a:lnTo>
                <a:lnTo>
                  <a:pt x="285750" y="160651"/>
                </a:lnTo>
                <a:lnTo>
                  <a:pt x="142685" y="160615"/>
                </a:lnTo>
                <a:cubicBezTo>
                  <a:pt x="142649" y="160615"/>
                  <a:pt x="142625" y="160603"/>
                  <a:pt x="142590" y="160603"/>
                </a:cubicBezTo>
                <a:cubicBezTo>
                  <a:pt x="142625" y="160591"/>
                  <a:pt x="142649" y="160591"/>
                  <a:pt x="142673" y="160567"/>
                </a:cubicBezTo>
                <a:lnTo>
                  <a:pt x="285738" y="148280"/>
                </a:lnTo>
                <a:lnTo>
                  <a:pt x="285738" y="132385"/>
                </a:lnTo>
                <a:lnTo>
                  <a:pt x="142697" y="160508"/>
                </a:lnTo>
                <a:lnTo>
                  <a:pt x="142578" y="160508"/>
                </a:lnTo>
                <a:cubicBezTo>
                  <a:pt x="142601" y="160496"/>
                  <a:pt x="142637" y="160484"/>
                  <a:pt x="142649" y="160472"/>
                </a:cubicBezTo>
                <a:lnTo>
                  <a:pt x="285750" y="115740"/>
                </a:lnTo>
                <a:lnTo>
                  <a:pt x="285750" y="97929"/>
                </a:lnTo>
                <a:lnTo>
                  <a:pt x="142673" y="160424"/>
                </a:lnTo>
                <a:cubicBezTo>
                  <a:pt x="142649" y="160424"/>
                  <a:pt x="142613" y="160436"/>
                  <a:pt x="142554" y="160448"/>
                </a:cubicBezTo>
                <a:cubicBezTo>
                  <a:pt x="142578" y="160436"/>
                  <a:pt x="142590" y="160413"/>
                  <a:pt x="142613" y="160389"/>
                </a:cubicBezTo>
                <a:lnTo>
                  <a:pt x="285750" y="78355"/>
                </a:lnTo>
                <a:lnTo>
                  <a:pt x="285750" y="56185"/>
                </a:lnTo>
                <a:lnTo>
                  <a:pt x="142625" y="160305"/>
                </a:lnTo>
                <a:cubicBezTo>
                  <a:pt x="142613" y="160305"/>
                  <a:pt x="142566" y="160317"/>
                  <a:pt x="142506" y="160341"/>
                </a:cubicBezTo>
                <a:cubicBezTo>
                  <a:pt x="142518" y="160317"/>
                  <a:pt x="142554" y="160305"/>
                  <a:pt x="142554" y="160270"/>
                </a:cubicBezTo>
                <a:lnTo>
                  <a:pt x="285750" y="30278"/>
                </a:lnTo>
                <a:lnTo>
                  <a:pt x="285750" y="0"/>
                </a:lnTo>
                <a:lnTo>
                  <a:pt x="284595" y="0"/>
                </a:lnTo>
                <a:lnTo>
                  <a:pt x="142554" y="160222"/>
                </a:lnTo>
                <a:cubicBezTo>
                  <a:pt x="142530" y="160222"/>
                  <a:pt x="142506" y="160258"/>
                  <a:pt x="142447" y="160305"/>
                </a:cubicBezTo>
                <a:cubicBezTo>
                  <a:pt x="142459" y="160270"/>
                  <a:pt x="142470" y="160246"/>
                  <a:pt x="142470" y="160222"/>
                </a:cubicBezTo>
                <a:lnTo>
                  <a:pt x="256116" y="0"/>
                </a:lnTo>
                <a:lnTo>
                  <a:pt x="231684" y="0"/>
                </a:lnTo>
                <a:lnTo>
                  <a:pt x="142459" y="160174"/>
                </a:lnTo>
                <a:cubicBezTo>
                  <a:pt x="142447" y="160186"/>
                  <a:pt x="142411" y="160210"/>
                  <a:pt x="142375" y="160270"/>
                </a:cubicBezTo>
                <a:cubicBezTo>
                  <a:pt x="142375" y="160246"/>
                  <a:pt x="142387" y="160210"/>
                  <a:pt x="142387" y="160198"/>
                </a:cubicBezTo>
                <a:lnTo>
                  <a:pt x="210015" y="0"/>
                </a:lnTo>
                <a:lnTo>
                  <a:pt x="190215" y="0"/>
                </a:lnTo>
                <a:lnTo>
                  <a:pt x="142351" y="160139"/>
                </a:lnTo>
                <a:cubicBezTo>
                  <a:pt x="142340" y="160151"/>
                  <a:pt x="142328" y="160186"/>
                  <a:pt x="142292" y="160246"/>
                </a:cubicBezTo>
                <a:lnTo>
                  <a:pt x="142292" y="160151"/>
                </a:lnTo>
                <a:lnTo>
                  <a:pt x="171677" y="0"/>
                </a:lnTo>
                <a:lnTo>
                  <a:pt x="153924" y="0"/>
                </a:lnTo>
                <a:lnTo>
                  <a:pt x="142232" y="160115"/>
                </a:lnTo>
                <a:cubicBezTo>
                  <a:pt x="142232" y="160127"/>
                  <a:pt x="142220" y="160151"/>
                  <a:pt x="142209" y="160210"/>
                </a:cubicBezTo>
                <a:cubicBezTo>
                  <a:pt x="142197" y="160174"/>
                  <a:pt x="142197" y="160127"/>
                  <a:pt x="142173" y="160115"/>
                </a:cubicBezTo>
                <a:lnTo>
                  <a:pt x="136565" y="0"/>
                </a:lnTo>
                <a:lnTo>
                  <a:pt x="118991" y="0"/>
                </a:lnTo>
                <a:lnTo>
                  <a:pt x="142149" y="160174"/>
                </a:lnTo>
                <a:lnTo>
                  <a:pt x="142149" y="160258"/>
                </a:lnTo>
                <a:cubicBezTo>
                  <a:pt x="142113" y="160198"/>
                  <a:pt x="142101" y="160174"/>
                  <a:pt x="142089" y="160151"/>
                </a:cubicBezTo>
                <a:lnTo>
                  <a:pt x="100739" y="0"/>
                </a:lnTo>
                <a:lnTo>
                  <a:pt x="81439" y="0"/>
                </a:lnTo>
                <a:lnTo>
                  <a:pt x="142042" y="160151"/>
                </a:lnTo>
                <a:cubicBezTo>
                  <a:pt x="142042" y="160163"/>
                  <a:pt x="142042" y="160198"/>
                  <a:pt x="142054" y="160258"/>
                </a:cubicBezTo>
                <a:cubicBezTo>
                  <a:pt x="142030" y="160210"/>
                  <a:pt x="142018" y="160198"/>
                  <a:pt x="141994" y="160186"/>
                </a:cubicBezTo>
                <a:lnTo>
                  <a:pt x="60460" y="0"/>
                </a:lnTo>
                <a:lnTo>
                  <a:pt x="37064" y="0"/>
                </a:lnTo>
                <a:lnTo>
                  <a:pt x="141935" y="160186"/>
                </a:lnTo>
                <a:cubicBezTo>
                  <a:pt x="141935" y="160198"/>
                  <a:pt x="141959" y="160222"/>
                  <a:pt x="141970" y="160270"/>
                </a:cubicBezTo>
                <a:cubicBezTo>
                  <a:pt x="141923" y="160246"/>
                  <a:pt x="141899" y="160210"/>
                  <a:pt x="141875" y="160198"/>
                </a:cubicBezTo>
                <a:lnTo>
                  <a:pt x="10097" y="0"/>
                </a:ln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6" name="Google Shape;1816;p21"/>
          <p:cNvSpPr/>
          <p:nvPr/>
        </p:nvSpPr>
        <p:spPr>
          <a:xfrm>
            <a:off x="585001" y="404550"/>
            <a:ext cx="7974000" cy="43344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7" name="Google Shape;1817;p21"/>
          <p:cNvSpPr/>
          <p:nvPr/>
        </p:nvSpPr>
        <p:spPr>
          <a:xfrm>
            <a:off x="630001" y="449550"/>
            <a:ext cx="7884000" cy="42444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8" name="Google Shape;1818;p21"/>
          <p:cNvSpPr/>
          <p:nvPr/>
        </p:nvSpPr>
        <p:spPr>
          <a:xfrm>
            <a:off x="719976" y="539550"/>
            <a:ext cx="7704000" cy="4064400"/>
          </a:xfrm>
          <a:prstGeom prst="round2SameRect">
            <a:avLst>
              <a:gd name="adj1" fmla="val 10524"/>
              <a:gd name="adj2" fmla="val 0"/>
            </a:avLst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9" name="Google Shape;1819;p21"/>
          <p:cNvSpPr/>
          <p:nvPr/>
        </p:nvSpPr>
        <p:spPr>
          <a:xfrm>
            <a:off x="719975" y="1396800"/>
            <a:ext cx="7704000" cy="32076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0" name="Google Shape;1820;p21"/>
          <p:cNvSpPr txBox="1">
            <a:spLocks noGrp="1"/>
          </p:cNvSpPr>
          <p:nvPr>
            <p:ph type="title"/>
          </p:nvPr>
        </p:nvSpPr>
        <p:spPr>
          <a:xfrm>
            <a:off x="2253592" y="2090398"/>
            <a:ext cx="21600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821" name="Google Shape;1821;p21"/>
          <p:cNvSpPr txBox="1">
            <a:spLocks noGrp="1"/>
          </p:cNvSpPr>
          <p:nvPr>
            <p:ph type="title" idx="2" hasCustomPrompt="1"/>
          </p:nvPr>
        </p:nvSpPr>
        <p:spPr>
          <a:xfrm>
            <a:off x="1036800" y="1599600"/>
            <a:ext cx="1216800" cy="41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4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822" name="Google Shape;1822;p21"/>
          <p:cNvSpPr txBox="1">
            <a:spLocks noGrp="1"/>
          </p:cNvSpPr>
          <p:nvPr>
            <p:ph type="subTitle" idx="1"/>
          </p:nvPr>
        </p:nvSpPr>
        <p:spPr>
          <a:xfrm>
            <a:off x="2253592" y="2428796"/>
            <a:ext cx="21600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823" name="Google Shape;1823;p21"/>
          <p:cNvSpPr txBox="1">
            <a:spLocks noGrp="1"/>
          </p:cNvSpPr>
          <p:nvPr>
            <p:ph type="title" idx="3"/>
          </p:nvPr>
        </p:nvSpPr>
        <p:spPr>
          <a:xfrm>
            <a:off x="5947480" y="2090398"/>
            <a:ext cx="21600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824" name="Google Shape;1824;p21"/>
          <p:cNvSpPr txBox="1">
            <a:spLocks noGrp="1"/>
          </p:cNvSpPr>
          <p:nvPr>
            <p:ph type="title" idx="4" hasCustomPrompt="1"/>
          </p:nvPr>
        </p:nvSpPr>
        <p:spPr>
          <a:xfrm>
            <a:off x="4730400" y="1599600"/>
            <a:ext cx="1218300" cy="41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4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825" name="Google Shape;1825;p21"/>
          <p:cNvSpPr txBox="1">
            <a:spLocks noGrp="1"/>
          </p:cNvSpPr>
          <p:nvPr>
            <p:ph type="subTitle" idx="5"/>
          </p:nvPr>
        </p:nvSpPr>
        <p:spPr>
          <a:xfrm>
            <a:off x="5947480" y="2428796"/>
            <a:ext cx="21600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826" name="Google Shape;1826;p21"/>
          <p:cNvSpPr txBox="1">
            <a:spLocks noGrp="1"/>
          </p:cNvSpPr>
          <p:nvPr>
            <p:ph type="title" idx="6"/>
          </p:nvPr>
        </p:nvSpPr>
        <p:spPr>
          <a:xfrm>
            <a:off x="2253592" y="3598798"/>
            <a:ext cx="21600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827" name="Google Shape;1827;p21"/>
          <p:cNvSpPr txBox="1">
            <a:spLocks noGrp="1"/>
          </p:cNvSpPr>
          <p:nvPr>
            <p:ph type="title" idx="7" hasCustomPrompt="1"/>
          </p:nvPr>
        </p:nvSpPr>
        <p:spPr>
          <a:xfrm>
            <a:off x="1036800" y="3108000"/>
            <a:ext cx="1216800" cy="41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4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828" name="Google Shape;1828;p21"/>
          <p:cNvSpPr txBox="1">
            <a:spLocks noGrp="1"/>
          </p:cNvSpPr>
          <p:nvPr>
            <p:ph type="subTitle" idx="8"/>
          </p:nvPr>
        </p:nvSpPr>
        <p:spPr>
          <a:xfrm>
            <a:off x="2253592" y="3937196"/>
            <a:ext cx="21600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829" name="Google Shape;1829;p21"/>
          <p:cNvSpPr txBox="1">
            <a:spLocks noGrp="1"/>
          </p:cNvSpPr>
          <p:nvPr>
            <p:ph type="title" idx="9"/>
          </p:nvPr>
        </p:nvSpPr>
        <p:spPr>
          <a:xfrm>
            <a:off x="5947480" y="3598799"/>
            <a:ext cx="21600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830" name="Google Shape;1830;p21"/>
          <p:cNvSpPr txBox="1">
            <a:spLocks noGrp="1"/>
          </p:cNvSpPr>
          <p:nvPr>
            <p:ph type="title" idx="13" hasCustomPrompt="1"/>
          </p:nvPr>
        </p:nvSpPr>
        <p:spPr>
          <a:xfrm>
            <a:off x="4730400" y="3108001"/>
            <a:ext cx="1216800" cy="41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4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831" name="Google Shape;1831;p21"/>
          <p:cNvSpPr txBox="1">
            <a:spLocks noGrp="1"/>
          </p:cNvSpPr>
          <p:nvPr>
            <p:ph type="subTitle" idx="14"/>
          </p:nvPr>
        </p:nvSpPr>
        <p:spPr>
          <a:xfrm>
            <a:off x="5947480" y="3937198"/>
            <a:ext cx="21600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832" name="Google Shape;1832;p21"/>
          <p:cNvSpPr txBox="1">
            <a:spLocks noGrp="1"/>
          </p:cNvSpPr>
          <p:nvPr>
            <p:ph type="title" idx="15"/>
          </p:nvPr>
        </p:nvSpPr>
        <p:spPr>
          <a:xfrm>
            <a:off x="720000" y="630000"/>
            <a:ext cx="7704000" cy="67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7">
    <p:spTree>
      <p:nvGrpSpPr>
        <p:cNvPr id="1" name="Shape 1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4" name="Google Shape;1834;p22"/>
          <p:cNvSpPr/>
          <p:nvPr/>
        </p:nvSpPr>
        <p:spPr>
          <a:xfrm>
            <a:off x="45001" y="44700"/>
            <a:ext cx="9054000" cy="50541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5" name="Google Shape;1835;p22"/>
          <p:cNvSpPr/>
          <p:nvPr/>
        </p:nvSpPr>
        <p:spPr>
          <a:xfrm>
            <a:off x="44999" y="44647"/>
            <a:ext cx="9053306" cy="5054207"/>
          </a:xfrm>
          <a:custGeom>
            <a:avLst/>
            <a:gdLst/>
            <a:ahLst/>
            <a:cxnLst/>
            <a:rect l="l" t="t" r="r" b="b"/>
            <a:pathLst>
              <a:path w="285751" h="160770" extrusionOk="0">
                <a:moveTo>
                  <a:pt x="0" y="0"/>
                </a:moveTo>
                <a:lnTo>
                  <a:pt x="0" y="21669"/>
                </a:lnTo>
                <a:lnTo>
                  <a:pt x="141839" y="160258"/>
                </a:lnTo>
                <a:cubicBezTo>
                  <a:pt x="141839" y="160270"/>
                  <a:pt x="141863" y="160305"/>
                  <a:pt x="141899" y="160341"/>
                </a:cubicBezTo>
                <a:cubicBezTo>
                  <a:pt x="141851" y="160317"/>
                  <a:pt x="141816" y="160305"/>
                  <a:pt x="141804" y="160305"/>
                </a:cubicBezTo>
                <a:lnTo>
                  <a:pt x="0" y="49066"/>
                </a:lnTo>
                <a:lnTo>
                  <a:pt x="0" y="72187"/>
                </a:lnTo>
                <a:lnTo>
                  <a:pt x="141780" y="160329"/>
                </a:lnTo>
                <a:cubicBezTo>
                  <a:pt x="141792" y="160341"/>
                  <a:pt x="141804" y="160377"/>
                  <a:pt x="141851" y="160413"/>
                </a:cubicBezTo>
                <a:cubicBezTo>
                  <a:pt x="141804" y="160389"/>
                  <a:pt x="141780" y="160389"/>
                  <a:pt x="141756" y="160389"/>
                </a:cubicBezTo>
                <a:lnTo>
                  <a:pt x="0" y="92392"/>
                </a:lnTo>
                <a:lnTo>
                  <a:pt x="0" y="110621"/>
                </a:lnTo>
                <a:lnTo>
                  <a:pt x="141744" y="160436"/>
                </a:lnTo>
                <a:cubicBezTo>
                  <a:pt x="141756" y="160448"/>
                  <a:pt x="141792" y="160472"/>
                  <a:pt x="141839" y="160496"/>
                </a:cubicBezTo>
                <a:lnTo>
                  <a:pt x="141732" y="160496"/>
                </a:lnTo>
                <a:lnTo>
                  <a:pt x="0" y="127516"/>
                </a:lnTo>
                <a:lnTo>
                  <a:pt x="0" y="143530"/>
                </a:lnTo>
                <a:lnTo>
                  <a:pt x="141720" y="160555"/>
                </a:lnTo>
                <a:cubicBezTo>
                  <a:pt x="141732" y="160555"/>
                  <a:pt x="141756" y="160567"/>
                  <a:pt x="141804" y="160591"/>
                </a:cubicBezTo>
                <a:cubicBezTo>
                  <a:pt x="141744" y="160603"/>
                  <a:pt x="141697" y="160603"/>
                  <a:pt x="141685" y="160615"/>
                </a:cubicBezTo>
                <a:lnTo>
                  <a:pt x="0" y="159079"/>
                </a:lnTo>
                <a:lnTo>
                  <a:pt x="0" y="160746"/>
                </a:lnTo>
                <a:lnTo>
                  <a:pt x="141018" y="160746"/>
                </a:lnTo>
                <a:lnTo>
                  <a:pt x="141697" y="160686"/>
                </a:lnTo>
                <a:cubicBezTo>
                  <a:pt x="141720" y="160686"/>
                  <a:pt x="141756" y="160710"/>
                  <a:pt x="141816" y="160710"/>
                </a:cubicBezTo>
                <a:cubicBezTo>
                  <a:pt x="141780" y="160722"/>
                  <a:pt x="141744" y="160734"/>
                  <a:pt x="141732" y="160746"/>
                </a:cubicBezTo>
                <a:lnTo>
                  <a:pt x="141661" y="160758"/>
                </a:lnTo>
                <a:lnTo>
                  <a:pt x="142744" y="160758"/>
                </a:lnTo>
                <a:lnTo>
                  <a:pt x="142649" y="160746"/>
                </a:lnTo>
                <a:cubicBezTo>
                  <a:pt x="142637" y="160734"/>
                  <a:pt x="142613" y="160734"/>
                  <a:pt x="142578" y="160722"/>
                </a:cubicBezTo>
                <a:cubicBezTo>
                  <a:pt x="142649" y="160722"/>
                  <a:pt x="142697" y="160722"/>
                  <a:pt x="142709" y="160710"/>
                </a:cubicBezTo>
                <a:lnTo>
                  <a:pt x="143280" y="160770"/>
                </a:lnTo>
                <a:lnTo>
                  <a:pt x="285750" y="160770"/>
                </a:lnTo>
                <a:lnTo>
                  <a:pt x="285750" y="160651"/>
                </a:lnTo>
                <a:lnTo>
                  <a:pt x="142685" y="160615"/>
                </a:lnTo>
                <a:cubicBezTo>
                  <a:pt x="142649" y="160615"/>
                  <a:pt x="142625" y="160603"/>
                  <a:pt x="142590" y="160603"/>
                </a:cubicBezTo>
                <a:cubicBezTo>
                  <a:pt x="142625" y="160591"/>
                  <a:pt x="142649" y="160591"/>
                  <a:pt x="142673" y="160567"/>
                </a:cubicBezTo>
                <a:lnTo>
                  <a:pt x="285738" y="148280"/>
                </a:lnTo>
                <a:lnTo>
                  <a:pt x="285738" y="132385"/>
                </a:lnTo>
                <a:lnTo>
                  <a:pt x="142697" y="160508"/>
                </a:lnTo>
                <a:lnTo>
                  <a:pt x="142578" y="160508"/>
                </a:lnTo>
                <a:cubicBezTo>
                  <a:pt x="142601" y="160496"/>
                  <a:pt x="142637" y="160484"/>
                  <a:pt x="142649" y="160472"/>
                </a:cubicBezTo>
                <a:lnTo>
                  <a:pt x="285750" y="115740"/>
                </a:lnTo>
                <a:lnTo>
                  <a:pt x="285750" y="97929"/>
                </a:lnTo>
                <a:lnTo>
                  <a:pt x="142673" y="160424"/>
                </a:lnTo>
                <a:cubicBezTo>
                  <a:pt x="142649" y="160424"/>
                  <a:pt x="142613" y="160436"/>
                  <a:pt x="142554" y="160448"/>
                </a:cubicBezTo>
                <a:cubicBezTo>
                  <a:pt x="142578" y="160436"/>
                  <a:pt x="142590" y="160413"/>
                  <a:pt x="142613" y="160389"/>
                </a:cubicBezTo>
                <a:lnTo>
                  <a:pt x="285750" y="78355"/>
                </a:lnTo>
                <a:lnTo>
                  <a:pt x="285750" y="56185"/>
                </a:lnTo>
                <a:lnTo>
                  <a:pt x="142625" y="160305"/>
                </a:lnTo>
                <a:cubicBezTo>
                  <a:pt x="142613" y="160305"/>
                  <a:pt x="142566" y="160317"/>
                  <a:pt x="142506" y="160341"/>
                </a:cubicBezTo>
                <a:cubicBezTo>
                  <a:pt x="142518" y="160317"/>
                  <a:pt x="142554" y="160305"/>
                  <a:pt x="142554" y="160270"/>
                </a:cubicBezTo>
                <a:lnTo>
                  <a:pt x="285750" y="30278"/>
                </a:lnTo>
                <a:lnTo>
                  <a:pt x="285750" y="0"/>
                </a:lnTo>
                <a:lnTo>
                  <a:pt x="284595" y="0"/>
                </a:lnTo>
                <a:lnTo>
                  <a:pt x="142554" y="160222"/>
                </a:lnTo>
                <a:cubicBezTo>
                  <a:pt x="142530" y="160222"/>
                  <a:pt x="142506" y="160258"/>
                  <a:pt x="142447" y="160305"/>
                </a:cubicBezTo>
                <a:cubicBezTo>
                  <a:pt x="142459" y="160270"/>
                  <a:pt x="142470" y="160246"/>
                  <a:pt x="142470" y="160222"/>
                </a:cubicBezTo>
                <a:lnTo>
                  <a:pt x="256116" y="0"/>
                </a:lnTo>
                <a:lnTo>
                  <a:pt x="231684" y="0"/>
                </a:lnTo>
                <a:lnTo>
                  <a:pt x="142459" y="160174"/>
                </a:lnTo>
                <a:cubicBezTo>
                  <a:pt x="142447" y="160186"/>
                  <a:pt x="142411" y="160210"/>
                  <a:pt x="142375" y="160270"/>
                </a:cubicBezTo>
                <a:cubicBezTo>
                  <a:pt x="142375" y="160246"/>
                  <a:pt x="142387" y="160210"/>
                  <a:pt x="142387" y="160198"/>
                </a:cubicBezTo>
                <a:lnTo>
                  <a:pt x="210015" y="0"/>
                </a:lnTo>
                <a:lnTo>
                  <a:pt x="190215" y="0"/>
                </a:lnTo>
                <a:lnTo>
                  <a:pt x="142351" y="160139"/>
                </a:lnTo>
                <a:cubicBezTo>
                  <a:pt x="142340" y="160151"/>
                  <a:pt x="142328" y="160186"/>
                  <a:pt x="142292" y="160246"/>
                </a:cubicBezTo>
                <a:lnTo>
                  <a:pt x="142292" y="160151"/>
                </a:lnTo>
                <a:lnTo>
                  <a:pt x="171677" y="0"/>
                </a:lnTo>
                <a:lnTo>
                  <a:pt x="153924" y="0"/>
                </a:lnTo>
                <a:lnTo>
                  <a:pt x="142232" y="160115"/>
                </a:lnTo>
                <a:cubicBezTo>
                  <a:pt x="142232" y="160127"/>
                  <a:pt x="142220" y="160151"/>
                  <a:pt x="142209" y="160210"/>
                </a:cubicBezTo>
                <a:cubicBezTo>
                  <a:pt x="142197" y="160174"/>
                  <a:pt x="142197" y="160127"/>
                  <a:pt x="142173" y="160115"/>
                </a:cubicBezTo>
                <a:lnTo>
                  <a:pt x="136565" y="0"/>
                </a:lnTo>
                <a:lnTo>
                  <a:pt x="118991" y="0"/>
                </a:lnTo>
                <a:lnTo>
                  <a:pt x="142149" y="160174"/>
                </a:lnTo>
                <a:lnTo>
                  <a:pt x="142149" y="160258"/>
                </a:lnTo>
                <a:cubicBezTo>
                  <a:pt x="142113" y="160198"/>
                  <a:pt x="142101" y="160174"/>
                  <a:pt x="142089" y="160151"/>
                </a:cubicBezTo>
                <a:lnTo>
                  <a:pt x="100739" y="0"/>
                </a:lnTo>
                <a:lnTo>
                  <a:pt x="81439" y="0"/>
                </a:lnTo>
                <a:lnTo>
                  <a:pt x="142042" y="160151"/>
                </a:lnTo>
                <a:cubicBezTo>
                  <a:pt x="142042" y="160163"/>
                  <a:pt x="142042" y="160198"/>
                  <a:pt x="142054" y="160258"/>
                </a:cubicBezTo>
                <a:cubicBezTo>
                  <a:pt x="142030" y="160210"/>
                  <a:pt x="142018" y="160198"/>
                  <a:pt x="141994" y="160186"/>
                </a:cubicBezTo>
                <a:lnTo>
                  <a:pt x="60460" y="0"/>
                </a:lnTo>
                <a:lnTo>
                  <a:pt x="37064" y="0"/>
                </a:lnTo>
                <a:lnTo>
                  <a:pt x="141935" y="160186"/>
                </a:lnTo>
                <a:cubicBezTo>
                  <a:pt x="141935" y="160198"/>
                  <a:pt x="141959" y="160222"/>
                  <a:pt x="141970" y="160270"/>
                </a:cubicBezTo>
                <a:cubicBezTo>
                  <a:pt x="141923" y="160246"/>
                  <a:pt x="141899" y="160210"/>
                  <a:pt x="141875" y="160198"/>
                </a:cubicBezTo>
                <a:lnTo>
                  <a:pt x="10097" y="0"/>
                </a:ln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6" name="Google Shape;1836;p22"/>
          <p:cNvSpPr/>
          <p:nvPr/>
        </p:nvSpPr>
        <p:spPr>
          <a:xfrm>
            <a:off x="585001" y="404550"/>
            <a:ext cx="7974000" cy="43344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7" name="Google Shape;1837;p22"/>
          <p:cNvSpPr/>
          <p:nvPr/>
        </p:nvSpPr>
        <p:spPr>
          <a:xfrm>
            <a:off x="630001" y="449550"/>
            <a:ext cx="7884000" cy="42444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8" name="Google Shape;1838;p22"/>
          <p:cNvSpPr/>
          <p:nvPr/>
        </p:nvSpPr>
        <p:spPr>
          <a:xfrm>
            <a:off x="719976" y="539550"/>
            <a:ext cx="7704000" cy="4064400"/>
          </a:xfrm>
          <a:prstGeom prst="round2SameRect">
            <a:avLst>
              <a:gd name="adj1" fmla="val 10524"/>
              <a:gd name="adj2" fmla="val 0"/>
            </a:avLst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9" name="Google Shape;1839;p22"/>
          <p:cNvSpPr txBox="1">
            <a:spLocks noGrp="1"/>
          </p:cNvSpPr>
          <p:nvPr>
            <p:ph type="ctrTitle"/>
          </p:nvPr>
        </p:nvSpPr>
        <p:spPr>
          <a:xfrm>
            <a:off x="2735850" y="867250"/>
            <a:ext cx="3672300" cy="99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840" name="Google Shape;1840;p22"/>
          <p:cNvSpPr txBox="1">
            <a:spLocks noGrp="1"/>
          </p:cNvSpPr>
          <p:nvPr>
            <p:ph type="subTitle" idx="1"/>
          </p:nvPr>
        </p:nvSpPr>
        <p:spPr>
          <a:xfrm>
            <a:off x="2736000" y="1864975"/>
            <a:ext cx="3672000" cy="11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841" name="Google Shape;1841;p22"/>
          <p:cNvSpPr txBox="1"/>
          <p:nvPr/>
        </p:nvSpPr>
        <p:spPr>
          <a:xfrm>
            <a:off x="2063850" y="3586150"/>
            <a:ext cx="50163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CREDITS:</a:t>
            </a:r>
            <a:r>
              <a:rPr lang="en" sz="1200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This presentation template was created by </a:t>
            </a:r>
            <a:r>
              <a:rPr lang="en" sz="1200" b="1">
                <a:solidFill>
                  <a:schemeClr val="accent2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, including icons by </a:t>
            </a:r>
            <a:r>
              <a:rPr lang="en" sz="1200" b="1">
                <a:solidFill>
                  <a:schemeClr val="accent2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, infographics &amp; images by </a:t>
            </a:r>
            <a:r>
              <a:rPr lang="en" sz="1200" b="1">
                <a:solidFill>
                  <a:schemeClr val="accent2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200" b="1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8">
    <p:spTree>
      <p:nvGrpSpPr>
        <p:cNvPr id="1" name="Shape 1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" name="Google Shape;1843;p23"/>
          <p:cNvSpPr/>
          <p:nvPr/>
        </p:nvSpPr>
        <p:spPr>
          <a:xfrm>
            <a:off x="45001" y="44700"/>
            <a:ext cx="9054000" cy="50541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4" name="Google Shape;1844;p23"/>
          <p:cNvSpPr/>
          <p:nvPr/>
        </p:nvSpPr>
        <p:spPr>
          <a:xfrm>
            <a:off x="44999" y="44647"/>
            <a:ext cx="9053306" cy="5054207"/>
          </a:xfrm>
          <a:custGeom>
            <a:avLst/>
            <a:gdLst/>
            <a:ahLst/>
            <a:cxnLst/>
            <a:rect l="l" t="t" r="r" b="b"/>
            <a:pathLst>
              <a:path w="285751" h="160770" extrusionOk="0">
                <a:moveTo>
                  <a:pt x="0" y="0"/>
                </a:moveTo>
                <a:lnTo>
                  <a:pt x="0" y="21669"/>
                </a:lnTo>
                <a:lnTo>
                  <a:pt x="141839" y="160258"/>
                </a:lnTo>
                <a:cubicBezTo>
                  <a:pt x="141839" y="160270"/>
                  <a:pt x="141863" y="160305"/>
                  <a:pt x="141899" y="160341"/>
                </a:cubicBezTo>
                <a:cubicBezTo>
                  <a:pt x="141851" y="160317"/>
                  <a:pt x="141816" y="160305"/>
                  <a:pt x="141804" y="160305"/>
                </a:cubicBezTo>
                <a:lnTo>
                  <a:pt x="0" y="49066"/>
                </a:lnTo>
                <a:lnTo>
                  <a:pt x="0" y="72187"/>
                </a:lnTo>
                <a:lnTo>
                  <a:pt x="141780" y="160329"/>
                </a:lnTo>
                <a:cubicBezTo>
                  <a:pt x="141792" y="160341"/>
                  <a:pt x="141804" y="160377"/>
                  <a:pt x="141851" y="160413"/>
                </a:cubicBezTo>
                <a:cubicBezTo>
                  <a:pt x="141804" y="160389"/>
                  <a:pt x="141780" y="160389"/>
                  <a:pt x="141756" y="160389"/>
                </a:cubicBezTo>
                <a:lnTo>
                  <a:pt x="0" y="92392"/>
                </a:lnTo>
                <a:lnTo>
                  <a:pt x="0" y="110621"/>
                </a:lnTo>
                <a:lnTo>
                  <a:pt x="141744" y="160436"/>
                </a:lnTo>
                <a:cubicBezTo>
                  <a:pt x="141756" y="160448"/>
                  <a:pt x="141792" y="160472"/>
                  <a:pt x="141839" y="160496"/>
                </a:cubicBezTo>
                <a:lnTo>
                  <a:pt x="141732" y="160496"/>
                </a:lnTo>
                <a:lnTo>
                  <a:pt x="0" y="127516"/>
                </a:lnTo>
                <a:lnTo>
                  <a:pt x="0" y="143530"/>
                </a:lnTo>
                <a:lnTo>
                  <a:pt x="141720" y="160555"/>
                </a:lnTo>
                <a:cubicBezTo>
                  <a:pt x="141732" y="160555"/>
                  <a:pt x="141756" y="160567"/>
                  <a:pt x="141804" y="160591"/>
                </a:cubicBezTo>
                <a:cubicBezTo>
                  <a:pt x="141744" y="160603"/>
                  <a:pt x="141697" y="160603"/>
                  <a:pt x="141685" y="160615"/>
                </a:cubicBezTo>
                <a:lnTo>
                  <a:pt x="0" y="159079"/>
                </a:lnTo>
                <a:lnTo>
                  <a:pt x="0" y="160746"/>
                </a:lnTo>
                <a:lnTo>
                  <a:pt x="141018" y="160746"/>
                </a:lnTo>
                <a:lnTo>
                  <a:pt x="141697" y="160686"/>
                </a:lnTo>
                <a:cubicBezTo>
                  <a:pt x="141720" y="160686"/>
                  <a:pt x="141756" y="160710"/>
                  <a:pt x="141816" y="160710"/>
                </a:cubicBezTo>
                <a:cubicBezTo>
                  <a:pt x="141780" y="160722"/>
                  <a:pt x="141744" y="160734"/>
                  <a:pt x="141732" y="160746"/>
                </a:cubicBezTo>
                <a:lnTo>
                  <a:pt x="141661" y="160758"/>
                </a:lnTo>
                <a:lnTo>
                  <a:pt x="142744" y="160758"/>
                </a:lnTo>
                <a:lnTo>
                  <a:pt x="142649" y="160746"/>
                </a:lnTo>
                <a:cubicBezTo>
                  <a:pt x="142637" y="160734"/>
                  <a:pt x="142613" y="160734"/>
                  <a:pt x="142578" y="160722"/>
                </a:cubicBezTo>
                <a:cubicBezTo>
                  <a:pt x="142649" y="160722"/>
                  <a:pt x="142697" y="160722"/>
                  <a:pt x="142709" y="160710"/>
                </a:cubicBezTo>
                <a:lnTo>
                  <a:pt x="143280" y="160770"/>
                </a:lnTo>
                <a:lnTo>
                  <a:pt x="285750" y="160770"/>
                </a:lnTo>
                <a:lnTo>
                  <a:pt x="285750" y="160651"/>
                </a:lnTo>
                <a:lnTo>
                  <a:pt x="142685" y="160615"/>
                </a:lnTo>
                <a:cubicBezTo>
                  <a:pt x="142649" y="160615"/>
                  <a:pt x="142625" y="160603"/>
                  <a:pt x="142590" y="160603"/>
                </a:cubicBezTo>
                <a:cubicBezTo>
                  <a:pt x="142625" y="160591"/>
                  <a:pt x="142649" y="160591"/>
                  <a:pt x="142673" y="160567"/>
                </a:cubicBezTo>
                <a:lnTo>
                  <a:pt x="285738" y="148280"/>
                </a:lnTo>
                <a:lnTo>
                  <a:pt x="285738" y="132385"/>
                </a:lnTo>
                <a:lnTo>
                  <a:pt x="142697" y="160508"/>
                </a:lnTo>
                <a:lnTo>
                  <a:pt x="142578" y="160508"/>
                </a:lnTo>
                <a:cubicBezTo>
                  <a:pt x="142601" y="160496"/>
                  <a:pt x="142637" y="160484"/>
                  <a:pt x="142649" y="160472"/>
                </a:cubicBezTo>
                <a:lnTo>
                  <a:pt x="285750" y="115740"/>
                </a:lnTo>
                <a:lnTo>
                  <a:pt x="285750" y="97929"/>
                </a:lnTo>
                <a:lnTo>
                  <a:pt x="142673" y="160424"/>
                </a:lnTo>
                <a:cubicBezTo>
                  <a:pt x="142649" y="160424"/>
                  <a:pt x="142613" y="160436"/>
                  <a:pt x="142554" y="160448"/>
                </a:cubicBezTo>
                <a:cubicBezTo>
                  <a:pt x="142578" y="160436"/>
                  <a:pt x="142590" y="160413"/>
                  <a:pt x="142613" y="160389"/>
                </a:cubicBezTo>
                <a:lnTo>
                  <a:pt x="285750" y="78355"/>
                </a:lnTo>
                <a:lnTo>
                  <a:pt x="285750" y="56185"/>
                </a:lnTo>
                <a:lnTo>
                  <a:pt x="142625" y="160305"/>
                </a:lnTo>
                <a:cubicBezTo>
                  <a:pt x="142613" y="160305"/>
                  <a:pt x="142566" y="160317"/>
                  <a:pt x="142506" y="160341"/>
                </a:cubicBezTo>
                <a:cubicBezTo>
                  <a:pt x="142518" y="160317"/>
                  <a:pt x="142554" y="160305"/>
                  <a:pt x="142554" y="160270"/>
                </a:cubicBezTo>
                <a:lnTo>
                  <a:pt x="285750" y="30278"/>
                </a:lnTo>
                <a:lnTo>
                  <a:pt x="285750" y="0"/>
                </a:lnTo>
                <a:lnTo>
                  <a:pt x="284595" y="0"/>
                </a:lnTo>
                <a:lnTo>
                  <a:pt x="142554" y="160222"/>
                </a:lnTo>
                <a:cubicBezTo>
                  <a:pt x="142530" y="160222"/>
                  <a:pt x="142506" y="160258"/>
                  <a:pt x="142447" y="160305"/>
                </a:cubicBezTo>
                <a:cubicBezTo>
                  <a:pt x="142459" y="160270"/>
                  <a:pt x="142470" y="160246"/>
                  <a:pt x="142470" y="160222"/>
                </a:cubicBezTo>
                <a:lnTo>
                  <a:pt x="256116" y="0"/>
                </a:lnTo>
                <a:lnTo>
                  <a:pt x="231684" y="0"/>
                </a:lnTo>
                <a:lnTo>
                  <a:pt x="142459" y="160174"/>
                </a:lnTo>
                <a:cubicBezTo>
                  <a:pt x="142447" y="160186"/>
                  <a:pt x="142411" y="160210"/>
                  <a:pt x="142375" y="160270"/>
                </a:cubicBezTo>
                <a:cubicBezTo>
                  <a:pt x="142375" y="160246"/>
                  <a:pt x="142387" y="160210"/>
                  <a:pt x="142387" y="160198"/>
                </a:cubicBezTo>
                <a:lnTo>
                  <a:pt x="210015" y="0"/>
                </a:lnTo>
                <a:lnTo>
                  <a:pt x="190215" y="0"/>
                </a:lnTo>
                <a:lnTo>
                  <a:pt x="142351" y="160139"/>
                </a:lnTo>
                <a:cubicBezTo>
                  <a:pt x="142340" y="160151"/>
                  <a:pt x="142328" y="160186"/>
                  <a:pt x="142292" y="160246"/>
                </a:cubicBezTo>
                <a:lnTo>
                  <a:pt x="142292" y="160151"/>
                </a:lnTo>
                <a:lnTo>
                  <a:pt x="171677" y="0"/>
                </a:lnTo>
                <a:lnTo>
                  <a:pt x="153924" y="0"/>
                </a:lnTo>
                <a:lnTo>
                  <a:pt x="142232" y="160115"/>
                </a:lnTo>
                <a:cubicBezTo>
                  <a:pt x="142232" y="160127"/>
                  <a:pt x="142220" y="160151"/>
                  <a:pt x="142209" y="160210"/>
                </a:cubicBezTo>
                <a:cubicBezTo>
                  <a:pt x="142197" y="160174"/>
                  <a:pt x="142197" y="160127"/>
                  <a:pt x="142173" y="160115"/>
                </a:cubicBezTo>
                <a:lnTo>
                  <a:pt x="136565" y="0"/>
                </a:lnTo>
                <a:lnTo>
                  <a:pt x="118991" y="0"/>
                </a:lnTo>
                <a:lnTo>
                  <a:pt x="142149" y="160174"/>
                </a:lnTo>
                <a:lnTo>
                  <a:pt x="142149" y="160258"/>
                </a:lnTo>
                <a:cubicBezTo>
                  <a:pt x="142113" y="160198"/>
                  <a:pt x="142101" y="160174"/>
                  <a:pt x="142089" y="160151"/>
                </a:cubicBezTo>
                <a:lnTo>
                  <a:pt x="100739" y="0"/>
                </a:lnTo>
                <a:lnTo>
                  <a:pt x="81439" y="0"/>
                </a:lnTo>
                <a:lnTo>
                  <a:pt x="142042" y="160151"/>
                </a:lnTo>
                <a:cubicBezTo>
                  <a:pt x="142042" y="160163"/>
                  <a:pt x="142042" y="160198"/>
                  <a:pt x="142054" y="160258"/>
                </a:cubicBezTo>
                <a:cubicBezTo>
                  <a:pt x="142030" y="160210"/>
                  <a:pt x="142018" y="160198"/>
                  <a:pt x="141994" y="160186"/>
                </a:cubicBezTo>
                <a:lnTo>
                  <a:pt x="60460" y="0"/>
                </a:lnTo>
                <a:lnTo>
                  <a:pt x="37064" y="0"/>
                </a:lnTo>
                <a:lnTo>
                  <a:pt x="141935" y="160186"/>
                </a:lnTo>
                <a:cubicBezTo>
                  <a:pt x="141935" y="160198"/>
                  <a:pt x="141959" y="160222"/>
                  <a:pt x="141970" y="160270"/>
                </a:cubicBezTo>
                <a:cubicBezTo>
                  <a:pt x="141923" y="160246"/>
                  <a:pt x="141899" y="160210"/>
                  <a:pt x="141875" y="160198"/>
                </a:cubicBezTo>
                <a:lnTo>
                  <a:pt x="10097" y="0"/>
                </a:ln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5" name="Google Shape;1845;p23"/>
          <p:cNvSpPr/>
          <p:nvPr/>
        </p:nvSpPr>
        <p:spPr>
          <a:xfrm>
            <a:off x="585001" y="404550"/>
            <a:ext cx="7974000" cy="43344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6" name="Google Shape;1846;p23"/>
          <p:cNvSpPr/>
          <p:nvPr/>
        </p:nvSpPr>
        <p:spPr>
          <a:xfrm>
            <a:off x="630001" y="449550"/>
            <a:ext cx="7884000" cy="42444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7" name="Google Shape;1847;p23"/>
          <p:cNvSpPr/>
          <p:nvPr/>
        </p:nvSpPr>
        <p:spPr>
          <a:xfrm>
            <a:off x="719976" y="539550"/>
            <a:ext cx="7704000" cy="4064400"/>
          </a:xfrm>
          <a:prstGeom prst="round2SameRect">
            <a:avLst>
              <a:gd name="adj1" fmla="val 10524"/>
              <a:gd name="adj2" fmla="val 0"/>
            </a:avLst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8_1">
    <p:spTree>
      <p:nvGrpSpPr>
        <p:cNvPr id="1" name="Shape 1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9" name="Google Shape;1849;p24"/>
          <p:cNvSpPr/>
          <p:nvPr/>
        </p:nvSpPr>
        <p:spPr>
          <a:xfrm>
            <a:off x="45000" y="44550"/>
            <a:ext cx="9054000" cy="50544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0" name="Google Shape;1850;p24"/>
          <p:cNvSpPr/>
          <p:nvPr/>
        </p:nvSpPr>
        <p:spPr>
          <a:xfrm>
            <a:off x="90000" y="89550"/>
            <a:ext cx="8964000" cy="49644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1" name="Google Shape;1851;p24"/>
          <p:cNvSpPr/>
          <p:nvPr/>
        </p:nvSpPr>
        <p:spPr>
          <a:xfrm>
            <a:off x="667575" y="714850"/>
            <a:ext cx="7809000" cy="3713700"/>
          </a:xfrm>
          <a:prstGeom prst="round2SameRect">
            <a:avLst>
              <a:gd name="adj1" fmla="val 18217"/>
              <a:gd name="adj2" fmla="val 0"/>
            </a:avLst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grpSp>
        <p:nvGrpSpPr>
          <p:cNvPr id="1852" name="Google Shape;1852;p24"/>
          <p:cNvGrpSpPr/>
          <p:nvPr/>
        </p:nvGrpSpPr>
        <p:grpSpPr>
          <a:xfrm>
            <a:off x="129662" y="68400"/>
            <a:ext cx="8884950" cy="5007801"/>
            <a:chOff x="129662" y="68400"/>
            <a:chExt cx="8884950" cy="5007801"/>
          </a:xfrm>
        </p:grpSpPr>
        <p:grpSp>
          <p:nvGrpSpPr>
            <p:cNvPr id="1853" name="Google Shape;1853;p24"/>
            <p:cNvGrpSpPr/>
            <p:nvPr/>
          </p:nvGrpSpPr>
          <p:grpSpPr>
            <a:xfrm>
              <a:off x="190971" y="1558392"/>
              <a:ext cx="393857" cy="521341"/>
              <a:chOff x="150169" y="1487750"/>
              <a:chExt cx="386134" cy="511119"/>
            </a:xfrm>
          </p:grpSpPr>
          <p:sp>
            <p:nvSpPr>
              <p:cNvPr id="1854" name="Google Shape;1854;p24"/>
              <p:cNvSpPr/>
              <p:nvPr/>
            </p:nvSpPr>
            <p:spPr>
              <a:xfrm rot="5400000">
                <a:off x="187825" y="1650391"/>
                <a:ext cx="310821" cy="386134"/>
              </a:xfrm>
              <a:custGeom>
                <a:avLst/>
                <a:gdLst/>
                <a:ahLst/>
                <a:cxnLst/>
                <a:rect l="l" t="t" r="r" b="b"/>
                <a:pathLst>
                  <a:path w="7635" h="9485" extrusionOk="0">
                    <a:moveTo>
                      <a:pt x="7018" y="0"/>
                    </a:moveTo>
                    <a:cubicBezTo>
                      <a:pt x="6992" y="0"/>
                      <a:pt x="6965" y="2"/>
                      <a:pt x="6936" y="7"/>
                    </a:cubicBezTo>
                    <a:cubicBezTo>
                      <a:pt x="6345" y="87"/>
                      <a:pt x="6372" y="1593"/>
                      <a:pt x="6264" y="1996"/>
                    </a:cubicBezTo>
                    <a:cubicBezTo>
                      <a:pt x="6076" y="3233"/>
                      <a:pt x="5242" y="4335"/>
                      <a:pt x="4113" y="4953"/>
                    </a:cubicBezTo>
                    <a:cubicBezTo>
                      <a:pt x="3307" y="5383"/>
                      <a:pt x="2339" y="5518"/>
                      <a:pt x="1532" y="5948"/>
                    </a:cubicBezTo>
                    <a:cubicBezTo>
                      <a:pt x="699" y="6378"/>
                      <a:pt x="0" y="7265"/>
                      <a:pt x="188" y="8179"/>
                    </a:cubicBezTo>
                    <a:cubicBezTo>
                      <a:pt x="323" y="8771"/>
                      <a:pt x="860" y="9228"/>
                      <a:pt x="1425" y="9389"/>
                    </a:cubicBezTo>
                    <a:cubicBezTo>
                      <a:pt x="1665" y="9455"/>
                      <a:pt x="1909" y="9485"/>
                      <a:pt x="2155" y="9485"/>
                    </a:cubicBezTo>
                    <a:cubicBezTo>
                      <a:pt x="2514" y="9485"/>
                      <a:pt x="2875" y="9420"/>
                      <a:pt x="3226" y="9308"/>
                    </a:cubicBezTo>
                    <a:cubicBezTo>
                      <a:pt x="4732" y="8878"/>
                      <a:pt x="5995" y="7749"/>
                      <a:pt x="6640" y="6297"/>
                    </a:cubicBezTo>
                    <a:cubicBezTo>
                      <a:pt x="7286" y="4819"/>
                      <a:pt x="7205" y="3206"/>
                      <a:pt x="7286" y="1620"/>
                    </a:cubicBezTo>
                    <a:cubicBezTo>
                      <a:pt x="7311" y="1207"/>
                      <a:pt x="7635" y="0"/>
                      <a:pt x="70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5" name="Google Shape;1855;p24"/>
              <p:cNvSpPr/>
              <p:nvPr/>
            </p:nvSpPr>
            <p:spPr>
              <a:xfrm rot="5400000">
                <a:off x="142515" y="1508512"/>
                <a:ext cx="403884" cy="362360"/>
              </a:xfrm>
              <a:custGeom>
                <a:avLst/>
                <a:gdLst/>
                <a:ahLst/>
                <a:cxnLst/>
                <a:rect l="l" t="t" r="r" b="b"/>
                <a:pathLst>
                  <a:path w="9921" h="8901" extrusionOk="0">
                    <a:moveTo>
                      <a:pt x="9324" y="0"/>
                    </a:moveTo>
                    <a:cubicBezTo>
                      <a:pt x="8928" y="0"/>
                      <a:pt x="8393" y="824"/>
                      <a:pt x="8065" y="1169"/>
                    </a:cubicBezTo>
                    <a:cubicBezTo>
                      <a:pt x="7528" y="1895"/>
                      <a:pt x="6479" y="2003"/>
                      <a:pt x="5592" y="2137"/>
                    </a:cubicBezTo>
                    <a:cubicBezTo>
                      <a:pt x="4167" y="2326"/>
                      <a:pt x="2769" y="2809"/>
                      <a:pt x="1694" y="3777"/>
                    </a:cubicBezTo>
                    <a:cubicBezTo>
                      <a:pt x="646" y="4745"/>
                      <a:pt x="0" y="6277"/>
                      <a:pt x="350" y="7649"/>
                    </a:cubicBezTo>
                    <a:cubicBezTo>
                      <a:pt x="511" y="8213"/>
                      <a:pt x="834" y="8778"/>
                      <a:pt x="1425" y="8885"/>
                    </a:cubicBezTo>
                    <a:cubicBezTo>
                      <a:pt x="1485" y="8896"/>
                      <a:pt x="1544" y="8901"/>
                      <a:pt x="1604" y="8901"/>
                    </a:cubicBezTo>
                    <a:cubicBezTo>
                      <a:pt x="2005" y="8901"/>
                      <a:pt x="2405" y="8675"/>
                      <a:pt x="2662" y="8348"/>
                    </a:cubicBezTo>
                    <a:cubicBezTo>
                      <a:pt x="2958" y="7971"/>
                      <a:pt x="3119" y="7541"/>
                      <a:pt x="3334" y="7111"/>
                    </a:cubicBezTo>
                    <a:cubicBezTo>
                      <a:pt x="3764" y="6170"/>
                      <a:pt x="4275" y="5175"/>
                      <a:pt x="5108" y="4557"/>
                    </a:cubicBezTo>
                    <a:cubicBezTo>
                      <a:pt x="6022" y="3858"/>
                      <a:pt x="7205" y="3589"/>
                      <a:pt x="8200" y="2971"/>
                    </a:cubicBezTo>
                    <a:cubicBezTo>
                      <a:pt x="8872" y="2567"/>
                      <a:pt x="9920" y="1627"/>
                      <a:pt x="9759" y="712"/>
                    </a:cubicBezTo>
                    <a:cubicBezTo>
                      <a:pt x="9672" y="190"/>
                      <a:pt x="9514" y="0"/>
                      <a:pt x="93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56" name="Google Shape;1856;p24"/>
            <p:cNvGrpSpPr/>
            <p:nvPr/>
          </p:nvGrpSpPr>
          <p:grpSpPr>
            <a:xfrm>
              <a:off x="190971" y="3064606"/>
              <a:ext cx="393857" cy="520467"/>
              <a:chOff x="149088" y="3036924"/>
              <a:chExt cx="386134" cy="510262"/>
            </a:xfrm>
          </p:grpSpPr>
          <p:sp>
            <p:nvSpPr>
              <p:cNvPr id="1857" name="Google Shape;1857;p24"/>
              <p:cNvSpPr/>
              <p:nvPr/>
            </p:nvSpPr>
            <p:spPr>
              <a:xfrm rot="5400000">
                <a:off x="186602" y="2999410"/>
                <a:ext cx="311106" cy="386134"/>
              </a:xfrm>
              <a:custGeom>
                <a:avLst/>
                <a:gdLst/>
                <a:ahLst/>
                <a:cxnLst/>
                <a:rect l="l" t="t" r="r" b="b"/>
                <a:pathLst>
                  <a:path w="7642" h="9485" extrusionOk="0">
                    <a:moveTo>
                      <a:pt x="641" y="1"/>
                    </a:moveTo>
                    <a:cubicBezTo>
                      <a:pt x="0" y="1"/>
                      <a:pt x="329" y="1201"/>
                      <a:pt x="355" y="1618"/>
                    </a:cubicBezTo>
                    <a:cubicBezTo>
                      <a:pt x="436" y="3204"/>
                      <a:pt x="355" y="4817"/>
                      <a:pt x="1001" y="6295"/>
                    </a:cubicBezTo>
                    <a:cubicBezTo>
                      <a:pt x="1646" y="7747"/>
                      <a:pt x="2909" y="8876"/>
                      <a:pt x="4415" y="9333"/>
                    </a:cubicBezTo>
                    <a:cubicBezTo>
                      <a:pt x="4759" y="9427"/>
                      <a:pt x="5111" y="9484"/>
                      <a:pt x="5463" y="9484"/>
                    </a:cubicBezTo>
                    <a:cubicBezTo>
                      <a:pt x="5716" y="9484"/>
                      <a:pt x="5968" y="9455"/>
                      <a:pt x="6216" y="9387"/>
                    </a:cubicBezTo>
                    <a:cubicBezTo>
                      <a:pt x="6781" y="9226"/>
                      <a:pt x="7318" y="8796"/>
                      <a:pt x="7453" y="8177"/>
                    </a:cubicBezTo>
                    <a:cubicBezTo>
                      <a:pt x="7641" y="7263"/>
                      <a:pt x="6915" y="6403"/>
                      <a:pt x="6109" y="5973"/>
                    </a:cubicBezTo>
                    <a:cubicBezTo>
                      <a:pt x="5275" y="5516"/>
                      <a:pt x="4334" y="5381"/>
                      <a:pt x="3474" y="4951"/>
                    </a:cubicBezTo>
                    <a:cubicBezTo>
                      <a:pt x="2372" y="4387"/>
                      <a:pt x="1565" y="3231"/>
                      <a:pt x="1323" y="1994"/>
                    </a:cubicBezTo>
                    <a:cubicBezTo>
                      <a:pt x="1270" y="1591"/>
                      <a:pt x="1296" y="85"/>
                      <a:pt x="705" y="5"/>
                    </a:cubicBezTo>
                    <a:cubicBezTo>
                      <a:pt x="683" y="2"/>
                      <a:pt x="661" y="1"/>
                      <a:pt x="64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8" name="Google Shape;1858;p24"/>
              <p:cNvSpPr/>
              <p:nvPr/>
            </p:nvSpPr>
            <p:spPr>
              <a:xfrm rot="5400000">
                <a:off x="142615" y="3164064"/>
                <a:ext cx="403884" cy="362360"/>
              </a:xfrm>
              <a:custGeom>
                <a:avLst/>
                <a:gdLst/>
                <a:ahLst/>
                <a:cxnLst/>
                <a:rect l="l" t="t" r="r" b="b"/>
                <a:pathLst>
                  <a:path w="9921" h="8901" extrusionOk="0">
                    <a:moveTo>
                      <a:pt x="567" y="0"/>
                    </a:moveTo>
                    <a:cubicBezTo>
                      <a:pt x="380" y="0"/>
                      <a:pt x="222" y="190"/>
                      <a:pt x="135" y="712"/>
                    </a:cubicBezTo>
                    <a:cubicBezTo>
                      <a:pt x="1" y="1627"/>
                      <a:pt x="995" y="2567"/>
                      <a:pt x="1668" y="2971"/>
                    </a:cubicBezTo>
                    <a:cubicBezTo>
                      <a:pt x="2689" y="3589"/>
                      <a:pt x="3872" y="3831"/>
                      <a:pt x="4759" y="4557"/>
                    </a:cubicBezTo>
                    <a:cubicBezTo>
                      <a:pt x="5620" y="5202"/>
                      <a:pt x="6103" y="6143"/>
                      <a:pt x="6560" y="7111"/>
                    </a:cubicBezTo>
                    <a:cubicBezTo>
                      <a:pt x="6749" y="7541"/>
                      <a:pt x="6910" y="7971"/>
                      <a:pt x="7233" y="8348"/>
                    </a:cubicBezTo>
                    <a:cubicBezTo>
                      <a:pt x="7490" y="8675"/>
                      <a:pt x="7869" y="8901"/>
                      <a:pt x="8282" y="8901"/>
                    </a:cubicBezTo>
                    <a:cubicBezTo>
                      <a:pt x="8344" y="8901"/>
                      <a:pt x="8406" y="8896"/>
                      <a:pt x="8469" y="8885"/>
                    </a:cubicBezTo>
                    <a:cubicBezTo>
                      <a:pt x="9034" y="8778"/>
                      <a:pt x="9410" y="8213"/>
                      <a:pt x="9545" y="7649"/>
                    </a:cubicBezTo>
                    <a:cubicBezTo>
                      <a:pt x="9921" y="6224"/>
                      <a:pt x="9276" y="4745"/>
                      <a:pt x="8200" y="3777"/>
                    </a:cubicBezTo>
                    <a:cubicBezTo>
                      <a:pt x="7125" y="2836"/>
                      <a:pt x="5700" y="2326"/>
                      <a:pt x="4222" y="2137"/>
                    </a:cubicBezTo>
                    <a:cubicBezTo>
                      <a:pt x="3334" y="2003"/>
                      <a:pt x="2313" y="1895"/>
                      <a:pt x="1748" y="1169"/>
                    </a:cubicBezTo>
                    <a:cubicBezTo>
                      <a:pt x="1476" y="824"/>
                      <a:pt x="957" y="0"/>
                      <a:pt x="56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59" name="Google Shape;1859;p24"/>
            <p:cNvGrpSpPr/>
            <p:nvPr/>
          </p:nvGrpSpPr>
          <p:grpSpPr>
            <a:xfrm>
              <a:off x="5125161" y="4568439"/>
              <a:ext cx="791301" cy="327167"/>
              <a:chOff x="5701558" y="4293124"/>
              <a:chExt cx="1055068" cy="436223"/>
            </a:xfrm>
          </p:grpSpPr>
          <p:sp>
            <p:nvSpPr>
              <p:cNvPr id="1860" name="Google Shape;1860;p24"/>
              <p:cNvSpPr/>
              <p:nvPr/>
            </p:nvSpPr>
            <p:spPr>
              <a:xfrm rot="5400000">
                <a:off x="6059347" y="4032069"/>
                <a:ext cx="339489" cy="1055068"/>
              </a:xfrm>
              <a:custGeom>
                <a:avLst/>
                <a:gdLst/>
                <a:ahLst/>
                <a:cxnLst/>
                <a:rect l="l" t="t" r="r" b="b"/>
                <a:pathLst>
                  <a:path w="6131" h="19054" extrusionOk="0">
                    <a:moveTo>
                      <a:pt x="2795" y="1"/>
                    </a:moveTo>
                    <a:cubicBezTo>
                      <a:pt x="2659" y="1"/>
                      <a:pt x="2526" y="14"/>
                      <a:pt x="2394" y="38"/>
                    </a:cubicBezTo>
                    <a:cubicBezTo>
                      <a:pt x="2152" y="173"/>
                      <a:pt x="1883" y="280"/>
                      <a:pt x="1614" y="307"/>
                    </a:cubicBezTo>
                    <a:cubicBezTo>
                      <a:pt x="1453" y="388"/>
                      <a:pt x="1291" y="495"/>
                      <a:pt x="1157" y="657"/>
                    </a:cubicBezTo>
                    <a:cubicBezTo>
                      <a:pt x="1022" y="845"/>
                      <a:pt x="915" y="1006"/>
                      <a:pt x="834" y="1194"/>
                    </a:cubicBezTo>
                    <a:cubicBezTo>
                      <a:pt x="646" y="1866"/>
                      <a:pt x="915" y="2592"/>
                      <a:pt x="1291" y="3157"/>
                    </a:cubicBezTo>
                    <a:cubicBezTo>
                      <a:pt x="1668" y="3802"/>
                      <a:pt x="2178" y="4367"/>
                      <a:pt x="2555" y="5012"/>
                    </a:cubicBezTo>
                    <a:cubicBezTo>
                      <a:pt x="3576" y="6732"/>
                      <a:pt x="2931" y="8561"/>
                      <a:pt x="2017" y="10147"/>
                    </a:cubicBezTo>
                    <a:cubicBezTo>
                      <a:pt x="1372" y="11249"/>
                      <a:pt x="646" y="12324"/>
                      <a:pt x="323" y="13588"/>
                    </a:cubicBezTo>
                    <a:cubicBezTo>
                      <a:pt x="1" y="14986"/>
                      <a:pt x="323" y="16572"/>
                      <a:pt x="1211" y="17701"/>
                    </a:cubicBezTo>
                    <a:cubicBezTo>
                      <a:pt x="1426" y="17970"/>
                      <a:pt x="1641" y="18212"/>
                      <a:pt x="1910" y="18427"/>
                    </a:cubicBezTo>
                    <a:cubicBezTo>
                      <a:pt x="2414" y="18815"/>
                      <a:pt x="2992" y="19053"/>
                      <a:pt x="3567" y="19053"/>
                    </a:cubicBezTo>
                    <a:cubicBezTo>
                      <a:pt x="4189" y="19053"/>
                      <a:pt x="4807" y="18775"/>
                      <a:pt x="5324" y="18104"/>
                    </a:cubicBezTo>
                    <a:cubicBezTo>
                      <a:pt x="5835" y="17378"/>
                      <a:pt x="5942" y="16330"/>
                      <a:pt x="5754" y="15416"/>
                    </a:cubicBezTo>
                    <a:cubicBezTo>
                      <a:pt x="5485" y="14287"/>
                      <a:pt x="4813" y="13319"/>
                      <a:pt x="4571" y="12190"/>
                    </a:cubicBezTo>
                    <a:cubicBezTo>
                      <a:pt x="4033" y="9609"/>
                      <a:pt x="6050" y="7163"/>
                      <a:pt x="6077" y="4528"/>
                    </a:cubicBezTo>
                    <a:cubicBezTo>
                      <a:pt x="6130" y="2807"/>
                      <a:pt x="5109" y="576"/>
                      <a:pt x="3308" y="65"/>
                    </a:cubicBezTo>
                    <a:cubicBezTo>
                      <a:pt x="3130" y="21"/>
                      <a:pt x="2961" y="1"/>
                      <a:pt x="279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1" name="Google Shape;1861;p24"/>
              <p:cNvSpPr/>
              <p:nvPr/>
            </p:nvSpPr>
            <p:spPr>
              <a:xfrm rot="5400000">
                <a:off x="6079199" y="3942283"/>
                <a:ext cx="291813" cy="993493"/>
              </a:xfrm>
              <a:custGeom>
                <a:avLst/>
                <a:gdLst/>
                <a:ahLst/>
                <a:cxnLst/>
                <a:rect l="l" t="t" r="r" b="b"/>
                <a:pathLst>
                  <a:path w="5270" h="17942" extrusionOk="0">
                    <a:moveTo>
                      <a:pt x="2776" y="0"/>
                    </a:moveTo>
                    <a:cubicBezTo>
                      <a:pt x="2362" y="0"/>
                      <a:pt x="1956" y="339"/>
                      <a:pt x="1775" y="728"/>
                    </a:cubicBezTo>
                    <a:cubicBezTo>
                      <a:pt x="1613" y="1158"/>
                      <a:pt x="1640" y="1615"/>
                      <a:pt x="1775" y="2072"/>
                    </a:cubicBezTo>
                    <a:cubicBezTo>
                      <a:pt x="2044" y="3013"/>
                      <a:pt x="2662" y="3846"/>
                      <a:pt x="2904" y="4814"/>
                    </a:cubicBezTo>
                    <a:cubicBezTo>
                      <a:pt x="3226" y="6373"/>
                      <a:pt x="2554" y="7933"/>
                      <a:pt x="1775" y="9357"/>
                    </a:cubicBezTo>
                    <a:cubicBezTo>
                      <a:pt x="1049" y="10728"/>
                      <a:pt x="135" y="12180"/>
                      <a:pt x="81" y="13766"/>
                    </a:cubicBezTo>
                    <a:cubicBezTo>
                      <a:pt x="0" y="14922"/>
                      <a:pt x="431" y="16132"/>
                      <a:pt x="1210" y="17019"/>
                    </a:cubicBezTo>
                    <a:cubicBezTo>
                      <a:pt x="1677" y="17527"/>
                      <a:pt x="2373" y="17942"/>
                      <a:pt x="3033" y="17942"/>
                    </a:cubicBezTo>
                    <a:cubicBezTo>
                      <a:pt x="3248" y="17942"/>
                      <a:pt x="3459" y="17898"/>
                      <a:pt x="3657" y="17799"/>
                    </a:cubicBezTo>
                    <a:cubicBezTo>
                      <a:pt x="3388" y="17584"/>
                      <a:pt x="3173" y="17342"/>
                      <a:pt x="2958" y="17073"/>
                    </a:cubicBezTo>
                    <a:cubicBezTo>
                      <a:pt x="2070" y="15917"/>
                      <a:pt x="1748" y="14358"/>
                      <a:pt x="2070" y="12960"/>
                    </a:cubicBezTo>
                    <a:cubicBezTo>
                      <a:pt x="2393" y="11696"/>
                      <a:pt x="3119" y="10621"/>
                      <a:pt x="3764" y="9519"/>
                    </a:cubicBezTo>
                    <a:cubicBezTo>
                      <a:pt x="4678" y="7933"/>
                      <a:pt x="5270" y="6051"/>
                      <a:pt x="4302" y="4384"/>
                    </a:cubicBezTo>
                    <a:cubicBezTo>
                      <a:pt x="3925" y="3739"/>
                      <a:pt x="3415" y="3174"/>
                      <a:pt x="2984" y="2529"/>
                    </a:cubicBezTo>
                    <a:cubicBezTo>
                      <a:pt x="2635" y="1937"/>
                      <a:pt x="2366" y="1265"/>
                      <a:pt x="2554" y="593"/>
                    </a:cubicBezTo>
                    <a:cubicBezTo>
                      <a:pt x="2635" y="378"/>
                      <a:pt x="2716" y="217"/>
                      <a:pt x="2850" y="56"/>
                    </a:cubicBezTo>
                    <a:lnTo>
                      <a:pt x="2823" y="2"/>
                    </a:lnTo>
                    <a:cubicBezTo>
                      <a:pt x="2808" y="1"/>
                      <a:pt x="2792" y="0"/>
                      <a:pt x="277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62" name="Google Shape;1862;p24"/>
            <p:cNvGrpSpPr/>
            <p:nvPr/>
          </p:nvGrpSpPr>
          <p:grpSpPr>
            <a:xfrm>
              <a:off x="4155264" y="4465093"/>
              <a:ext cx="835024" cy="533860"/>
              <a:chOff x="4472663" y="4151483"/>
              <a:chExt cx="1113365" cy="711813"/>
            </a:xfrm>
          </p:grpSpPr>
          <p:sp>
            <p:nvSpPr>
              <p:cNvPr id="1863" name="Google Shape;1863;p24"/>
              <p:cNvSpPr/>
              <p:nvPr/>
            </p:nvSpPr>
            <p:spPr>
              <a:xfrm rot="5400000">
                <a:off x="4964777" y="4258601"/>
                <a:ext cx="684847" cy="518674"/>
              </a:xfrm>
              <a:custGeom>
                <a:avLst/>
                <a:gdLst/>
                <a:ahLst/>
                <a:cxnLst/>
                <a:rect l="l" t="t" r="r" b="b"/>
                <a:pathLst>
                  <a:path w="12368" h="9367" extrusionOk="0">
                    <a:moveTo>
                      <a:pt x="8759" y="1"/>
                    </a:moveTo>
                    <a:cubicBezTo>
                      <a:pt x="7582" y="1"/>
                      <a:pt x="6485" y="532"/>
                      <a:pt x="5619" y="1346"/>
                    </a:cubicBezTo>
                    <a:cubicBezTo>
                      <a:pt x="4759" y="2179"/>
                      <a:pt x="4168" y="3255"/>
                      <a:pt x="3711" y="4384"/>
                    </a:cubicBezTo>
                    <a:cubicBezTo>
                      <a:pt x="3361" y="5190"/>
                      <a:pt x="3092" y="6051"/>
                      <a:pt x="2608" y="6750"/>
                    </a:cubicBezTo>
                    <a:cubicBezTo>
                      <a:pt x="2366" y="7153"/>
                      <a:pt x="2017" y="7502"/>
                      <a:pt x="1614" y="7744"/>
                    </a:cubicBezTo>
                    <a:cubicBezTo>
                      <a:pt x="1345" y="7906"/>
                      <a:pt x="807" y="7959"/>
                      <a:pt x="619" y="8174"/>
                    </a:cubicBezTo>
                    <a:cubicBezTo>
                      <a:pt x="1" y="8739"/>
                      <a:pt x="619" y="9277"/>
                      <a:pt x="1318" y="9357"/>
                    </a:cubicBezTo>
                    <a:cubicBezTo>
                      <a:pt x="1409" y="9363"/>
                      <a:pt x="1501" y="9366"/>
                      <a:pt x="1592" y="9366"/>
                    </a:cubicBezTo>
                    <a:cubicBezTo>
                      <a:pt x="2712" y="9366"/>
                      <a:pt x="3829" y="8914"/>
                      <a:pt x="4625" y="8094"/>
                    </a:cubicBezTo>
                    <a:cubicBezTo>
                      <a:pt x="5350" y="7287"/>
                      <a:pt x="5888" y="6158"/>
                      <a:pt x="6937" y="5889"/>
                    </a:cubicBezTo>
                    <a:cubicBezTo>
                      <a:pt x="7096" y="5846"/>
                      <a:pt x="7256" y="5828"/>
                      <a:pt x="7415" y="5828"/>
                    </a:cubicBezTo>
                    <a:cubicBezTo>
                      <a:pt x="8266" y="5828"/>
                      <a:pt x="9121" y="6339"/>
                      <a:pt x="10005" y="6339"/>
                    </a:cubicBezTo>
                    <a:cubicBezTo>
                      <a:pt x="10102" y="6339"/>
                      <a:pt x="10199" y="6333"/>
                      <a:pt x="10297" y="6319"/>
                    </a:cubicBezTo>
                    <a:cubicBezTo>
                      <a:pt x="11265" y="6158"/>
                      <a:pt x="11964" y="5244"/>
                      <a:pt x="12179" y="4276"/>
                    </a:cubicBezTo>
                    <a:cubicBezTo>
                      <a:pt x="12367" y="3282"/>
                      <a:pt x="12152" y="2206"/>
                      <a:pt x="11507" y="1400"/>
                    </a:cubicBezTo>
                    <a:cubicBezTo>
                      <a:pt x="10889" y="593"/>
                      <a:pt x="9894" y="82"/>
                      <a:pt x="8845" y="2"/>
                    </a:cubicBezTo>
                    <a:cubicBezTo>
                      <a:pt x="8816" y="1"/>
                      <a:pt x="8787" y="1"/>
                      <a:pt x="875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4" name="Google Shape;1864;p24"/>
              <p:cNvSpPr/>
              <p:nvPr/>
            </p:nvSpPr>
            <p:spPr>
              <a:xfrm rot="5400000">
                <a:off x="4409342" y="4262089"/>
                <a:ext cx="683297" cy="519117"/>
              </a:xfrm>
              <a:custGeom>
                <a:avLst/>
                <a:gdLst/>
                <a:ahLst/>
                <a:cxnLst/>
                <a:rect l="l" t="t" r="r" b="b"/>
                <a:pathLst>
                  <a:path w="12340" h="9375" extrusionOk="0">
                    <a:moveTo>
                      <a:pt x="1653" y="0"/>
                    </a:moveTo>
                    <a:cubicBezTo>
                      <a:pt x="1541" y="0"/>
                      <a:pt x="1429" y="5"/>
                      <a:pt x="1317" y="15"/>
                    </a:cubicBezTo>
                    <a:cubicBezTo>
                      <a:pt x="592" y="96"/>
                      <a:pt x="0" y="580"/>
                      <a:pt x="592" y="1198"/>
                    </a:cubicBezTo>
                    <a:cubicBezTo>
                      <a:pt x="807" y="1440"/>
                      <a:pt x="1344" y="1467"/>
                      <a:pt x="1613" y="1628"/>
                    </a:cubicBezTo>
                    <a:cubicBezTo>
                      <a:pt x="1990" y="1897"/>
                      <a:pt x="2312" y="2247"/>
                      <a:pt x="2581" y="2596"/>
                    </a:cubicBezTo>
                    <a:cubicBezTo>
                      <a:pt x="3092" y="3349"/>
                      <a:pt x="3361" y="4182"/>
                      <a:pt x="3683" y="4989"/>
                    </a:cubicBezTo>
                    <a:cubicBezTo>
                      <a:pt x="4167" y="6091"/>
                      <a:pt x="4732" y="7166"/>
                      <a:pt x="5619" y="8027"/>
                    </a:cubicBezTo>
                    <a:cubicBezTo>
                      <a:pt x="6441" y="8823"/>
                      <a:pt x="7534" y="9374"/>
                      <a:pt x="8686" y="9374"/>
                    </a:cubicBezTo>
                    <a:cubicBezTo>
                      <a:pt x="8739" y="9374"/>
                      <a:pt x="8792" y="9373"/>
                      <a:pt x="8845" y="9371"/>
                    </a:cubicBezTo>
                    <a:cubicBezTo>
                      <a:pt x="9840" y="9290"/>
                      <a:pt x="10808" y="8779"/>
                      <a:pt x="11453" y="7973"/>
                    </a:cubicBezTo>
                    <a:cubicBezTo>
                      <a:pt x="12071" y="7166"/>
                      <a:pt x="12340" y="6091"/>
                      <a:pt x="12125" y="5096"/>
                    </a:cubicBezTo>
                    <a:cubicBezTo>
                      <a:pt x="11937" y="4129"/>
                      <a:pt x="11211" y="3161"/>
                      <a:pt x="10270" y="3053"/>
                    </a:cubicBezTo>
                    <a:cubicBezTo>
                      <a:pt x="10163" y="3035"/>
                      <a:pt x="10055" y="3027"/>
                      <a:pt x="9947" y="3027"/>
                    </a:cubicBezTo>
                    <a:cubicBezTo>
                      <a:pt x="9096" y="3027"/>
                      <a:pt x="8230" y="3534"/>
                      <a:pt x="7361" y="3534"/>
                    </a:cubicBezTo>
                    <a:cubicBezTo>
                      <a:pt x="7211" y="3534"/>
                      <a:pt x="7060" y="3519"/>
                      <a:pt x="6909" y="3483"/>
                    </a:cubicBezTo>
                    <a:cubicBezTo>
                      <a:pt x="5834" y="3214"/>
                      <a:pt x="5350" y="2058"/>
                      <a:pt x="4597" y="1252"/>
                    </a:cubicBezTo>
                    <a:cubicBezTo>
                      <a:pt x="3841" y="471"/>
                      <a:pt x="2753" y="0"/>
                      <a:pt x="165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5" name="Google Shape;1865;p24"/>
              <p:cNvSpPr/>
              <p:nvPr/>
            </p:nvSpPr>
            <p:spPr>
              <a:xfrm rot="5400000">
                <a:off x="5298479" y="4063662"/>
                <a:ext cx="194413" cy="380686"/>
              </a:xfrm>
              <a:custGeom>
                <a:avLst/>
                <a:gdLst/>
                <a:ahLst/>
                <a:cxnLst/>
                <a:rect l="l" t="t" r="r" b="b"/>
                <a:pathLst>
                  <a:path w="3511" h="6875" extrusionOk="0">
                    <a:moveTo>
                      <a:pt x="1850" y="0"/>
                    </a:moveTo>
                    <a:cubicBezTo>
                      <a:pt x="1545" y="0"/>
                      <a:pt x="1261" y="111"/>
                      <a:pt x="1091" y="354"/>
                    </a:cubicBezTo>
                    <a:cubicBezTo>
                      <a:pt x="634" y="864"/>
                      <a:pt x="849" y="1617"/>
                      <a:pt x="903" y="2236"/>
                    </a:cubicBezTo>
                    <a:cubicBezTo>
                      <a:pt x="1011" y="3257"/>
                      <a:pt x="876" y="4306"/>
                      <a:pt x="446" y="5247"/>
                    </a:cubicBezTo>
                    <a:cubicBezTo>
                      <a:pt x="312" y="5462"/>
                      <a:pt x="204" y="5704"/>
                      <a:pt x="150" y="5972"/>
                    </a:cubicBezTo>
                    <a:cubicBezTo>
                      <a:pt x="0" y="6641"/>
                      <a:pt x="251" y="6875"/>
                      <a:pt x="622" y="6875"/>
                    </a:cubicBezTo>
                    <a:cubicBezTo>
                      <a:pt x="1117" y="6875"/>
                      <a:pt x="1825" y="6460"/>
                      <a:pt x="2086" y="6107"/>
                    </a:cubicBezTo>
                    <a:cubicBezTo>
                      <a:pt x="2946" y="5058"/>
                      <a:pt x="3403" y="3768"/>
                      <a:pt x="3484" y="2451"/>
                    </a:cubicBezTo>
                    <a:cubicBezTo>
                      <a:pt x="3511" y="1752"/>
                      <a:pt x="3376" y="999"/>
                      <a:pt x="2893" y="461"/>
                    </a:cubicBezTo>
                    <a:cubicBezTo>
                      <a:pt x="2627" y="166"/>
                      <a:pt x="2223" y="0"/>
                      <a:pt x="185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6" name="Google Shape;1866;p24"/>
              <p:cNvSpPr/>
              <p:nvPr/>
            </p:nvSpPr>
            <p:spPr>
              <a:xfrm rot="5400000">
                <a:off x="4563612" y="4060534"/>
                <a:ext cx="198234" cy="380132"/>
              </a:xfrm>
              <a:custGeom>
                <a:avLst/>
                <a:gdLst/>
                <a:ahLst/>
                <a:cxnLst/>
                <a:rect l="l" t="t" r="r" b="b"/>
                <a:pathLst>
                  <a:path w="3580" h="6865" extrusionOk="0">
                    <a:moveTo>
                      <a:pt x="622" y="1"/>
                    </a:moveTo>
                    <a:cubicBezTo>
                      <a:pt x="253" y="1"/>
                      <a:pt x="0" y="235"/>
                      <a:pt x="139" y="903"/>
                    </a:cubicBezTo>
                    <a:cubicBezTo>
                      <a:pt x="219" y="1172"/>
                      <a:pt x="327" y="1414"/>
                      <a:pt x="435" y="1629"/>
                    </a:cubicBezTo>
                    <a:cubicBezTo>
                      <a:pt x="865" y="2570"/>
                      <a:pt x="1053" y="3618"/>
                      <a:pt x="918" y="4640"/>
                    </a:cubicBezTo>
                    <a:cubicBezTo>
                      <a:pt x="838" y="5258"/>
                      <a:pt x="676" y="6011"/>
                      <a:pt x="1080" y="6522"/>
                    </a:cubicBezTo>
                    <a:cubicBezTo>
                      <a:pt x="1288" y="6754"/>
                      <a:pt x="1602" y="6864"/>
                      <a:pt x="1925" y="6864"/>
                    </a:cubicBezTo>
                    <a:cubicBezTo>
                      <a:pt x="2312" y="6864"/>
                      <a:pt x="2713" y="6707"/>
                      <a:pt x="2962" y="6414"/>
                    </a:cubicBezTo>
                    <a:cubicBezTo>
                      <a:pt x="3472" y="5904"/>
                      <a:pt x="3580" y="5124"/>
                      <a:pt x="3526" y="4425"/>
                    </a:cubicBezTo>
                    <a:cubicBezTo>
                      <a:pt x="3472" y="3108"/>
                      <a:pt x="2989" y="1817"/>
                      <a:pt x="2074" y="769"/>
                    </a:cubicBezTo>
                    <a:cubicBezTo>
                      <a:pt x="1813" y="416"/>
                      <a:pt x="1114" y="1"/>
                      <a:pt x="62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67" name="Google Shape;1867;p24"/>
            <p:cNvGrpSpPr/>
            <p:nvPr/>
          </p:nvGrpSpPr>
          <p:grpSpPr>
            <a:xfrm>
              <a:off x="3229511" y="4570121"/>
              <a:ext cx="791882" cy="323803"/>
              <a:chOff x="2399389" y="4294619"/>
              <a:chExt cx="1055843" cy="431738"/>
            </a:xfrm>
          </p:grpSpPr>
          <p:sp>
            <p:nvSpPr>
              <p:cNvPr id="1868" name="Google Shape;1868;p24"/>
              <p:cNvSpPr/>
              <p:nvPr/>
            </p:nvSpPr>
            <p:spPr>
              <a:xfrm rot="5400000">
                <a:off x="2758314" y="4029438"/>
                <a:ext cx="337994" cy="1055843"/>
              </a:xfrm>
              <a:custGeom>
                <a:avLst/>
                <a:gdLst/>
                <a:ahLst/>
                <a:cxnLst/>
                <a:rect l="l" t="t" r="r" b="b"/>
                <a:pathLst>
                  <a:path w="6104" h="19068" extrusionOk="0">
                    <a:moveTo>
                      <a:pt x="3599" y="0"/>
                    </a:moveTo>
                    <a:cubicBezTo>
                      <a:pt x="3026" y="0"/>
                      <a:pt x="2444" y="239"/>
                      <a:pt x="1937" y="630"/>
                    </a:cubicBezTo>
                    <a:cubicBezTo>
                      <a:pt x="1695" y="845"/>
                      <a:pt x="1480" y="1087"/>
                      <a:pt x="1211" y="1382"/>
                    </a:cubicBezTo>
                    <a:cubicBezTo>
                      <a:pt x="324" y="2538"/>
                      <a:pt x="1" y="4098"/>
                      <a:pt x="324" y="5496"/>
                    </a:cubicBezTo>
                    <a:cubicBezTo>
                      <a:pt x="619" y="6759"/>
                      <a:pt x="1372" y="7834"/>
                      <a:pt x="2017" y="8937"/>
                    </a:cubicBezTo>
                    <a:cubicBezTo>
                      <a:pt x="2931" y="10523"/>
                      <a:pt x="3523" y="12405"/>
                      <a:pt x="2555" y="14072"/>
                    </a:cubicBezTo>
                    <a:cubicBezTo>
                      <a:pt x="2179" y="14717"/>
                      <a:pt x="1668" y="15281"/>
                      <a:pt x="1264" y="15927"/>
                    </a:cubicBezTo>
                    <a:cubicBezTo>
                      <a:pt x="915" y="16518"/>
                      <a:pt x="646" y="17190"/>
                      <a:pt x="834" y="17862"/>
                    </a:cubicBezTo>
                    <a:cubicBezTo>
                      <a:pt x="915" y="18077"/>
                      <a:pt x="996" y="18239"/>
                      <a:pt x="1130" y="18400"/>
                    </a:cubicBezTo>
                    <a:cubicBezTo>
                      <a:pt x="1264" y="18561"/>
                      <a:pt x="1399" y="18696"/>
                      <a:pt x="1587" y="18776"/>
                    </a:cubicBezTo>
                    <a:cubicBezTo>
                      <a:pt x="1829" y="18830"/>
                      <a:pt x="2125" y="18911"/>
                      <a:pt x="2367" y="19045"/>
                    </a:cubicBezTo>
                    <a:cubicBezTo>
                      <a:pt x="2461" y="19061"/>
                      <a:pt x="2553" y="19067"/>
                      <a:pt x="2644" y="19067"/>
                    </a:cubicBezTo>
                    <a:cubicBezTo>
                      <a:pt x="2863" y="19067"/>
                      <a:pt x="3072" y="19029"/>
                      <a:pt x="3281" y="18991"/>
                    </a:cubicBezTo>
                    <a:cubicBezTo>
                      <a:pt x="5109" y="18481"/>
                      <a:pt x="6104" y="16249"/>
                      <a:pt x="6077" y="14529"/>
                    </a:cubicBezTo>
                    <a:cubicBezTo>
                      <a:pt x="6077" y="11894"/>
                      <a:pt x="4034" y="9448"/>
                      <a:pt x="4571" y="6840"/>
                    </a:cubicBezTo>
                    <a:cubicBezTo>
                      <a:pt x="4813" y="5711"/>
                      <a:pt x="5485" y="4743"/>
                      <a:pt x="5727" y="3614"/>
                    </a:cubicBezTo>
                    <a:cubicBezTo>
                      <a:pt x="5969" y="2727"/>
                      <a:pt x="5889" y="1678"/>
                      <a:pt x="5297" y="925"/>
                    </a:cubicBezTo>
                    <a:cubicBezTo>
                      <a:pt x="4811" y="273"/>
                      <a:pt x="4211" y="0"/>
                      <a:pt x="359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9" name="Google Shape;1869;p24"/>
              <p:cNvSpPr/>
              <p:nvPr/>
            </p:nvSpPr>
            <p:spPr>
              <a:xfrm rot="5400000">
                <a:off x="2785502" y="3943668"/>
                <a:ext cx="293308" cy="995210"/>
              </a:xfrm>
              <a:custGeom>
                <a:avLst/>
                <a:gdLst/>
                <a:ahLst/>
                <a:cxnLst/>
                <a:rect l="l" t="t" r="r" b="b"/>
                <a:pathLst>
                  <a:path w="5297" h="17973" extrusionOk="0">
                    <a:moveTo>
                      <a:pt x="3036" y="0"/>
                    </a:moveTo>
                    <a:cubicBezTo>
                      <a:pt x="2375" y="0"/>
                      <a:pt x="1677" y="421"/>
                      <a:pt x="1210" y="949"/>
                    </a:cubicBezTo>
                    <a:cubicBezTo>
                      <a:pt x="457" y="1836"/>
                      <a:pt x="0" y="3046"/>
                      <a:pt x="81" y="4202"/>
                    </a:cubicBezTo>
                    <a:cubicBezTo>
                      <a:pt x="135" y="5788"/>
                      <a:pt x="1022" y="7213"/>
                      <a:pt x="1801" y="8611"/>
                    </a:cubicBezTo>
                    <a:cubicBezTo>
                      <a:pt x="2554" y="10036"/>
                      <a:pt x="3280" y="11595"/>
                      <a:pt x="2904" y="13155"/>
                    </a:cubicBezTo>
                    <a:cubicBezTo>
                      <a:pt x="2662" y="14122"/>
                      <a:pt x="2043" y="14956"/>
                      <a:pt x="1801" y="15897"/>
                    </a:cubicBezTo>
                    <a:cubicBezTo>
                      <a:pt x="1667" y="16354"/>
                      <a:pt x="1613" y="16838"/>
                      <a:pt x="1801" y="17241"/>
                    </a:cubicBezTo>
                    <a:cubicBezTo>
                      <a:pt x="1951" y="17664"/>
                      <a:pt x="2331" y="17973"/>
                      <a:pt x="2729" y="17973"/>
                    </a:cubicBezTo>
                    <a:cubicBezTo>
                      <a:pt x="2760" y="17973"/>
                      <a:pt x="2792" y="17971"/>
                      <a:pt x="2823" y="17967"/>
                    </a:cubicBezTo>
                    <a:lnTo>
                      <a:pt x="2877" y="17913"/>
                    </a:lnTo>
                    <a:cubicBezTo>
                      <a:pt x="2742" y="17752"/>
                      <a:pt x="2635" y="17590"/>
                      <a:pt x="2554" y="17375"/>
                    </a:cubicBezTo>
                    <a:cubicBezTo>
                      <a:pt x="2366" y="16703"/>
                      <a:pt x="2635" y="16004"/>
                      <a:pt x="3011" y="15440"/>
                    </a:cubicBezTo>
                    <a:cubicBezTo>
                      <a:pt x="3388" y="14794"/>
                      <a:pt x="3898" y="14230"/>
                      <a:pt x="4275" y="13585"/>
                    </a:cubicBezTo>
                    <a:cubicBezTo>
                      <a:pt x="5296" y="11864"/>
                      <a:pt x="4651" y="10036"/>
                      <a:pt x="3737" y="8450"/>
                    </a:cubicBezTo>
                    <a:cubicBezTo>
                      <a:pt x="3092" y="7348"/>
                      <a:pt x="2366" y="6272"/>
                      <a:pt x="2097" y="4982"/>
                    </a:cubicBezTo>
                    <a:cubicBezTo>
                      <a:pt x="1748" y="3584"/>
                      <a:pt x="2097" y="1998"/>
                      <a:pt x="2957" y="842"/>
                    </a:cubicBezTo>
                    <a:cubicBezTo>
                      <a:pt x="3173" y="573"/>
                      <a:pt x="3388" y="358"/>
                      <a:pt x="3656" y="143"/>
                    </a:cubicBezTo>
                    <a:cubicBezTo>
                      <a:pt x="3459" y="44"/>
                      <a:pt x="3250" y="0"/>
                      <a:pt x="30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70" name="Google Shape;1870;p24"/>
            <p:cNvGrpSpPr/>
            <p:nvPr/>
          </p:nvGrpSpPr>
          <p:grpSpPr>
            <a:xfrm>
              <a:off x="2357718" y="4570121"/>
              <a:ext cx="791882" cy="323803"/>
              <a:chOff x="2399389" y="4294619"/>
              <a:chExt cx="1055843" cy="431738"/>
            </a:xfrm>
          </p:grpSpPr>
          <p:sp>
            <p:nvSpPr>
              <p:cNvPr id="1871" name="Google Shape;1871;p24"/>
              <p:cNvSpPr/>
              <p:nvPr/>
            </p:nvSpPr>
            <p:spPr>
              <a:xfrm rot="5400000">
                <a:off x="2758314" y="4029438"/>
                <a:ext cx="337994" cy="1055843"/>
              </a:xfrm>
              <a:custGeom>
                <a:avLst/>
                <a:gdLst/>
                <a:ahLst/>
                <a:cxnLst/>
                <a:rect l="l" t="t" r="r" b="b"/>
                <a:pathLst>
                  <a:path w="6104" h="19068" extrusionOk="0">
                    <a:moveTo>
                      <a:pt x="3599" y="0"/>
                    </a:moveTo>
                    <a:cubicBezTo>
                      <a:pt x="3026" y="0"/>
                      <a:pt x="2444" y="239"/>
                      <a:pt x="1937" y="630"/>
                    </a:cubicBezTo>
                    <a:cubicBezTo>
                      <a:pt x="1695" y="845"/>
                      <a:pt x="1480" y="1087"/>
                      <a:pt x="1211" y="1382"/>
                    </a:cubicBezTo>
                    <a:cubicBezTo>
                      <a:pt x="324" y="2538"/>
                      <a:pt x="1" y="4098"/>
                      <a:pt x="324" y="5496"/>
                    </a:cubicBezTo>
                    <a:cubicBezTo>
                      <a:pt x="619" y="6759"/>
                      <a:pt x="1372" y="7834"/>
                      <a:pt x="2017" y="8937"/>
                    </a:cubicBezTo>
                    <a:cubicBezTo>
                      <a:pt x="2931" y="10523"/>
                      <a:pt x="3523" y="12405"/>
                      <a:pt x="2555" y="14072"/>
                    </a:cubicBezTo>
                    <a:cubicBezTo>
                      <a:pt x="2179" y="14717"/>
                      <a:pt x="1668" y="15281"/>
                      <a:pt x="1264" y="15927"/>
                    </a:cubicBezTo>
                    <a:cubicBezTo>
                      <a:pt x="915" y="16518"/>
                      <a:pt x="646" y="17190"/>
                      <a:pt x="834" y="17862"/>
                    </a:cubicBezTo>
                    <a:cubicBezTo>
                      <a:pt x="915" y="18077"/>
                      <a:pt x="996" y="18239"/>
                      <a:pt x="1130" y="18400"/>
                    </a:cubicBezTo>
                    <a:cubicBezTo>
                      <a:pt x="1264" y="18561"/>
                      <a:pt x="1399" y="18696"/>
                      <a:pt x="1587" y="18776"/>
                    </a:cubicBezTo>
                    <a:cubicBezTo>
                      <a:pt x="1829" y="18830"/>
                      <a:pt x="2125" y="18911"/>
                      <a:pt x="2367" y="19045"/>
                    </a:cubicBezTo>
                    <a:cubicBezTo>
                      <a:pt x="2461" y="19061"/>
                      <a:pt x="2553" y="19067"/>
                      <a:pt x="2644" y="19067"/>
                    </a:cubicBezTo>
                    <a:cubicBezTo>
                      <a:pt x="2863" y="19067"/>
                      <a:pt x="3072" y="19029"/>
                      <a:pt x="3281" y="18991"/>
                    </a:cubicBezTo>
                    <a:cubicBezTo>
                      <a:pt x="5109" y="18481"/>
                      <a:pt x="6104" y="16249"/>
                      <a:pt x="6077" y="14529"/>
                    </a:cubicBezTo>
                    <a:cubicBezTo>
                      <a:pt x="6077" y="11894"/>
                      <a:pt x="4034" y="9448"/>
                      <a:pt x="4571" y="6840"/>
                    </a:cubicBezTo>
                    <a:cubicBezTo>
                      <a:pt x="4813" y="5711"/>
                      <a:pt x="5485" y="4743"/>
                      <a:pt x="5727" y="3614"/>
                    </a:cubicBezTo>
                    <a:cubicBezTo>
                      <a:pt x="5969" y="2727"/>
                      <a:pt x="5889" y="1678"/>
                      <a:pt x="5297" y="925"/>
                    </a:cubicBezTo>
                    <a:cubicBezTo>
                      <a:pt x="4811" y="273"/>
                      <a:pt x="4211" y="0"/>
                      <a:pt x="359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2" name="Google Shape;1872;p24"/>
              <p:cNvSpPr/>
              <p:nvPr/>
            </p:nvSpPr>
            <p:spPr>
              <a:xfrm rot="5400000">
                <a:off x="2785502" y="3943668"/>
                <a:ext cx="293308" cy="995210"/>
              </a:xfrm>
              <a:custGeom>
                <a:avLst/>
                <a:gdLst/>
                <a:ahLst/>
                <a:cxnLst/>
                <a:rect l="l" t="t" r="r" b="b"/>
                <a:pathLst>
                  <a:path w="5297" h="17973" extrusionOk="0">
                    <a:moveTo>
                      <a:pt x="3036" y="0"/>
                    </a:moveTo>
                    <a:cubicBezTo>
                      <a:pt x="2375" y="0"/>
                      <a:pt x="1677" y="421"/>
                      <a:pt x="1210" y="949"/>
                    </a:cubicBezTo>
                    <a:cubicBezTo>
                      <a:pt x="457" y="1836"/>
                      <a:pt x="0" y="3046"/>
                      <a:pt x="81" y="4202"/>
                    </a:cubicBezTo>
                    <a:cubicBezTo>
                      <a:pt x="135" y="5788"/>
                      <a:pt x="1022" y="7213"/>
                      <a:pt x="1801" y="8611"/>
                    </a:cubicBezTo>
                    <a:cubicBezTo>
                      <a:pt x="2554" y="10036"/>
                      <a:pt x="3280" y="11595"/>
                      <a:pt x="2904" y="13155"/>
                    </a:cubicBezTo>
                    <a:cubicBezTo>
                      <a:pt x="2662" y="14122"/>
                      <a:pt x="2043" y="14956"/>
                      <a:pt x="1801" y="15897"/>
                    </a:cubicBezTo>
                    <a:cubicBezTo>
                      <a:pt x="1667" y="16354"/>
                      <a:pt x="1613" y="16838"/>
                      <a:pt x="1801" y="17241"/>
                    </a:cubicBezTo>
                    <a:cubicBezTo>
                      <a:pt x="1951" y="17664"/>
                      <a:pt x="2331" y="17973"/>
                      <a:pt x="2729" y="17973"/>
                    </a:cubicBezTo>
                    <a:cubicBezTo>
                      <a:pt x="2760" y="17973"/>
                      <a:pt x="2792" y="17971"/>
                      <a:pt x="2823" y="17967"/>
                    </a:cubicBezTo>
                    <a:lnTo>
                      <a:pt x="2877" y="17913"/>
                    </a:lnTo>
                    <a:cubicBezTo>
                      <a:pt x="2742" y="17752"/>
                      <a:pt x="2635" y="17590"/>
                      <a:pt x="2554" y="17375"/>
                    </a:cubicBezTo>
                    <a:cubicBezTo>
                      <a:pt x="2366" y="16703"/>
                      <a:pt x="2635" y="16004"/>
                      <a:pt x="3011" y="15440"/>
                    </a:cubicBezTo>
                    <a:cubicBezTo>
                      <a:pt x="3388" y="14794"/>
                      <a:pt x="3898" y="14230"/>
                      <a:pt x="4275" y="13585"/>
                    </a:cubicBezTo>
                    <a:cubicBezTo>
                      <a:pt x="5296" y="11864"/>
                      <a:pt x="4651" y="10036"/>
                      <a:pt x="3737" y="8450"/>
                    </a:cubicBezTo>
                    <a:cubicBezTo>
                      <a:pt x="3092" y="7348"/>
                      <a:pt x="2366" y="6272"/>
                      <a:pt x="2097" y="4982"/>
                    </a:cubicBezTo>
                    <a:cubicBezTo>
                      <a:pt x="1748" y="3584"/>
                      <a:pt x="2097" y="1998"/>
                      <a:pt x="2957" y="842"/>
                    </a:cubicBezTo>
                    <a:cubicBezTo>
                      <a:pt x="3173" y="573"/>
                      <a:pt x="3388" y="358"/>
                      <a:pt x="3656" y="143"/>
                    </a:cubicBezTo>
                    <a:cubicBezTo>
                      <a:pt x="3459" y="44"/>
                      <a:pt x="3250" y="0"/>
                      <a:pt x="30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73" name="Google Shape;1873;p24"/>
            <p:cNvGrpSpPr/>
            <p:nvPr/>
          </p:nvGrpSpPr>
          <p:grpSpPr>
            <a:xfrm>
              <a:off x="5996441" y="4568439"/>
              <a:ext cx="791301" cy="327167"/>
              <a:chOff x="5701558" y="4293124"/>
              <a:chExt cx="1055068" cy="436223"/>
            </a:xfrm>
          </p:grpSpPr>
          <p:sp>
            <p:nvSpPr>
              <p:cNvPr id="1874" name="Google Shape;1874;p24"/>
              <p:cNvSpPr/>
              <p:nvPr/>
            </p:nvSpPr>
            <p:spPr>
              <a:xfrm rot="5400000">
                <a:off x="6059347" y="4032069"/>
                <a:ext cx="339489" cy="1055068"/>
              </a:xfrm>
              <a:custGeom>
                <a:avLst/>
                <a:gdLst/>
                <a:ahLst/>
                <a:cxnLst/>
                <a:rect l="l" t="t" r="r" b="b"/>
                <a:pathLst>
                  <a:path w="6131" h="19054" extrusionOk="0">
                    <a:moveTo>
                      <a:pt x="2795" y="1"/>
                    </a:moveTo>
                    <a:cubicBezTo>
                      <a:pt x="2659" y="1"/>
                      <a:pt x="2526" y="14"/>
                      <a:pt x="2394" y="38"/>
                    </a:cubicBezTo>
                    <a:cubicBezTo>
                      <a:pt x="2152" y="173"/>
                      <a:pt x="1883" y="280"/>
                      <a:pt x="1614" y="307"/>
                    </a:cubicBezTo>
                    <a:cubicBezTo>
                      <a:pt x="1453" y="388"/>
                      <a:pt x="1291" y="495"/>
                      <a:pt x="1157" y="657"/>
                    </a:cubicBezTo>
                    <a:cubicBezTo>
                      <a:pt x="1022" y="845"/>
                      <a:pt x="915" y="1006"/>
                      <a:pt x="834" y="1194"/>
                    </a:cubicBezTo>
                    <a:cubicBezTo>
                      <a:pt x="646" y="1866"/>
                      <a:pt x="915" y="2592"/>
                      <a:pt x="1291" y="3157"/>
                    </a:cubicBezTo>
                    <a:cubicBezTo>
                      <a:pt x="1668" y="3802"/>
                      <a:pt x="2178" y="4367"/>
                      <a:pt x="2555" y="5012"/>
                    </a:cubicBezTo>
                    <a:cubicBezTo>
                      <a:pt x="3576" y="6732"/>
                      <a:pt x="2931" y="8561"/>
                      <a:pt x="2017" y="10147"/>
                    </a:cubicBezTo>
                    <a:cubicBezTo>
                      <a:pt x="1372" y="11249"/>
                      <a:pt x="646" y="12324"/>
                      <a:pt x="323" y="13588"/>
                    </a:cubicBezTo>
                    <a:cubicBezTo>
                      <a:pt x="1" y="14986"/>
                      <a:pt x="323" y="16572"/>
                      <a:pt x="1211" y="17701"/>
                    </a:cubicBezTo>
                    <a:cubicBezTo>
                      <a:pt x="1426" y="17970"/>
                      <a:pt x="1641" y="18212"/>
                      <a:pt x="1910" y="18427"/>
                    </a:cubicBezTo>
                    <a:cubicBezTo>
                      <a:pt x="2414" y="18815"/>
                      <a:pt x="2992" y="19053"/>
                      <a:pt x="3567" y="19053"/>
                    </a:cubicBezTo>
                    <a:cubicBezTo>
                      <a:pt x="4189" y="19053"/>
                      <a:pt x="4807" y="18775"/>
                      <a:pt x="5324" y="18104"/>
                    </a:cubicBezTo>
                    <a:cubicBezTo>
                      <a:pt x="5835" y="17378"/>
                      <a:pt x="5942" y="16330"/>
                      <a:pt x="5754" y="15416"/>
                    </a:cubicBezTo>
                    <a:cubicBezTo>
                      <a:pt x="5485" y="14287"/>
                      <a:pt x="4813" y="13319"/>
                      <a:pt x="4571" y="12190"/>
                    </a:cubicBezTo>
                    <a:cubicBezTo>
                      <a:pt x="4033" y="9609"/>
                      <a:pt x="6050" y="7163"/>
                      <a:pt x="6077" y="4528"/>
                    </a:cubicBezTo>
                    <a:cubicBezTo>
                      <a:pt x="6130" y="2807"/>
                      <a:pt x="5109" y="576"/>
                      <a:pt x="3308" y="65"/>
                    </a:cubicBezTo>
                    <a:cubicBezTo>
                      <a:pt x="3130" y="21"/>
                      <a:pt x="2961" y="1"/>
                      <a:pt x="279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5" name="Google Shape;1875;p24"/>
              <p:cNvSpPr/>
              <p:nvPr/>
            </p:nvSpPr>
            <p:spPr>
              <a:xfrm rot="5400000">
                <a:off x="6079199" y="3942283"/>
                <a:ext cx="291813" cy="993493"/>
              </a:xfrm>
              <a:custGeom>
                <a:avLst/>
                <a:gdLst/>
                <a:ahLst/>
                <a:cxnLst/>
                <a:rect l="l" t="t" r="r" b="b"/>
                <a:pathLst>
                  <a:path w="5270" h="17942" extrusionOk="0">
                    <a:moveTo>
                      <a:pt x="2776" y="0"/>
                    </a:moveTo>
                    <a:cubicBezTo>
                      <a:pt x="2362" y="0"/>
                      <a:pt x="1956" y="339"/>
                      <a:pt x="1775" y="728"/>
                    </a:cubicBezTo>
                    <a:cubicBezTo>
                      <a:pt x="1613" y="1158"/>
                      <a:pt x="1640" y="1615"/>
                      <a:pt x="1775" y="2072"/>
                    </a:cubicBezTo>
                    <a:cubicBezTo>
                      <a:pt x="2044" y="3013"/>
                      <a:pt x="2662" y="3846"/>
                      <a:pt x="2904" y="4814"/>
                    </a:cubicBezTo>
                    <a:cubicBezTo>
                      <a:pt x="3226" y="6373"/>
                      <a:pt x="2554" y="7933"/>
                      <a:pt x="1775" y="9357"/>
                    </a:cubicBezTo>
                    <a:cubicBezTo>
                      <a:pt x="1049" y="10728"/>
                      <a:pt x="135" y="12180"/>
                      <a:pt x="81" y="13766"/>
                    </a:cubicBezTo>
                    <a:cubicBezTo>
                      <a:pt x="0" y="14922"/>
                      <a:pt x="431" y="16132"/>
                      <a:pt x="1210" y="17019"/>
                    </a:cubicBezTo>
                    <a:cubicBezTo>
                      <a:pt x="1677" y="17527"/>
                      <a:pt x="2373" y="17942"/>
                      <a:pt x="3033" y="17942"/>
                    </a:cubicBezTo>
                    <a:cubicBezTo>
                      <a:pt x="3248" y="17942"/>
                      <a:pt x="3459" y="17898"/>
                      <a:pt x="3657" y="17799"/>
                    </a:cubicBezTo>
                    <a:cubicBezTo>
                      <a:pt x="3388" y="17584"/>
                      <a:pt x="3173" y="17342"/>
                      <a:pt x="2958" y="17073"/>
                    </a:cubicBezTo>
                    <a:cubicBezTo>
                      <a:pt x="2070" y="15917"/>
                      <a:pt x="1748" y="14358"/>
                      <a:pt x="2070" y="12960"/>
                    </a:cubicBezTo>
                    <a:cubicBezTo>
                      <a:pt x="2393" y="11696"/>
                      <a:pt x="3119" y="10621"/>
                      <a:pt x="3764" y="9519"/>
                    </a:cubicBezTo>
                    <a:cubicBezTo>
                      <a:pt x="4678" y="7933"/>
                      <a:pt x="5270" y="6051"/>
                      <a:pt x="4302" y="4384"/>
                    </a:cubicBezTo>
                    <a:cubicBezTo>
                      <a:pt x="3925" y="3739"/>
                      <a:pt x="3415" y="3174"/>
                      <a:pt x="2984" y="2529"/>
                    </a:cubicBezTo>
                    <a:cubicBezTo>
                      <a:pt x="2635" y="1937"/>
                      <a:pt x="2366" y="1265"/>
                      <a:pt x="2554" y="593"/>
                    </a:cubicBezTo>
                    <a:cubicBezTo>
                      <a:pt x="2635" y="378"/>
                      <a:pt x="2716" y="217"/>
                      <a:pt x="2850" y="56"/>
                    </a:cubicBezTo>
                    <a:lnTo>
                      <a:pt x="2823" y="2"/>
                    </a:lnTo>
                    <a:cubicBezTo>
                      <a:pt x="2808" y="1"/>
                      <a:pt x="2792" y="0"/>
                      <a:pt x="277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76" name="Google Shape;1876;p24"/>
            <p:cNvGrpSpPr/>
            <p:nvPr/>
          </p:nvGrpSpPr>
          <p:grpSpPr>
            <a:xfrm>
              <a:off x="6867721" y="4568439"/>
              <a:ext cx="791301" cy="327167"/>
              <a:chOff x="5701558" y="4293124"/>
              <a:chExt cx="1055068" cy="436223"/>
            </a:xfrm>
          </p:grpSpPr>
          <p:sp>
            <p:nvSpPr>
              <p:cNvPr id="1877" name="Google Shape;1877;p24"/>
              <p:cNvSpPr/>
              <p:nvPr/>
            </p:nvSpPr>
            <p:spPr>
              <a:xfrm rot="5400000">
                <a:off x="6059347" y="4032069"/>
                <a:ext cx="339489" cy="1055068"/>
              </a:xfrm>
              <a:custGeom>
                <a:avLst/>
                <a:gdLst/>
                <a:ahLst/>
                <a:cxnLst/>
                <a:rect l="l" t="t" r="r" b="b"/>
                <a:pathLst>
                  <a:path w="6131" h="19054" extrusionOk="0">
                    <a:moveTo>
                      <a:pt x="2795" y="1"/>
                    </a:moveTo>
                    <a:cubicBezTo>
                      <a:pt x="2659" y="1"/>
                      <a:pt x="2526" y="14"/>
                      <a:pt x="2394" y="38"/>
                    </a:cubicBezTo>
                    <a:cubicBezTo>
                      <a:pt x="2152" y="173"/>
                      <a:pt x="1883" y="280"/>
                      <a:pt x="1614" y="307"/>
                    </a:cubicBezTo>
                    <a:cubicBezTo>
                      <a:pt x="1453" y="388"/>
                      <a:pt x="1291" y="495"/>
                      <a:pt x="1157" y="657"/>
                    </a:cubicBezTo>
                    <a:cubicBezTo>
                      <a:pt x="1022" y="845"/>
                      <a:pt x="915" y="1006"/>
                      <a:pt x="834" y="1194"/>
                    </a:cubicBezTo>
                    <a:cubicBezTo>
                      <a:pt x="646" y="1866"/>
                      <a:pt x="915" y="2592"/>
                      <a:pt x="1291" y="3157"/>
                    </a:cubicBezTo>
                    <a:cubicBezTo>
                      <a:pt x="1668" y="3802"/>
                      <a:pt x="2178" y="4367"/>
                      <a:pt x="2555" y="5012"/>
                    </a:cubicBezTo>
                    <a:cubicBezTo>
                      <a:pt x="3576" y="6732"/>
                      <a:pt x="2931" y="8561"/>
                      <a:pt x="2017" y="10147"/>
                    </a:cubicBezTo>
                    <a:cubicBezTo>
                      <a:pt x="1372" y="11249"/>
                      <a:pt x="646" y="12324"/>
                      <a:pt x="323" y="13588"/>
                    </a:cubicBezTo>
                    <a:cubicBezTo>
                      <a:pt x="1" y="14986"/>
                      <a:pt x="323" y="16572"/>
                      <a:pt x="1211" y="17701"/>
                    </a:cubicBezTo>
                    <a:cubicBezTo>
                      <a:pt x="1426" y="17970"/>
                      <a:pt x="1641" y="18212"/>
                      <a:pt x="1910" y="18427"/>
                    </a:cubicBezTo>
                    <a:cubicBezTo>
                      <a:pt x="2414" y="18815"/>
                      <a:pt x="2992" y="19053"/>
                      <a:pt x="3567" y="19053"/>
                    </a:cubicBezTo>
                    <a:cubicBezTo>
                      <a:pt x="4189" y="19053"/>
                      <a:pt x="4807" y="18775"/>
                      <a:pt x="5324" y="18104"/>
                    </a:cubicBezTo>
                    <a:cubicBezTo>
                      <a:pt x="5835" y="17378"/>
                      <a:pt x="5942" y="16330"/>
                      <a:pt x="5754" y="15416"/>
                    </a:cubicBezTo>
                    <a:cubicBezTo>
                      <a:pt x="5485" y="14287"/>
                      <a:pt x="4813" y="13319"/>
                      <a:pt x="4571" y="12190"/>
                    </a:cubicBezTo>
                    <a:cubicBezTo>
                      <a:pt x="4033" y="9609"/>
                      <a:pt x="6050" y="7163"/>
                      <a:pt x="6077" y="4528"/>
                    </a:cubicBezTo>
                    <a:cubicBezTo>
                      <a:pt x="6130" y="2807"/>
                      <a:pt x="5109" y="576"/>
                      <a:pt x="3308" y="65"/>
                    </a:cubicBezTo>
                    <a:cubicBezTo>
                      <a:pt x="3130" y="21"/>
                      <a:pt x="2961" y="1"/>
                      <a:pt x="279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8" name="Google Shape;1878;p24"/>
              <p:cNvSpPr/>
              <p:nvPr/>
            </p:nvSpPr>
            <p:spPr>
              <a:xfrm rot="5400000">
                <a:off x="6079199" y="3942283"/>
                <a:ext cx="291813" cy="993493"/>
              </a:xfrm>
              <a:custGeom>
                <a:avLst/>
                <a:gdLst/>
                <a:ahLst/>
                <a:cxnLst/>
                <a:rect l="l" t="t" r="r" b="b"/>
                <a:pathLst>
                  <a:path w="5270" h="17942" extrusionOk="0">
                    <a:moveTo>
                      <a:pt x="2776" y="0"/>
                    </a:moveTo>
                    <a:cubicBezTo>
                      <a:pt x="2362" y="0"/>
                      <a:pt x="1956" y="339"/>
                      <a:pt x="1775" y="728"/>
                    </a:cubicBezTo>
                    <a:cubicBezTo>
                      <a:pt x="1613" y="1158"/>
                      <a:pt x="1640" y="1615"/>
                      <a:pt x="1775" y="2072"/>
                    </a:cubicBezTo>
                    <a:cubicBezTo>
                      <a:pt x="2044" y="3013"/>
                      <a:pt x="2662" y="3846"/>
                      <a:pt x="2904" y="4814"/>
                    </a:cubicBezTo>
                    <a:cubicBezTo>
                      <a:pt x="3226" y="6373"/>
                      <a:pt x="2554" y="7933"/>
                      <a:pt x="1775" y="9357"/>
                    </a:cubicBezTo>
                    <a:cubicBezTo>
                      <a:pt x="1049" y="10728"/>
                      <a:pt x="135" y="12180"/>
                      <a:pt x="81" y="13766"/>
                    </a:cubicBezTo>
                    <a:cubicBezTo>
                      <a:pt x="0" y="14922"/>
                      <a:pt x="431" y="16132"/>
                      <a:pt x="1210" y="17019"/>
                    </a:cubicBezTo>
                    <a:cubicBezTo>
                      <a:pt x="1677" y="17527"/>
                      <a:pt x="2373" y="17942"/>
                      <a:pt x="3033" y="17942"/>
                    </a:cubicBezTo>
                    <a:cubicBezTo>
                      <a:pt x="3248" y="17942"/>
                      <a:pt x="3459" y="17898"/>
                      <a:pt x="3657" y="17799"/>
                    </a:cubicBezTo>
                    <a:cubicBezTo>
                      <a:pt x="3388" y="17584"/>
                      <a:pt x="3173" y="17342"/>
                      <a:pt x="2958" y="17073"/>
                    </a:cubicBezTo>
                    <a:cubicBezTo>
                      <a:pt x="2070" y="15917"/>
                      <a:pt x="1748" y="14358"/>
                      <a:pt x="2070" y="12960"/>
                    </a:cubicBezTo>
                    <a:cubicBezTo>
                      <a:pt x="2393" y="11696"/>
                      <a:pt x="3119" y="10621"/>
                      <a:pt x="3764" y="9519"/>
                    </a:cubicBezTo>
                    <a:cubicBezTo>
                      <a:pt x="4678" y="7933"/>
                      <a:pt x="5270" y="6051"/>
                      <a:pt x="4302" y="4384"/>
                    </a:cubicBezTo>
                    <a:cubicBezTo>
                      <a:pt x="3925" y="3739"/>
                      <a:pt x="3415" y="3174"/>
                      <a:pt x="2984" y="2529"/>
                    </a:cubicBezTo>
                    <a:cubicBezTo>
                      <a:pt x="2635" y="1937"/>
                      <a:pt x="2366" y="1265"/>
                      <a:pt x="2554" y="593"/>
                    </a:cubicBezTo>
                    <a:cubicBezTo>
                      <a:pt x="2635" y="378"/>
                      <a:pt x="2716" y="217"/>
                      <a:pt x="2850" y="56"/>
                    </a:cubicBezTo>
                    <a:lnTo>
                      <a:pt x="2823" y="2"/>
                    </a:lnTo>
                    <a:cubicBezTo>
                      <a:pt x="2808" y="1"/>
                      <a:pt x="2792" y="0"/>
                      <a:pt x="277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79" name="Google Shape;1879;p24"/>
            <p:cNvGrpSpPr/>
            <p:nvPr/>
          </p:nvGrpSpPr>
          <p:grpSpPr>
            <a:xfrm>
              <a:off x="166867" y="2190931"/>
              <a:ext cx="442067" cy="762477"/>
              <a:chOff x="126008" y="2204268"/>
              <a:chExt cx="433399" cy="747526"/>
            </a:xfrm>
          </p:grpSpPr>
          <p:sp>
            <p:nvSpPr>
              <p:cNvPr id="1880" name="Google Shape;1880;p24"/>
              <p:cNvSpPr/>
              <p:nvPr/>
            </p:nvSpPr>
            <p:spPr>
              <a:xfrm rot="5400000">
                <a:off x="164296" y="2556683"/>
                <a:ext cx="357882" cy="432340"/>
              </a:xfrm>
              <a:custGeom>
                <a:avLst/>
                <a:gdLst/>
                <a:ahLst/>
                <a:cxnLst/>
                <a:rect l="l" t="t" r="r" b="b"/>
                <a:pathLst>
                  <a:path w="8791" h="10620" extrusionOk="0">
                    <a:moveTo>
                      <a:pt x="433" y="1"/>
                    </a:moveTo>
                    <a:cubicBezTo>
                      <a:pt x="166" y="1"/>
                      <a:pt x="0" y="321"/>
                      <a:pt x="27" y="1107"/>
                    </a:cubicBezTo>
                    <a:cubicBezTo>
                      <a:pt x="54" y="2639"/>
                      <a:pt x="376" y="4253"/>
                      <a:pt x="860" y="5704"/>
                    </a:cubicBezTo>
                    <a:cubicBezTo>
                      <a:pt x="1398" y="7371"/>
                      <a:pt x="2097" y="8903"/>
                      <a:pt x="3548" y="9871"/>
                    </a:cubicBezTo>
                    <a:cubicBezTo>
                      <a:pt x="4244" y="10335"/>
                      <a:pt x="5060" y="10619"/>
                      <a:pt x="5876" y="10619"/>
                    </a:cubicBezTo>
                    <a:cubicBezTo>
                      <a:pt x="6005" y="10619"/>
                      <a:pt x="6135" y="10612"/>
                      <a:pt x="6264" y="10597"/>
                    </a:cubicBezTo>
                    <a:cubicBezTo>
                      <a:pt x="6963" y="10516"/>
                      <a:pt x="7689" y="10167"/>
                      <a:pt x="8092" y="9576"/>
                    </a:cubicBezTo>
                    <a:cubicBezTo>
                      <a:pt x="8361" y="9172"/>
                      <a:pt x="8441" y="8661"/>
                      <a:pt x="8495" y="8151"/>
                    </a:cubicBezTo>
                    <a:cubicBezTo>
                      <a:pt x="8791" y="4817"/>
                      <a:pt x="5995" y="4118"/>
                      <a:pt x="3790" y="2935"/>
                    </a:cubicBezTo>
                    <a:cubicBezTo>
                      <a:pt x="2876" y="2478"/>
                      <a:pt x="2097" y="1779"/>
                      <a:pt x="1505" y="892"/>
                    </a:cubicBezTo>
                    <a:cubicBezTo>
                      <a:pt x="1106" y="355"/>
                      <a:pt x="713" y="1"/>
                      <a:pt x="43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1" name="Google Shape;1881;p24"/>
              <p:cNvSpPr/>
              <p:nvPr/>
            </p:nvSpPr>
            <p:spPr>
              <a:xfrm rot="5400000">
                <a:off x="162932" y="2167344"/>
                <a:ext cx="358452" cy="432299"/>
              </a:xfrm>
              <a:custGeom>
                <a:avLst/>
                <a:gdLst/>
                <a:ahLst/>
                <a:cxnLst/>
                <a:rect l="l" t="t" r="r" b="b"/>
                <a:pathLst>
                  <a:path w="8805" h="10619" extrusionOk="0">
                    <a:moveTo>
                      <a:pt x="8355" y="1"/>
                    </a:moveTo>
                    <a:cubicBezTo>
                      <a:pt x="8071" y="1"/>
                      <a:pt x="7685" y="355"/>
                      <a:pt x="7312" y="892"/>
                    </a:cubicBezTo>
                    <a:cubicBezTo>
                      <a:pt x="6694" y="1752"/>
                      <a:pt x="5888" y="2451"/>
                      <a:pt x="5027" y="2935"/>
                    </a:cubicBezTo>
                    <a:cubicBezTo>
                      <a:pt x="2796" y="4118"/>
                      <a:pt x="0" y="4790"/>
                      <a:pt x="323" y="8151"/>
                    </a:cubicBezTo>
                    <a:cubicBezTo>
                      <a:pt x="350" y="8661"/>
                      <a:pt x="457" y="9172"/>
                      <a:pt x="726" y="9575"/>
                    </a:cubicBezTo>
                    <a:cubicBezTo>
                      <a:pt x="1129" y="10221"/>
                      <a:pt x="1828" y="10543"/>
                      <a:pt x="2527" y="10597"/>
                    </a:cubicBezTo>
                    <a:cubicBezTo>
                      <a:pt x="2656" y="10612"/>
                      <a:pt x="2786" y="10619"/>
                      <a:pt x="2915" y="10619"/>
                    </a:cubicBezTo>
                    <a:cubicBezTo>
                      <a:pt x="3730" y="10619"/>
                      <a:pt x="4546" y="10335"/>
                      <a:pt x="5242" y="9871"/>
                    </a:cubicBezTo>
                    <a:cubicBezTo>
                      <a:pt x="6694" y="8903"/>
                      <a:pt x="7393" y="7344"/>
                      <a:pt x="7931" y="5704"/>
                    </a:cubicBezTo>
                    <a:cubicBezTo>
                      <a:pt x="8415" y="4252"/>
                      <a:pt x="8737" y="2639"/>
                      <a:pt x="8791" y="1107"/>
                    </a:cubicBezTo>
                    <a:cubicBezTo>
                      <a:pt x="8804" y="321"/>
                      <a:pt x="8626" y="1"/>
                      <a:pt x="835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82" name="Google Shape;1882;p24"/>
            <p:cNvGrpSpPr/>
            <p:nvPr/>
          </p:nvGrpSpPr>
          <p:grpSpPr>
            <a:xfrm>
              <a:off x="1485926" y="4570121"/>
              <a:ext cx="791882" cy="323803"/>
              <a:chOff x="2399389" y="4294619"/>
              <a:chExt cx="1055843" cy="431738"/>
            </a:xfrm>
          </p:grpSpPr>
          <p:sp>
            <p:nvSpPr>
              <p:cNvPr id="1883" name="Google Shape;1883;p24"/>
              <p:cNvSpPr/>
              <p:nvPr/>
            </p:nvSpPr>
            <p:spPr>
              <a:xfrm rot="5400000">
                <a:off x="2758314" y="4029438"/>
                <a:ext cx="337994" cy="1055843"/>
              </a:xfrm>
              <a:custGeom>
                <a:avLst/>
                <a:gdLst/>
                <a:ahLst/>
                <a:cxnLst/>
                <a:rect l="l" t="t" r="r" b="b"/>
                <a:pathLst>
                  <a:path w="6104" h="19068" extrusionOk="0">
                    <a:moveTo>
                      <a:pt x="3599" y="0"/>
                    </a:moveTo>
                    <a:cubicBezTo>
                      <a:pt x="3026" y="0"/>
                      <a:pt x="2444" y="239"/>
                      <a:pt x="1937" y="630"/>
                    </a:cubicBezTo>
                    <a:cubicBezTo>
                      <a:pt x="1695" y="845"/>
                      <a:pt x="1480" y="1087"/>
                      <a:pt x="1211" y="1382"/>
                    </a:cubicBezTo>
                    <a:cubicBezTo>
                      <a:pt x="324" y="2538"/>
                      <a:pt x="1" y="4098"/>
                      <a:pt x="324" y="5496"/>
                    </a:cubicBezTo>
                    <a:cubicBezTo>
                      <a:pt x="619" y="6759"/>
                      <a:pt x="1372" y="7834"/>
                      <a:pt x="2017" y="8937"/>
                    </a:cubicBezTo>
                    <a:cubicBezTo>
                      <a:pt x="2931" y="10523"/>
                      <a:pt x="3523" y="12405"/>
                      <a:pt x="2555" y="14072"/>
                    </a:cubicBezTo>
                    <a:cubicBezTo>
                      <a:pt x="2179" y="14717"/>
                      <a:pt x="1668" y="15281"/>
                      <a:pt x="1264" y="15927"/>
                    </a:cubicBezTo>
                    <a:cubicBezTo>
                      <a:pt x="915" y="16518"/>
                      <a:pt x="646" y="17190"/>
                      <a:pt x="834" y="17862"/>
                    </a:cubicBezTo>
                    <a:cubicBezTo>
                      <a:pt x="915" y="18077"/>
                      <a:pt x="996" y="18239"/>
                      <a:pt x="1130" y="18400"/>
                    </a:cubicBezTo>
                    <a:cubicBezTo>
                      <a:pt x="1264" y="18561"/>
                      <a:pt x="1399" y="18696"/>
                      <a:pt x="1587" y="18776"/>
                    </a:cubicBezTo>
                    <a:cubicBezTo>
                      <a:pt x="1829" y="18830"/>
                      <a:pt x="2125" y="18911"/>
                      <a:pt x="2367" y="19045"/>
                    </a:cubicBezTo>
                    <a:cubicBezTo>
                      <a:pt x="2461" y="19061"/>
                      <a:pt x="2553" y="19067"/>
                      <a:pt x="2644" y="19067"/>
                    </a:cubicBezTo>
                    <a:cubicBezTo>
                      <a:pt x="2863" y="19067"/>
                      <a:pt x="3072" y="19029"/>
                      <a:pt x="3281" y="18991"/>
                    </a:cubicBezTo>
                    <a:cubicBezTo>
                      <a:pt x="5109" y="18481"/>
                      <a:pt x="6104" y="16249"/>
                      <a:pt x="6077" y="14529"/>
                    </a:cubicBezTo>
                    <a:cubicBezTo>
                      <a:pt x="6077" y="11894"/>
                      <a:pt x="4034" y="9448"/>
                      <a:pt x="4571" y="6840"/>
                    </a:cubicBezTo>
                    <a:cubicBezTo>
                      <a:pt x="4813" y="5711"/>
                      <a:pt x="5485" y="4743"/>
                      <a:pt x="5727" y="3614"/>
                    </a:cubicBezTo>
                    <a:cubicBezTo>
                      <a:pt x="5969" y="2727"/>
                      <a:pt x="5889" y="1678"/>
                      <a:pt x="5297" y="925"/>
                    </a:cubicBezTo>
                    <a:cubicBezTo>
                      <a:pt x="4811" y="273"/>
                      <a:pt x="4211" y="0"/>
                      <a:pt x="359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4" name="Google Shape;1884;p24"/>
              <p:cNvSpPr/>
              <p:nvPr/>
            </p:nvSpPr>
            <p:spPr>
              <a:xfrm rot="5400000">
                <a:off x="2785502" y="3943668"/>
                <a:ext cx="293308" cy="995210"/>
              </a:xfrm>
              <a:custGeom>
                <a:avLst/>
                <a:gdLst/>
                <a:ahLst/>
                <a:cxnLst/>
                <a:rect l="l" t="t" r="r" b="b"/>
                <a:pathLst>
                  <a:path w="5297" h="17973" extrusionOk="0">
                    <a:moveTo>
                      <a:pt x="3036" y="0"/>
                    </a:moveTo>
                    <a:cubicBezTo>
                      <a:pt x="2375" y="0"/>
                      <a:pt x="1677" y="421"/>
                      <a:pt x="1210" y="949"/>
                    </a:cubicBezTo>
                    <a:cubicBezTo>
                      <a:pt x="457" y="1836"/>
                      <a:pt x="0" y="3046"/>
                      <a:pt x="81" y="4202"/>
                    </a:cubicBezTo>
                    <a:cubicBezTo>
                      <a:pt x="135" y="5788"/>
                      <a:pt x="1022" y="7213"/>
                      <a:pt x="1801" y="8611"/>
                    </a:cubicBezTo>
                    <a:cubicBezTo>
                      <a:pt x="2554" y="10036"/>
                      <a:pt x="3280" y="11595"/>
                      <a:pt x="2904" y="13155"/>
                    </a:cubicBezTo>
                    <a:cubicBezTo>
                      <a:pt x="2662" y="14122"/>
                      <a:pt x="2043" y="14956"/>
                      <a:pt x="1801" y="15897"/>
                    </a:cubicBezTo>
                    <a:cubicBezTo>
                      <a:pt x="1667" y="16354"/>
                      <a:pt x="1613" y="16838"/>
                      <a:pt x="1801" y="17241"/>
                    </a:cubicBezTo>
                    <a:cubicBezTo>
                      <a:pt x="1951" y="17664"/>
                      <a:pt x="2331" y="17973"/>
                      <a:pt x="2729" y="17973"/>
                    </a:cubicBezTo>
                    <a:cubicBezTo>
                      <a:pt x="2760" y="17973"/>
                      <a:pt x="2792" y="17971"/>
                      <a:pt x="2823" y="17967"/>
                    </a:cubicBezTo>
                    <a:lnTo>
                      <a:pt x="2877" y="17913"/>
                    </a:lnTo>
                    <a:cubicBezTo>
                      <a:pt x="2742" y="17752"/>
                      <a:pt x="2635" y="17590"/>
                      <a:pt x="2554" y="17375"/>
                    </a:cubicBezTo>
                    <a:cubicBezTo>
                      <a:pt x="2366" y="16703"/>
                      <a:pt x="2635" y="16004"/>
                      <a:pt x="3011" y="15440"/>
                    </a:cubicBezTo>
                    <a:cubicBezTo>
                      <a:pt x="3388" y="14794"/>
                      <a:pt x="3898" y="14230"/>
                      <a:pt x="4275" y="13585"/>
                    </a:cubicBezTo>
                    <a:cubicBezTo>
                      <a:pt x="5296" y="11864"/>
                      <a:pt x="4651" y="10036"/>
                      <a:pt x="3737" y="8450"/>
                    </a:cubicBezTo>
                    <a:cubicBezTo>
                      <a:pt x="3092" y="7348"/>
                      <a:pt x="2366" y="6272"/>
                      <a:pt x="2097" y="4982"/>
                    </a:cubicBezTo>
                    <a:cubicBezTo>
                      <a:pt x="1748" y="3584"/>
                      <a:pt x="2097" y="1998"/>
                      <a:pt x="2957" y="842"/>
                    </a:cubicBezTo>
                    <a:cubicBezTo>
                      <a:pt x="3173" y="573"/>
                      <a:pt x="3388" y="358"/>
                      <a:pt x="3656" y="143"/>
                    </a:cubicBezTo>
                    <a:cubicBezTo>
                      <a:pt x="3459" y="44"/>
                      <a:pt x="3250" y="0"/>
                      <a:pt x="30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85" name="Google Shape;1885;p24"/>
            <p:cNvGrpSpPr/>
            <p:nvPr/>
          </p:nvGrpSpPr>
          <p:grpSpPr>
            <a:xfrm>
              <a:off x="5122700" y="249545"/>
              <a:ext cx="791758" cy="323803"/>
              <a:chOff x="5701558" y="427183"/>
              <a:chExt cx="1055677" cy="431737"/>
            </a:xfrm>
          </p:grpSpPr>
          <p:sp>
            <p:nvSpPr>
              <p:cNvPr id="1886" name="Google Shape;1886;p24"/>
              <p:cNvSpPr/>
              <p:nvPr/>
            </p:nvSpPr>
            <p:spPr>
              <a:xfrm rot="5400000">
                <a:off x="6077427" y="214219"/>
                <a:ext cx="294803" cy="994601"/>
              </a:xfrm>
              <a:custGeom>
                <a:avLst/>
                <a:gdLst/>
                <a:ahLst/>
                <a:cxnLst/>
                <a:rect l="l" t="t" r="r" b="b"/>
                <a:pathLst>
                  <a:path w="5324" h="17962" extrusionOk="0">
                    <a:moveTo>
                      <a:pt x="2547" y="1"/>
                    </a:moveTo>
                    <a:cubicBezTo>
                      <a:pt x="2514" y="1"/>
                      <a:pt x="2481" y="3"/>
                      <a:pt x="2447" y="7"/>
                    </a:cubicBezTo>
                    <a:lnTo>
                      <a:pt x="2421" y="34"/>
                    </a:lnTo>
                    <a:cubicBezTo>
                      <a:pt x="2555" y="222"/>
                      <a:pt x="2662" y="383"/>
                      <a:pt x="2716" y="571"/>
                    </a:cubicBezTo>
                    <a:cubicBezTo>
                      <a:pt x="2931" y="1243"/>
                      <a:pt x="2662" y="1969"/>
                      <a:pt x="2286" y="2534"/>
                    </a:cubicBezTo>
                    <a:cubicBezTo>
                      <a:pt x="1883" y="3179"/>
                      <a:pt x="1372" y="3744"/>
                      <a:pt x="1023" y="4389"/>
                    </a:cubicBezTo>
                    <a:cubicBezTo>
                      <a:pt x="1" y="6109"/>
                      <a:pt x="646" y="7938"/>
                      <a:pt x="1560" y="9524"/>
                    </a:cubicBezTo>
                    <a:cubicBezTo>
                      <a:pt x="2179" y="10626"/>
                      <a:pt x="2931" y="11701"/>
                      <a:pt x="3227" y="12965"/>
                    </a:cubicBezTo>
                    <a:cubicBezTo>
                      <a:pt x="3577" y="14363"/>
                      <a:pt x="3227" y="15949"/>
                      <a:pt x="2367" y="17078"/>
                    </a:cubicBezTo>
                    <a:cubicBezTo>
                      <a:pt x="2152" y="17347"/>
                      <a:pt x="1910" y="17589"/>
                      <a:pt x="1641" y="17804"/>
                    </a:cubicBezTo>
                    <a:cubicBezTo>
                      <a:pt x="1846" y="17913"/>
                      <a:pt x="2067" y="17962"/>
                      <a:pt x="2293" y="17962"/>
                    </a:cubicBezTo>
                    <a:cubicBezTo>
                      <a:pt x="2953" y="17962"/>
                      <a:pt x="3653" y="17545"/>
                      <a:pt x="4114" y="17024"/>
                    </a:cubicBezTo>
                    <a:cubicBezTo>
                      <a:pt x="4867" y="16137"/>
                      <a:pt x="5324" y="14927"/>
                      <a:pt x="5243" y="13771"/>
                    </a:cubicBezTo>
                    <a:cubicBezTo>
                      <a:pt x="5190" y="12185"/>
                      <a:pt x="4276" y="10733"/>
                      <a:pt x="3496" y="9362"/>
                    </a:cubicBezTo>
                    <a:cubicBezTo>
                      <a:pt x="2716" y="7938"/>
                      <a:pt x="2017" y="6351"/>
                      <a:pt x="2394" y="4819"/>
                    </a:cubicBezTo>
                    <a:cubicBezTo>
                      <a:pt x="2636" y="3851"/>
                      <a:pt x="3227" y="3018"/>
                      <a:pt x="3496" y="2077"/>
                    </a:cubicBezTo>
                    <a:cubicBezTo>
                      <a:pt x="3630" y="1620"/>
                      <a:pt x="3657" y="1109"/>
                      <a:pt x="3496" y="706"/>
                    </a:cubicBezTo>
                    <a:cubicBezTo>
                      <a:pt x="3346" y="307"/>
                      <a:pt x="2966" y="1"/>
                      <a:pt x="25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7" name="Google Shape;1887;p24"/>
              <p:cNvSpPr/>
              <p:nvPr/>
            </p:nvSpPr>
            <p:spPr>
              <a:xfrm rot="5400000">
                <a:off x="6061147" y="67594"/>
                <a:ext cx="336499" cy="1055677"/>
              </a:xfrm>
              <a:custGeom>
                <a:avLst/>
                <a:gdLst/>
                <a:ahLst/>
                <a:cxnLst/>
                <a:rect l="l" t="t" r="r" b="b"/>
                <a:pathLst>
                  <a:path w="6077" h="19065" extrusionOk="0">
                    <a:moveTo>
                      <a:pt x="3310" y="1"/>
                    </a:moveTo>
                    <a:cubicBezTo>
                      <a:pt x="3136" y="1"/>
                      <a:pt x="2957" y="29"/>
                      <a:pt x="2770" y="76"/>
                    </a:cubicBezTo>
                    <a:cubicBezTo>
                      <a:pt x="995" y="587"/>
                      <a:pt x="1" y="2792"/>
                      <a:pt x="1" y="4539"/>
                    </a:cubicBezTo>
                    <a:cubicBezTo>
                      <a:pt x="1" y="7174"/>
                      <a:pt x="2044" y="9620"/>
                      <a:pt x="1506" y="12201"/>
                    </a:cubicBezTo>
                    <a:cubicBezTo>
                      <a:pt x="1264" y="13357"/>
                      <a:pt x="592" y="14325"/>
                      <a:pt x="323" y="15427"/>
                    </a:cubicBezTo>
                    <a:cubicBezTo>
                      <a:pt x="81" y="16341"/>
                      <a:pt x="189" y="17389"/>
                      <a:pt x="753" y="18115"/>
                    </a:cubicBezTo>
                    <a:cubicBezTo>
                      <a:pt x="1242" y="18786"/>
                      <a:pt x="1854" y="19064"/>
                      <a:pt x="2473" y="19064"/>
                    </a:cubicBezTo>
                    <a:cubicBezTo>
                      <a:pt x="3045" y="19064"/>
                      <a:pt x="3623" y="18826"/>
                      <a:pt x="4114" y="18438"/>
                    </a:cubicBezTo>
                    <a:cubicBezTo>
                      <a:pt x="4356" y="18223"/>
                      <a:pt x="4598" y="17981"/>
                      <a:pt x="4867" y="17712"/>
                    </a:cubicBezTo>
                    <a:cubicBezTo>
                      <a:pt x="5727" y="16556"/>
                      <a:pt x="6076" y="14997"/>
                      <a:pt x="5727" y="13599"/>
                    </a:cubicBezTo>
                    <a:cubicBezTo>
                      <a:pt x="5431" y="12335"/>
                      <a:pt x="4678" y="11260"/>
                      <a:pt x="4060" y="10158"/>
                    </a:cubicBezTo>
                    <a:cubicBezTo>
                      <a:pt x="3146" y="8572"/>
                      <a:pt x="2528" y="6690"/>
                      <a:pt x="3522" y="5023"/>
                    </a:cubicBezTo>
                    <a:cubicBezTo>
                      <a:pt x="3872" y="4378"/>
                      <a:pt x="4383" y="3813"/>
                      <a:pt x="4786" y="3168"/>
                    </a:cubicBezTo>
                    <a:cubicBezTo>
                      <a:pt x="5162" y="2576"/>
                      <a:pt x="5431" y="1877"/>
                      <a:pt x="5216" y="1205"/>
                    </a:cubicBezTo>
                    <a:cubicBezTo>
                      <a:pt x="5162" y="1017"/>
                      <a:pt x="5055" y="856"/>
                      <a:pt x="4920" y="668"/>
                    </a:cubicBezTo>
                    <a:cubicBezTo>
                      <a:pt x="4786" y="533"/>
                      <a:pt x="4625" y="426"/>
                      <a:pt x="4463" y="318"/>
                    </a:cubicBezTo>
                    <a:cubicBezTo>
                      <a:pt x="4195" y="238"/>
                      <a:pt x="3926" y="184"/>
                      <a:pt x="3684" y="49"/>
                    </a:cubicBezTo>
                    <a:cubicBezTo>
                      <a:pt x="3560" y="16"/>
                      <a:pt x="3436" y="1"/>
                      <a:pt x="33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88" name="Google Shape;1888;p24"/>
            <p:cNvGrpSpPr/>
            <p:nvPr/>
          </p:nvGrpSpPr>
          <p:grpSpPr>
            <a:xfrm>
              <a:off x="4152980" y="146512"/>
              <a:ext cx="834484" cy="529868"/>
              <a:chOff x="4472884" y="290249"/>
              <a:chExt cx="1112646" cy="706490"/>
            </a:xfrm>
          </p:grpSpPr>
          <p:sp>
            <p:nvSpPr>
              <p:cNvPr id="1889" name="Google Shape;1889;p24"/>
              <p:cNvSpPr/>
              <p:nvPr/>
            </p:nvSpPr>
            <p:spPr>
              <a:xfrm rot="5400000">
                <a:off x="5298230" y="709439"/>
                <a:ext cx="194413" cy="380188"/>
              </a:xfrm>
              <a:custGeom>
                <a:avLst/>
                <a:gdLst/>
                <a:ahLst/>
                <a:cxnLst/>
                <a:rect l="l" t="t" r="r" b="b"/>
                <a:pathLst>
                  <a:path w="3511" h="6866" extrusionOk="0">
                    <a:moveTo>
                      <a:pt x="1667" y="0"/>
                    </a:moveTo>
                    <a:cubicBezTo>
                      <a:pt x="1272" y="0"/>
                      <a:pt x="861" y="168"/>
                      <a:pt x="592" y="452"/>
                    </a:cubicBezTo>
                    <a:cubicBezTo>
                      <a:pt x="108" y="963"/>
                      <a:pt x="0" y="1743"/>
                      <a:pt x="27" y="2442"/>
                    </a:cubicBezTo>
                    <a:cubicBezTo>
                      <a:pt x="108" y="3786"/>
                      <a:pt x="565" y="5049"/>
                      <a:pt x="1425" y="6098"/>
                    </a:cubicBezTo>
                    <a:cubicBezTo>
                      <a:pt x="1686" y="6451"/>
                      <a:pt x="2395" y="6866"/>
                      <a:pt x="2889" y="6866"/>
                    </a:cubicBezTo>
                    <a:cubicBezTo>
                      <a:pt x="3260" y="6866"/>
                      <a:pt x="3511" y="6632"/>
                      <a:pt x="3361" y="5963"/>
                    </a:cubicBezTo>
                    <a:cubicBezTo>
                      <a:pt x="3334" y="5695"/>
                      <a:pt x="3200" y="5453"/>
                      <a:pt x="3119" y="5238"/>
                    </a:cubicBezTo>
                    <a:cubicBezTo>
                      <a:pt x="2689" y="4297"/>
                      <a:pt x="2527" y="3248"/>
                      <a:pt x="2662" y="2227"/>
                    </a:cubicBezTo>
                    <a:cubicBezTo>
                      <a:pt x="2716" y="1608"/>
                      <a:pt x="2904" y="855"/>
                      <a:pt x="2501" y="345"/>
                    </a:cubicBezTo>
                    <a:cubicBezTo>
                      <a:pt x="2286" y="106"/>
                      <a:pt x="1982" y="0"/>
                      <a:pt x="166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0" name="Google Shape;1890;p24"/>
              <p:cNvSpPr/>
              <p:nvPr/>
            </p:nvSpPr>
            <p:spPr>
              <a:xfrm rot="5400000">
                <a:off x="4564138" y="708083"/>
                <a:ext cx="197403" cy="379911"/>
              </a:xfrm>
              <a:custGeom>
                <a:avLst/>
                <a:gdLst/>
                <a:ahLst/>
                <a:cxnLst/>
                <a:rect l="l" t="t" r="r" b="b"/>
                <a:pathLst>
                  <a:path w="3565" h="6861" extrusionOk="0">
                    <a:moveTo>
                      <a:pt x="2943" y="1"/>
                    </a:moveTo>
                    <a:cubicBezTo>
                      <a:pt x="2449" y="1"/>
                      <a:pt x="1740" y="416"/>
                      <a:pt x="1479" y="769"/>
                    </a:cubicBezTo>
                    <a:cubicBezTo>
                      <a:pt x="619" y="1817"/>
                      <a:pt x="162" y="3108"/>
                      <a:pt x="28" y="4425"/>
                    </a:cubicBezTo>
                    <a:cubicBezTo>
                      <a:pt x="1" y="5124"/>
                      <a:pt x="135" y="5904"/>
                      <a:pt x="592" y="6414"/>
                    </a:cubicBezTo>
                    <a:cubicBezTo>
                      <a:pt x="852" y="6703"/>
                      <a:pt x="1252" y="6860"/>
                      <a:pt x="1633" y="6860"/>
                    </a:cubicBezTo>
                    <a:cubicBezTo>
                      <a:pt x="1961" y="6860"/>
                      <a:pt x="2275" y="6744"/>
                      <a:pt x="2474" y="6495"/>
                    </a:cubicBezTo>
                    <a:cubicBezTo>
                      <a:pt x="2904" y="6011"/>
                      <a:pt x="2716" y="5258"/>
                      <a:pt x="2635" y="4613"/>
                    </a:cubicBezTo>
                    <a:cubicBezTo>
                      <a:pt x="2555" y="3618"/>
                      <a:pt x="2689" y="2570"/>
                      <a:pt x="3119" y="1629"/>
                    </a:cubicBezTo>
                    <a:cubicBezTo>
                      <a:pt x="3254" y="1387"/>
                      <a:pt x="3361" y="1172"/>
                      <a:pt x="3415" y="903"/>
                    </a:cubicBezTo>
                    <a:cubicBezTo>
                      <a:pt x="3565" y="235"/>
                      <a:pt x="3314" y="1"/>
                      <a:pt x="29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1" name="Google Shape;1891;p24"/>
              <p:cNvSpPr/>
              <p:nvPr/>
            </p:nvSpPr>
            <p:spPr>
              <a:xfrm rot="5400000">
                <a:off x="4966355" y="373253"/>
                <a:ext cx="684792" cy="518785"/>
              </a:xfrm>
              <a:custGeom>
                <a:avLst/>
                <a:gdLst/>
                <a:ahLst/>
                <a:cxnLst/>
                <a:rect l="l" t="t" r="r" b="b"/>
                <a:pathLst>
                  <a:path w="12367" h="9369" extrusionOk="0">
                    <a:moveTo>
                      <a:pt x="3655" y="0"/>
                    </a:moveTo>
                    <a:cubicBezTo>
                      <a:pt x="3602" y="0"/>
                      <a:pt x="3548" y="1"/>
                      <a:pt x="3495" y="4"/>
                    </a:cubicBezTo>
                    <a:cubicBezTo>
                      <a:pt x="2501" y="84"/>
                      <a:pt x="1506" y="568"/>
                      <a:pt x="887" y="1375"/>
                    </a:cubicBezTo>
                    <a:cubicBezTo>
                      <a:pt x="269" y="2181"/>
                      <a:pt x="0" y="3257"/>
                      <a:pt x="215" y="4278"/>
                    </a:cubicBezTo>
                    <a:cubicBezTo>
                      <a:pt x="404" y="5246"/>
                      <a:pt x="1129" y="6187"/>
                      <a:pt x="2097" y="6322"/>
                    </a:cubicBezTo>
                    <a:cubicBezTo>
                      <a:pt x="2193" y="6336"/>
                      <a:pt x="2289" y="6342"/>
                      <a:pt x="2385" y="6342"/>
                    </a:cubicBezTo>
                    <a:cubicBezTo>
                      <a:pt x="3244" y="6342"/>
                      <a:pt x="4118" y="5839"/>
                      <a:pt x="4994" y="5839"/>
                    </a:cubicBezTo>
                    <a:cubicBezTo>
                      <a:pt x="5149" y="5839"/>
                      <a:pt x="5303" y="5855"/>
                      <a:pt x="5458" y="5891"/>
                    </a:cubicBezTo>
                    <a:cubicBezTo>
                      <a:pt x="6479" y="6160"/>
                      <a:pt x="7017" y="7289"/>
                      <a:pt x="7770" y="8096"/>
                    </a:cubicBezTo>
                    <a:cubicBezTo>
                      <a:pt x="8540" y="8916"/>
                      <a:pt x="9655" y="9369"/>
                      <a:pt x="10796" y="9369"/>
                    </a:cubicBezTo>
                    <a:cubicBezTo>
                      <a:pt x="10890" y="9369"/>
                      <a:pt x="10983" y="9365"/>
                      <a:pt x="11077" y="9359"/>
                    </a:cubicBezTo>
                    <a:cubicBezTo>
                      <a:pt x="11775" y="9279"/>
                      <a:pt x="12367" y="8768"/>
                      <a:pt x="11775" y="8177"/>
                    </a:cubicBezTo>
                    <a:cubicBezTo>
                      <a:pt x="11534" y="7961"/>
                      <a:pt x="11023" y="7908"/>
                      <a:pt x="10727" y="7746"/>
                    </a:cubicBezTo>
                    <a:cubicBezTo>
                      <a:pt x="10351" y="7478"/>
                      <a:pt x="10028" y="7128"/>
                      <a:pt x="9759" y="6752"/>
                    </a:cubicBezTo>
                    <a:cubicBezTo>
                      <a:pt x="9248" y="6026"/>
                      <a:pt x="8980" y="5192"/>
                      <a:pt x="8657" y="4386"/>
                    </a:cubicBezTo>
                    <a:cubicBezTo>
                      <a:pt x="8173" y="3257"/>
                      <a:pt x="7608" y="2181"/>
                      <a:pt x="6721" y="1348"/>
                    </a:cubicBezTo>
                    <a:cubicBezTo>
                      <a:pt x="5899" y="551"/>
                      <a:pt x="4806" y="0"/>
                      <a:pt x="365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2" name="Google Shape;1892;p24"/>
              <p:cNvSpPr/>
              <p:nvPr/>
            </p:nvSpPr>
            <p:spPr>
              <a:xfrm rot="5400000">
                <a:off x="4407764" y="374083"/>
                <a:ext cx="683297" cy="518619"/>
              </a:xfrm>
              <a:custGeom>
                <a:avLst/>
                <a:gdLst/>
                <a:ahLst/>
                <a:cxnLst/>
                <a:rect l="l" t="t" r="r" b="b"/>
                <a:pathLst>
                  <a:path w="12340" h="9366" extrusionOk="0">
                    <a:moveTo>
                      <a:pt x="10774" y="0"/>
                    </a:moveTo>
                    <a:cubicBezTo>
                      <a:pt x="9648" y="0"/>
                      <a:pt x="8490" y="453"/>
                      <a:pt x="7770" y="1273"/>
                    </a:cubicBezTo>
                    <a:cubicBezTo>
                      <a:pt x="7044" y="2079"/>
                      <a:pt x="6506" y="3208"/>
                      <a:pt x="5458" y="3477"/>
                    </a:cubicBezTo>
                    <a:cubicBezTo>
                      <a:pt x="5302" y="3519"/>
                      <a:pt x="5146" y="3537"/>
                      <a:pt x="4990" y="3537"/>
                    </a:cubicBezTo>
                    <a:cubicBezTo>
                      <a:pt x="4147" y="3537"/>
                      <a:pt x="3300" y="3021"/>
                      <a:pt x="2424" y="3021"/>
                    </a:cubicBezTo>
                    <a:cubicBezTo>
                      <a:pt x="2316" y="3021"/>
                      <a:pt x="2207" y="3029"/>
                      <a:pt x="2097" y="3047"/>
                    </a:cubicBezTo>
                    <a:cubicBezTo>
                      <a:pt x="1129" y="3181"/>
                      <a:pt x="430" y="4122"/>
                      <a:pt x="215" y="5090"/>
                    </a:cubicBezTo>
                    <a:cubicBezTo>
                      <a:pt x="0" y="6112"/>
                      <a:pt x="242" y="7187"/>
                      <a:pt x="887" y="7994"/>
                    </a:cubicBezTo>
                    <a:cubicBezTo>
                      <a:pt x="1506" y="8800"/>
                      <a:pt x="2500" y="9338"/>
                      <a:pt x="3522" y="9365"/>
                    </a:cubicBezTo>
                    <a:cubicBezTo>
                      <a:pt x="3551" y="9365"/>
                      <a:pt x="3580" y="9366"/>
                      <a:pt x="3609" y="9366"/>
                    </a:cubicBezTo>
                    <a:cubicBezTo>
                      <a:pt x="4786" y="9366"/>
                      <a:pt x="5882" y="8834"/>
                      <a:pt x="6748" y="8021"/>
                    </a:cubicBezTo>
                    <a:cubicBezTo>
                      <a:pt x="7608" y="7187"/>
                      <a:pt x="8173" y="6112"/>
                      <a:pt x="8657" y="4983"/>
                    </a:cubicBezTo>
                    <a:cubicBezTo>
                      <a:pt x="8979" y="4176"/>
                      <a:pt x="9248" y="3316"/>
                      <a:pt x="9759" y="2617"/>
                    </a:cubicBezTo>
                    <a:cubicBezTo>
                      <a:pt x="10001" y="2214"/>
                      <a:pt x="10324" y="1864"/>
                      <a:pt x="10727" y="1622"/>
                    </a:cubicBezTo>
                    <a:cubicBezTo>
                      <a:pt x="10996" y="1461"/>
                      <a:pt x="11533" y="1407"/>
                      <a:pt x="11748" y="1192"/>
                    </a:cubicBezTo>
                    <a:cubicBezTo>
                      <a:pt x="12340" y="627"/>
                      <a:pt x="11748" y="90"/>
                      <a:pt x="11050" y="9"/>
                    </a:cubicBezTo>
                    <a:cubicBezTo>
                      <a:pt x="10958" y="3"/>
                      <a:pt x="10866" y="0"/>
                      <a:pt x="1077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93" name="Google Shape;1893;p24"/>
            <p:cNvGrpSpPr/>
            <p:nvPr/>
          </p:nvGrpSpPr>
          <p:grpSpPr>
            <a:xfrm>
              <a:off x="3229510" y="247863"/>
              <a:ext cx="790636" cy="327167"/>
              <a:chOff x="2401216" y="422698"/>
              <a:chExt cx="1054182" cy="436222"/>
            </a:xfrm>
          </p:grpSpPr>
          <p:sp>
            <p:nvSpPr>
              <p:cNvPr id="1894" name="Google Shape;1894;p24"/>
              <p:cNvSpPr/>
              <p:nvPr/>
            </p:nvSpPr>
            <p:spPr>
              <a:xfrm rot="5400000">
                <a:off x="2785862" y="215852"/>
                <a:ext cx="291813" cy="994324"/>
              </a:xfrm>
              <a:custGeom>
                <a:avLst/>
                <a:gdLst/>
                <a:ahLst/>
                <a:cxnLst/>
                <a:rect l="l" t="t" r="r" b="b"/>
                <a:pathLst>
                  <a:path w="5270" h="17957" extrusionOk="0">
                    <a:moveTo>
                      <a:pt x="2235" y="0"/>
                    </a:moveTo>
                    <a:cubicBezTo>
                      <a:pt x="2019" y="0"/>
                      <a:pt x="1808" y="48"/>
                      <a:pt x="1614" y="155"/>
                    </a:cubicBezTo>
                    <a:cubicBezTo>
                      <a:pt x="1883" y="370"/>
                      <a:pt x="2125" y="585"/>
                      <a:pt x="2340" y="854"/>
                    </a:cubicBezTo>
                    <a:cubicBezTo>
                      <a:pt x="3200" y="2036"/>
                      <a:pt x="3549" y="3596"/>
                      <a:pt x="3200" y="4994"/>
                    </a:cubicBezTo>
                    <a:cubicBezTo>
                      <a:pt x="2904" y="6230"/>
                      <a:pt x="2151" y="7306"/>
                      <a:pt x="1533" y="8435"/>
                    </a:cubicBezTo>
                    <a:cubicBezTo>
                      <a:pt x="619" y="9994"/>
                      <a:pt x="1" y="11876"/>
                      <a:pt x="995" y="13570"/>
                    </a:cubicBezTo>
                    <a:cubicBezTo>
                      <a:pt x="1345" y="14215"/>
                      <a:pt x="1856" y="14779"/>
                      <a:pt x="2259" y="15425"/>
                    </a:cubicBezTo>
                    <a:cubicBezTo>
                      <a:pt x="2635" y="16016"/>
                      <a:pt x="2904" y="16688"/>
                      <a:pt x="2689" y="17360"/>
                    </a:cubicBezTo>
                    <a:cubicBezTo>
                      <a:pt x="2635" y="17575"/>
                      <a:pt x="2528" y="17737"/>
                      <a:pt x="2393" y="17898"/>
                    </a:cubicBezTo>
                    <a:lnTo>
                      <a:pt x="2420" y="17952"/>
                    </a:lnTo>
                    <a:cubicBezTo>
                      <a:pt x="2450" y="17955"/>
                      <a:pt x="2479" y="17957"/>
                      <a:pt x="2508" y="17957"/>
                    </a:cubicBezTo>
                    <a:cubicBezTo>
                      <a:pt x="2932" y="17957"/>
                      <a:pt x="3318" y="17603"/>
                      <a:pt x="3469" y="17226"/>
                    </a:cubicBezTo>
                    <a:cubicBezTo>
                      <a:pt x="3630" y="16796"/>
                      <a:pt x="3603" y="16339"/>
                      <a:pt x="3469" y="15882"/>
                    </a:cubicBezTo>
                    <a:cubicBezTo>
                      <a:pt x="3200" y="14941"/>
                      <a:pt x="2608" y="14107"/>
                      <a:pt x="2367" y="13140"/>
                    </a:cubicBezTo>
                    <a:cubicBezTo>
                      <a:pt x="2017" y="11580"/>
                      <a:pt x="2689" y="10021"/>
                      <a:pt x="3469" y="8596"/>
                    </a:cubicBezTo>
                    <a:cubicBezTo>
                      <a:pt x="4222" y="7225"/>
                      <a:pt x="5136" y="5773"/>
                      <a:pt x="5189" y="4187"/>
                    </a:cubicBezTo>
                    <a:cubicBezTo>
                      <a:pt x="5270" y="3004"/>
                      <a:pt x="4813" y="1821"/>
                      <a:pt x="4033" y="934"/>
                    </a:cubicBezTo>
                    <a:cubicBezTo>
                      <a:pt x="3589" y="429"/>
                      <a:pt x="2887" y="0"/>
                      <a:pt x="223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5" name="Google Shape;1895;p24"/>
              <p:cNvSpPr/>
              <p:nvPr/>
            </p:nvSpPr>
            <p:spPr>
              <a:xfrm rot="5400000">
                <a:off x="2758563" y="65352"/>
                <a:ext cx="339489" cy="1054182"/>
              </a:xfrm>
              <a:custGeom>
                <a:avLst/>
                <a:gdLst/>
                <a:ahLst/>
                <a:cxnLst/>
                <a:rect l="l" t="t" r="r" b="b"/>
                <a:pathLst>
                  <a:path w="6131" h="19038" extrusionOk="0">
                    <a:moveTo>
                      <a:pt x="2528" y="0"/>
                    </a:moveTo>
                    <a:cubicBezTo>
                      <a:pt x="1914" y="0"/>
                      <a:pt x="1304" y="267"/>
                      <a:pt x="807" y="901"/>
                    </a:cubicBezTo>
                    <a:cubicBezTo>
                      <a:pt x="270" y="1654"/>
                      <a:pt x="162" y="2703"/>
                      <a:pt x="377" y="3590"/>
                    </a:cubicBezTo>
                    <a:cubicBezTo>
                      <a:pt x="646" y="4746"/>
                      <a:pt x="1318" y="5714"/>
                      <a:pt x="1560" y="6816"/>
                    </a:cubicBezTo>
                    <a:cubicBezTo>
                      <a:pt x="2098" y="9424"/>
                      <a:pt x="82" y="11870"/>
                      <a:pt x="28" y="14478"/>
                    </a:cubicBezTo>
                    <a:cubicBezTo>
                      <a:pt x="1" y="16198"/>
                      <a:pt x="1023" y="18457"/>
                      <a:pt x="2824" y="18967"/>
                    </a:cubicBezTo>
                    <a:cubicBezTo>
                      <a:pt x="3011" y="19019"/>
                      <a:pt x="3210" y="19037"/>
                      <a:pt x="3405" y="19037"/>
                    </a:cubicBezTo>
                    <a:cubicBezTo>
                      <a:pt x="3518" y="19037"/>
                      <a:pt x="3630" y="19031"/>
                      <a:pt x="3738" y="19021"/>
                    </a:cubicBezTo>
                    <a:cubicBezTo>
                      <a:pt x="4007" y="18887"/>
                      <a:pt x="4276" y="18833"/>
                      <a:pt x="4544" y="18752"/>
                    </a:cubicBezTo>
                    <a:cubicBezTo>
                      <a:pt x="4706" y="18645"/>
                      <a:pt x="4840" y="18510"/>
                      <a:pt x="4975" y="18376"/>
                    </a:cubicBezTo>
                    <a:cubicBezTo>
                      <a:pt x="5109" y="18215"/>
                      <a:pt x="5216" y="18053"/>
                      <a:pt x="5270" y="17838"/>
                    </a:cubicBezTo>
                    <a:cubicBezTo>
                      <a:pt x="5485" y="17166"/>
                      <a:pt x="5216" y="16467"/>
                      <a:pt x="4840" y="15903"/>
                    </a:cubicBezTo>
                    <a:cubicBezTo>
                      <a:pt x="4437" y="15257"/>
                      <a:pt x="3926" y="14693"/>
                      <a:pt x="3577" y="14048"/>
                    </a:cubicBezTo>
                    <a:cubicBezTo>
                      <a:pt x="2555" y="12327"/>
                      <a:pt x="3200" y="10499"/>
                      <a:pt x="4114" y="8913"/>
                    </a:cubicBezTo>
                    <a:cubicBezTo>
                      <a:pt x="4733" y="7811"/>
                      <a:pt x="5485" y="6735"/>
                      <a:pt x="5781" y="5472"/>
                    </a:cubicBezTo>
                    <a:cubicBezTo>
                      <a:pt x="6131" y="4074"/>
                      <a:pt x="5781" y="2488"/>
                      <a:pt x="4921" y="1358"/>
                    </a:cubicBezTo>
                    <a:cubicBezTo>
                      <a:pt x="4706" y="1090"/>
                      <a:pt x="4464" y="848"/>
                      <a:pt x="4195" y="633"/>
                    </a:cubicBezTo>
                    <a:cubicBezTo>
                      <a:pt x="3698" y="240"/>
                      <a:pt x="3111" y="0"/>
                      <a:pt x="252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96" name="Google Shape;1896;p24"/>
            <p:cNvGrpSpPr/>
            <p:nvPr/>
          </p:nvGrpSpPr>
          <p:grpSpPr>
            <a:xfrm>
              <a:off x="5994801" y="249545"/>
              <a:ext cx="791758" cy="323803"/>
              <a:chOff x="5701558" y="427183"/>
              <a:chExt cx="1055677" cy="431737"/>
            </a:xfrm>
          </p:grpSpPr>
          <p:sp>
            <p:nvSpPr>
              <p:cNvPr id="1897" name="Google Shape;1897;p24"/>
              <p:cNvSpPr/>
              <p:nvPr/>
            </p:nvSpPr>
            <p:spPr>
              <a:xfrm rot="5400000">
                <a:off x="6077427" y="214219"/>
                <a:ext cx="294803" cy="994601"/>
              </a:xfrm>
              <a:custGeom>
                <a:avLst/>
                <a:gdLst/>
                <a:ahLst/>
                <a:cxnLst/>
                <a:rect l="l" t="t" r="r" b="b"/>
                <a:pathLst>
                  <a:path w="5324" h="17962" extrusionOk="0">
                    <a:moveTo>
                      <a:pt x="2547" y="1"/>
                    </a:moveTo>
                    <a:cubicBezTo>
                      <a:pt x="2514" y="1"/>
                      <a:pt x="2481" y="3"/>
                      <a:pt x="2447" y="7"/>
                    </a:cubicBezTo>
                    <a:lnTo>
                      <a:pt x="2421" y="34"/>
                    </a:lnTo>
                    <a:cubicBezTo>
                      <a:pt x="2555" y="222"/>
                      <a:pt x="2662" y="383"/>
                      <a:pt x="2716" y="571"/>
                    </a:cubicBezTo>
                    <a:cubicBezTo>
                      <a:pt x="2931" y="1243"/>
                      <a:pt x="2662" y="1969"/>
                      <a:pt x="2286" y="2534"/>
                    </a:cubicBezTo>
                    <a:cubicBezTo>
                      <a:pt x="1883" y="3179"/>
                      <a:pt x="1372" y="3744"/>
                      <a:pt x="1023" y="4389"/>
                    </a:cubicBezTo>
                    <a:cubicBezTo>
                      <a:pt x="1" y="6109"/>
                      <a:pt x="646" y="7938"/>
                      <a:pt x="1560" y="9524"/>
                    </a:cubicBezTo>
                    <a:cubicBezTo>
                      <a:pt x="2179" y="10626"/>
                      <a:pt x="2931" y="11701"/>
                      <a:pt x="3227" y="12965"/>
                    </a:cubicBezTo>
                    <a:cubicBezTo>
                      <a:pt x="3577" y="14363"/>
                      <a:pt x="3227" y="15949"/>
                      <a:pt x="2367" y="17078"/>
                    </a:cubicBezTo>
                    <a:cubicBezTo>
                      <a:pt x="2152" y="17347"/>
                      <a:pt x="1910" y="17589"/>
                      <a:pt x="1641" y="17804"/>
                    </a:cubicBezTo>
                    <a:cubicBezTo>
                      <a:pt x="1846" y="17913"/>
                      <a:pt x="2067" y="17962"/>
                      <a:pt x="2293" y="17962"/>
                    </a:cubicBezTo>
                    <a:cubicBezTo>
                      <a:pt x="2953" y="17962"/>
                      <a:pt x="3653" y="17545"/>
                      <a:pt x="4114" y="17024"/>
                    </a:cubicBezTo>
                    <a:cubicBezTo>
                      <a:pt x="4867" y="16137"/>
                      <a:pt x="5324" y="14927"/>
                      <a:pt x="5243" y="13771"/>
                    </a:cubicBezTo>
                    <a:cubicBezTo>
                      <a:pt x="5190" y="12185"/>
                      <a:pt x="4276" y="10733"/>
                      <a:pt x="3496" y="9362"/>
                    </a:cubicBezTo>
                    <a:cubicBezTo>
                      <a:pt x="2716" y="7938"/>
                      <a:pt x="2017" y="6351"/>
                      <a:pt x="2394" y="4819"/>
                    </a:cubicBezTo>
                    <a:cubicBezTo>
                      <a:pt x="2636" y="3851"/>
                      <a:pt x="3227" y="3018"/>
                      <a:pt x="3496" y="2077"/>
                    </a:cubicBezTo>
                    <a:cubicBezTo>
                      <a:pt x="3630" y="1620"/>
                      <a:pt x="3657" y="1109"/>
                      <a:pt x="3496" y="706"/>
                    </a:cubicBezTo>
                    <a:cubicBezTo>
                      <a:pt x="3346" y="307"/>
                      <a:pt x="2966" y="1"/>
                      <a:pt x="25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8" name="Google Shape;1898;p24"/>
              <p:cNvSpPr/>
              <p:nvPr/>
            </p:nvSpPr>
            <p:spPr>
              <a:xfrm rot="5400000">
                <a:off x="6061147" y="67594"/>
                <a:ext cx="336499" cy="1055677"/>
              </a:xfrm>
              <a:custGeom>
                <a:avLst/>
                <a:gdLst/>
                <a:ahLst/>
                <a:cxnLst/>
                <a:rect l="l" t="t" r="r" b="b"/>
                <a:pathLst>
                  <a:path w="6077" h="19065" extrusionOk="0">
                    <a:moveTo>
                      <a:pt x="3310" y="1"/>
                    </a:moveTo>
                    <a:cubicBezTo>
                      <a:pt x="3136" y="1"/>
                      <a:pt x="2957" y="29"/>
                      <a:pt x="2770" y="76"/>
                    </a:cubicBezTo>
                    <a:cubicBezTo>
                      <a:pt x="995" y="587"/>
                      <a:pt x="1" y="2792"/>
                      <a:pt x="1" y="4539"/>
                    </a:cubicBezTo>
                    <a:cubicBezTo>
                      <a:pt x="1" y="7174"/>
                      <a:pt x="2044" y="9620"/>
                      <a:pt x="1506" y="12201"/>
                    </a:cubicBezTo>
                    <a:cubicBezTo>
                      <a:pt x="1264" y="13357"/>
                      <a:pt x="592" y="14325"/>
                      <a:pt x="323" y="15427"/>
                    </a:cubicBezTo>
                    <a:cubicBezTo>
                      <a:pt x="81" y="16341"/>
                      <a:pt x="189" y="17389"/>
                      <a:pt x="753" y="18115"/>
                    </a:cubicBezTo>
                    <a:cubicBezTo>
                      <a:pt x="1242" y="18786"/>
                      <a:pt x="1854" y="19064"/>
                      <a:pt x="2473" y="19064"/>
                    </a:cubicBezTo>
                    <a:cubicBezTo>
                      <a:pt x="3045" y="19064"/>
                      <a:pt x="3623" y="18826"/>
                      <a:pt x="4114" y="18438"/>
                    </a:cubicBezTo>
                    <a:cubicBezTo>
                      <a:pt x="4356" y="18223"/>
                      <a:pt x="4598" y="17981"/>
                      <a:pt x="4867" y="17712"/>
                    </a:cubicBezTo>
                    <a:cubicBezTo>
                      <a:pt x="5727" y="16556"/>
                      <a:pt x="6076" y="14997"/>
                      <a:pt x="5727" y="13599"/>
                    </a:cubicBezTo>
                    <a:cubicBezTo>
                      <a:pt x="5431" y="12335"/>
                      <a:pt x="4678" y="11260"/>
                      <a:pt x="4060" y="10158"/>
                    </a:cubicBezTo>
                    <a:cubicBezTo>
                      <a:pt x="3146" y="8572"/>
                      <a:pt x="2528" y="6690"/>
                      <a:pt x="3522" y="5023"/>
                    </a:cubicBezTo>
                    <a:cubicBezTo>
                      <a:pt x="3872" y="4378"/>
                      <a:pt x="4383" y="3813"/>
                      <a:pt x="4786" y="3168"/>
                    </a:cubicBezTo>
                    <a:cubicBezTo>
                      <a:pt x="5162" y="2576"/>
                      <a:pt x="5431" y="1877"/>
                      <a:pt x="5216" y="1205"/>
                    </a:cubicBezTo>
                    <a:cubicBezTo>
                      <a:pt x="5162" y="1017"/>
                      <a:pt x="5055" y="856"/>
                      <a:pt x="4920" y="668"/>
                    </a:cubicBezTo>
                    <a:cubicBezTo>
                      <a:pt x="4786" y="533"/>
                      <a:pt x="4625" y="426"/>
                      <a:pt x="4463" y="318"/>
                    </a:cubicBezTo>
                    <a:cubicBezTo>
                      <a:pt x="4195" y="238"/>
                      <a:pt x="3926" y="184"/>
                      <a:pt x="3684" y="49"/>
                    </a:cubicBezTo>
                    <a:cubicBezTo>
                      <a:pt x="3560" y="16"/>
                      <a:pt x="3436" y="1"/>
                      <a:pt x="33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99" name="Google Shape;1899;p24"/>
            <p:cNvGrpSpPr/>
            <p:nvPr/>
          </p:nvGrpSpPr>
          <p:grpSpPr>
            <a:xfrm>
              <a:off x="2358341" y="247863"/>
              <a:ext cx="790636" cy="327167"/>
              <a:chOff x="2401216" y="422698"/>
              <a:chExt cx="1054182" cy="436222"/>
            </a:xfrm>
          </p:grpSpPr>
          <p:sp>
            <p:nvSpPr>
              <p:cNvPr id="1900" name="Google Shape;1900;p24"/>
              <p:cNvSpPr/>
              <p:nvPr/>
            </p:nvSpPr>
            <p:spPr>
              <a:xfrm rot="5400000">
                <a:off x="2785862" y="215852"/>
                <a:ext cx="291813" cy="994324"/>
              </a:xfrm>
              <a:custGeom>
                <a:avLst/>
                <a:gdLst/>
                <a:ahLst/>
                <a:cxnLst/>
                <a:rect l="l" t="t" r="r" b="b"/>
                <a:pathLst>
                  <a:path w="5270" h="17957" extrusionOk="0">
                    <a:moveTo>
                      <a:pt x="2235" y="0"/>
                    </a:moveTo>
                    <a:cubicBezTo>
                      <a:pt x="2019" y="0"/>
                      <a:pt x="1808" y="48"/>
                      <a:pt x="1614" y="155"/>
                    </a:cubicBezTo>
                    <a:cubicBezTo>
                      <a:pt x="1883" y="370"/>
                      <a:pt x="2125" y="585"/>
                      <a:pt x="2340" y="854"/>
                    </a:cubicBezTo>
                    <a:cubicBezTo>
                      <a:pt x="3200" y="2036"/>
                      <a:pt x="3549" y="3596"/>
                      <a:pt x="3200" y="4994"/>
                    </a:cubicBezTo>
                    <a:cubicBezTo>
                      <a:pt x="2904" y="6230"/>
                      <a:pt x="2151" y="7306"/>
                      <a:pt x="1533" y="8435"/>
                    </a:cubicBezTo>
                    <a:cubicBezTo>
                      <a:pt x="619" y="9994"/>
                      <a:pt x="1" y="11876"/>
                      <a:pt x="995" y="13570"/>
                    </a:cubicBezTo>
                    <a:cubicBezTo>
                      <a:pt x="1345" y="14215"/>
                      <a:pt x="1856" y="14779"/>
                      <a:pt x="2259" y="15425"/>
                    </a:cubicBezTo>
                    <a:cubicBezTo>
                      <a:pt x="2635" y="16016"/>
                      <a:pt x="2904" y="16688"/>
                      <a:pt x="2689" y="17360"/>
                    </a:cubicBezTo>
                    <a:cubicBezTo>
                      <a:pt x="2635" y="17575"/>
                      <a:pt x="2528" y="17737"/>
                      <a:pt x="2393" y="17898"/>
                    </a:cubicBezTo>
                    <a:lnTo>
                      <a:pt x="2420" y="17952"/>
                    </a:lnTo>
                    <a:cubicBezTo>
                      <a:pt x="2450" y="17955"/>
                      <a:pt x="2479" y="17957"/>
                      <a:pt x="2508" y="17957"/>
                    </a:cubicBezTo>
                    <a:cubicBezTo>
                      <a:pt x="2932" y="17957"/>
                      <a:pt x="3318" y="17603"/>
                      <a:pt x="3469" y="17226"/>
                    </a:cubicBezTo>
                    <a:cubicBezTo>
                      <a:pt x="3630" y="16796"/>
                      <a:pt x="3603" y="16339"/>
                      <a:pt x="3469" y="15882"/>
                    </a:cubicBezTo>
                    <a:cubicBezTo>
                      <a:pt x="3200" y="14941"/>
                      <a:pt x="2608" y="14107"/>
                      <a:pt x="2367" y="13140"/>
                    </a:cubicBezTo>
                    <a:cubicBezTo>
                      <a:pt x="2017" y="11580"/>
                      <a:pt x="2689" y="10021"/>
                      <a:pt x="3469" y="8596"/>
                    </a:cubicBezTo>
                    <a:cubicBezTo>
                      <a:pt x="4222" y="7225"/>
                      <a:pt x="5136" y="5773"/>
                      <a:pt x="5189" y="4187"/>
                    </a:cubicBezTo>
                    <a:cubicBezTo>
                      <a:pt x="5270" y="3004"/>
                      <a:pt x="4813" y="1821"/>
                      <a:pt x="4033" y="934"/>
                    </a:cubicBezTo>
                    <a:cubicBezTo>
                      <a:pt x="3589" y="429"/>
                      <a:pt x="2887" y="0"/>
                      <a:pt x="223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1" name="Google Shape;1901;p24"/>
              <p:cNvSpPr/>
              <p:nvPr/>
            </p:nvSpPr>
            <p:spPr>
              <a:xfrm rot="5400000">
                <a:off x="2758563" y="65352"/>
                <a:ext cx="339489" cy="1054182"/>
              </a:xfrm>
              <a:custGeom>
                <a:avLst/>
                <a:gdLst/>
                <a:ahLst/>
                <a:cxnLst/>
                <a:rect l="l" t="t" r="r" b="b"/>
                <a:pathLst>
                  <a:path w="6131" h="19038" extrusionOk="0">
                    <a:moveTo>
                      <a:pt x="2528" y="0"/>
                    </a:moveTo>
                    <a:cubicBezTo>
                      <a:pt x="1914" y="0"/>
                      <a:pt x="1304" y="267"/>
                      <a:pt x="807" y="901"/>
                    </a:cubicBezTo>
                    <a:cubicBezTo>
                      <a:pt x="270" y="1654"/>
                      <a:pt x="162" y="2703"/>
                      <a:pt x="377" y="3590"/>
                    </a:cubicBezTo>
                    <a:cubicBezTo>
                      <a:pt x="646" y="4746"/>
                      <a:pt x="1318" y="5714"/>
                      <a:pt x="1560" y="6816"/>
                    </a:cubicBezTo>
                    <a:cubicBezTo>
                      <a:pt x="2098" y="9424"/>
                      <a:pt x="82" y="11870"/>
                      <a:pt x="28" y="14478"/>
                    </a:cubicBezTo>
                    <a:cubicBezTo>
                      <a:pt x="1" y="16198"/>
                      <a:pt x="1023" y="18457"/>
                      <a:pt x="2824" y="18967"/>
                    </a:cubicBezTo>
                    <a:cubicBezTo>
                      <a:pt x="3011" y="19019"/>
                      <a:pt x="3210" y="19037"/>
                      <a:pt x="3405" y="19037"/>
                    </a:cubicBezTo>
                    <a:cubicBezTo>
                      <a:pt x="3518" y="19037"/>
                      <a:pt x="3630" y="19031"/>
                      <a:pt x="3738" y="19021"/>
                    </a:cubicBezTo>
                    <a:cubicBezTo>
                      <a:pt x="4007" y="18887"/>
                      <a:pt x="4276" y="18833"/>
                      <a:pt x="4544" y="18752"/>
                    </a:cubicBezTo>
                    <a:cubicBezTo>
                      <a:pt x="4706" y="18645"/>
                      <a:pt x="4840" y="18510"/>
                      <a:pt x="4975" y="18376"/>
                    </a:cubicBezTo>
                    <a:cubicBezTo>
                      <a:pt x="5109" y="18215"/>
                      <a:pt x="5216" y="18053"/>
                      <a:pt x="5270" y="17838"/>
                    </a:cubicBezTo>
                    <a:cubicBezTo>
                      <a:pt x="5485" y="17166"/>
                      <a:pt x="5216" y="16467"/>
                      <a:pt x="4840" y="15903"/>
                    </a:cubicBezTo>
                    <a:cubicBezTo>
                      <a:pt x="4437" y="15257"/>
                      <a:pt x="3926" y="14693"/>
                      <a:pt x="3577" y="14048"/>
                    </a:cubicBezTo>
                    <a:cubicBezTo>
                      <a:pt x="2555" y="12327"/>
                      <a:pt x="3200" y="10499"/>
                      <a:pt x="4114" y="8913"/>
                    </a:cubicBezTo>
                    <a:cubicBezTo>
                      <a:pt x="4733" y="7811"/>
                      <a:pt x="5485" y="6735"/>
                      <a:pt x="5781" y="5472"/>
                    </a:cubicBezTo>
                    <a:cubicBezTo>
                      <a:pt x="6131" y="4074"/>
                      <a:pt x="5781" y="2488"/>
                      <a:pt x="4921" y="1358"/>
                    </a:cubicBezTo>
                    <a:cubicBezTo>
                      <a:pt x="4706" y="1090"/>
                      <a:pt x="4464" y="848"/>
                      <a:pt x="4195" y="633"/>
                    </a:cubicBezTo>
                    <a:cubicBezTo>
                      <a:pt x="3698" y="240"/>
                      <a:pt x="3111" y="0"/>
                      <a:pt x="252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02" name="Google Shape;1902;p24"/>
            <p:cNvGrpSpPr/>
            <p:nvPr/>
          </p:nvGrpSpPr>
          <p:grpSpPr>
            <a:xfrm>
              <a:off x="1487172" y="247863"/>
              <a:ext cx="790636" cy="327167"/>
              <a:chOff x="2401216" y="422698"/>
              <a:chExt cx="1054182" cy="436222"/>
            </a:xfrm>
          </p:grpSpPr>
          <p:sp>
            <p:nvSpPr>
              <p:cNvPr id="1903" name="Google Shape;1903;p24"/>
              <p:cNvSpPr/>
              <p:nvPr/>
            </p:nvSpPr>
            <p:spPr>
              <a:xfrm rot="5400000">
                <a:off x="2785862" y="215852"/>
                <a:ext cx="291813" cy="994324"/>
              </a:xfrm>
              <a:custGeom>
                <a:avLst/>
                <a:gdLst/>
                <a:ahLst/>
                <a:cxnLst/>
                <a:rect l="l" t="t" r="r" b="b"/>
                <a:pathLst>
                  <a:path w="5270" h="17957" extrusionOk="0">
                    <a:moveTo>
                      <a:pt x="2235" y="0"/>
                    </a:moveTo>
                    <a:cubicBezTo>
                      <a:pt x="2019" y="0"/>
                      <a:pt x="1808" y="48"/>
                      <a:pt x="1614" y="155"/>
                    </a:cubicBezTo>
                    <a:cubicBezTo>
                      <a:pt x="1883" y="370"/>
                      <a:pt x="2125" y="585"/>
                      <a:pt x="2340" y="854"/>
                    </a:cubicBezTo>
                    <a:cubicBezTo>
                      <a:pt x="3200" y="2036"/>
                      <a:pt x="3549" y="3596"/>
                      <a:pt x="3200" y="4994"/>
                    </a:cubicBezTo>
                    <a:cubicBezTo>
                      <a:pt x="2904" y="6230"/>
                      <a:pt x="2151" y="7306"/>
                      <a:pt x="1533" y="8435"/>
                    </a:cubicBezTo>
                    <a:cubicBezTo>
                      <a:pt x="619" y="9994"/>
                      <a:pt x="1" y="11876"/>
                      <a:pt x="995" y="13570"/>
                    </a:cubicBezTo>
                    <a:cubicBezTo>
                      <a:pt x="1345" y="14215"/>
                      <a:pt x="1856" y="14779"/>
                      <a:pt x="2259" y="15425"/>
                    </a:cubicBezTo>
                    <a:cubicBezTo>
                      <a:pt x="2635" y="16016"/>
                      <a:pt x="2904" y="16688"/>
                      <a:pt x="2689" y="17360"/>
                    </a:cubicBezTo>
                    <a:cubicBezTo>
                      <a:pt x="2635" y="17575"/>
                      <a:pt x="2528" y="17737"/>
                      <a:pt x="2393" y="17898"/>
                    </a:cubicBezTo>
                    <a:lnTo>
                      <a:pt x="2420" y="17952"/>
                    </a:lnTo>
                    <a:cubicBezTo>
                      <a:pt x="2450" y="17955"/>
                      <a:pt x="2479" y="17957"/>
                      <a:pt x="2508" y="17957"/>
                    </a:cubicBezTo>
                    <a:cubicBezTo>
                      <a:pt x="2932" y="17957"/>
                      <a:pt x="3318" y="17603"/>
                      <a:pt x="3469" y="17226"/>
                    </a:cubicBezTo>
                    <a:cubicBezTo>
                      <a:pt x="3630" y="16796"/>
                      <a:pt x="3603" y="16339"/>
                      <a:pt x="3469" y="15882"/>
                    </a:cubicBezTo>
                    <a:cubicBezTo>
                      <a:pt x="3200" y="14941"/>
                      <a:pt x="2608" y="14107"/>
                      <a:pt x="2367" y="13140"/>
                    </a:cubicBezTo>
                    <a:cubicBezTo>
                      <a:pt x="2017" y="11580"/>
                      <a:pt x="2689" y="10021"/>
                      <a:pt x="3469" y="8596"/>
                    </a:cubicBezTo>
                    <a:cubicBezTo>
                      <a:pt x="4222" y="7225"/>
                      <a:pt x="5136" y="5773"/>
                      <a:pt x="5189" y="4187"/>
                    </a:cubicBezTo>
                    <a:cubicBezTo>
                      <a:pt x="5270" y="3004"/>
                      <a:pt x="4813" y="1821"/>
                      <a:pt x="4033" y="934"/>
                    </a:cubicBezTo>
                    <a:cubicBezTo>
                      <a:pt x="3589" y="429"/>
                      <a:pt x="2887" y="0"/>
                      <a:pt x="223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4" name="Google Shape;1904;p24"/>
              <p:cNvSpPr/>
              <p:nvPr/>
            </p:nvSpPr>
            <p:spPr>
              <a:xfrm rot="5400000">
                <a:off x="2758563" y="65352"/>
                <a:ext cx="339489" cy="1054182"/>
              </a:xfrm>
              <a:custGeom>
                <a:avLst/>
                <a:gdLst/>
                <a:ahLst/>
                <a:cxnLst/>
                <a:rect l="l" t="t" r="r" b="b"/>
                <a:pathLst>
                  <a:path w="6131" h="19038" extrusionOk="0">
                    <a:moveTo>
                      <a:pt x="2528" y="0"/>
                    </a:moveTo>
                    <a:cubicBezTo>
                      <a:pt x="1914" y="0"/>
                      <a:pt x="1304" y="267"/>
                      <a:pt x="807" y="901"/>
                    </a:cubicBezTo>
                    <a:cubicBezTo>
                      <a:pt x="270" y="1654"/>
                      <a:pt x="162" y="2703"/>
                      <a:pt x="377" y="3590"/>
                    </a:cubicBezTo>
                    <a:cubicBezTo>
                      <a:pt x="646" y="4746"/>
                      <a:pt x="1318" y="5714"/>
                      <a:pt x="1560" y="6816"/>
                    </a:cubicBezTo>
                    <a:cubicBezTo>
                      <a:pt x="2098" y="9424"/>
                      <a:pt x="82" y="11870"/>
                      <a:pt x="28" y="14478"/>
                    </a:cubicBezTo>
                    <a:cubicBezTo>
                      <a:pt x="1" y="16198"/>
                      <a:pt x="1023" y="18457"/>
                      <a:pt x="2824" y="18967"/>
                    </a:cubicBezTo>
                    <a:cubicBezTo>
                      <a:pt x="3011" y="19019"/>
                      <a:pt x="3210" y="19037"/>
                      <a:pt x="3405" y="19037"/>
                    </a:cubicBezTo>
                    <a:cubicBezTo>
                      <a:pt x="3518" y="19037"/>
                      <a:pt x="3630" y="19031"/>
                      <a:pt x="3738" y="19021"/>
                    </a:cubicBezTo>
                    <a:cubicBezTo>
                      <a:pt x="4007" y="18887"/>
                      <a:pt x="4276" y="18833"/>
                      <a:pt x="4544" y="18752"/>
                    </a:cubicBezTo>
                    <a:cubicBezTo>
                      <a:pt x="4706" y="18645"/>
                      <a:pt x="4840" y="18510"/>
                      <a:pt x="4975" y="18376"/>
                    </a:cubicBezTo>
                    <a:cubicBezTo>
                      <a:pt x="5109" y="18215"/>
                      <a:pt x="5216" y="18053"/>
                      <a:pt x="5270" y="17838"/>
                    </a:cubicBezTo>
                    <a:cubicBezTo>
                      <a:pt x="5485" y="17166"/>
                      <a:pt x="5216" y="16467"/>
                      <a:pt x="4840" y="15903"/>
                    </a:cubicBezTo>
                    <a:cubicBezTo>
                      <a:pt x="4437" y="15257"/>
                      <a:pt x="3926" y="14693"/>
                      <a:pt x="3577" y="14048"/>
                    </a:cubicBezTo>
                    <a:cubicBezTo>
                      <a:pt x="2555" y="12327"/>
                      <a:pt x="3200" y="10499"/>
                      <a:pt x="4114" y="8913"/>
                    </a:cubicBezTo>
                    <a:cubicBezTo>
                      <a:pt x="4733" y="7811"/>
                      <a:pt x="5485" y="6735"/>
                      <a:pt x="5781" y="5472"/>
                    </a:cubicBezTo>
                    <a:cubicBezTo>
                      <a:pt x="6131" y="4074"/>
                      <a:pt x="5781" y="2488"/>
                      <a:pt x="4921" y="1358"/>
                    </a:cubicBezTo>
                    <a:cubicBezTo>
                      <a:pt x="4706" y="1090"/>
                      <a:pt x="4464" y="848"/>
                      <a:pt x="4195" y="633"/>
                    </a:cubicBezTo>
                    <a:cubicBezTo>
                      <a:pt x="3698" y="240"/>
                      <a:pt x="3111" y="0"/>
                      <a:pt x="252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05" name="Google Shape;1905;p24"/>
            <p:cNvGrpSpPr/>
            <p:nvPr/>
          </p:nvGrpSpPr>
          <p:grpSpPr>
            <a:xfrm>
              <a:off x="6866901" y="249545"/>
              <a:ext cx="791758" cy="323803"/>
              <a:chOff x="5701558" y="427183"/>
              <a:chExt cx="1055677" cy="431737"/>
            </a:xfrm>
          </p:grpSpPr>
          <p:sp>
            <p:nvSpPr>
              <p:cNvPr id="1906" name="Google Shape;1906;p24"/>
              <p:cNvSpPr/>
              <p:nvPr/>
            </p:nvSpPr>
            <p:spPr>
              <a:xfrm rot="5400000">
                <a:off x="6077427" y="214219"/>
                <a:ext cx="294803" cy="994601"/>
              </a:xfrm>
              <a:custGeom>
                <a:avLst/>
                <a:gdLst/>
                <a:ahLst/>
                <a:cxnLst/>
                <a:rect l="l" t="t" r="r" b="b"/>
                <a:pathLst>
                  <a:path w="5324" h="17962" extrusionOk="0">
                    <a:moveTo>
                      <a:pt x="2547" y="1"/>
                    </a:moveTo>
                    <a:cubicBezTo>
                      <a:pt x="2514" y="1"/>
                      <a:pt x="2481" y="3"/>
                      <a:pt x="2447" y="7"/>
                    </a:cubicBezTo>
                    <a:lnTo>
                      <a:pt x="2421" y="34"/>
                    </a:lnTo>
                    <a:cubicBezTo>
                      <a:pt x="2555" y="222"/>
                      <a:pt x="2662" y="383"/>
                      <a:pt x="2716" y="571"/>
                    </a:cubicBezTo>
                    <a:cubicBezTo>
                      <a:pt x="2931" y="1243"/>
                      <a:pt x="2662" y="1969"/>
                      <a:pt x="2286" y="2534"/>
                    </a:cubicBezTo>
                    <a:cubicBezTo>
                      <a:pt x="1883" y="3179"/>
                      <a:pt x="1372" y="3744"/>
                      <a:pt x="1023" y="4389"/>
                    </a:cubicBezTo>
                    <a:cubicBezTo>
                      <a:pt x="1" y="6109"/>
                      <a:pt x="646" y="7938"/>
                      <a:pt x="1560" y="9524"/>
                    </a:cubicBezTo>
                    <a:cubicBezTo>
                      <a:pt x="2179" y="10626"/>
                      <a:pt x="2931" y="11701"/>
                      <a:pt x="3227" y="12965"/>
                    </a:cubicBezTo>
                    <a:cubicBezTo>
                      <a:pt x="3577" y="14363"/>
                      <a:pt x="3227" y="15949"/>
                      <a:pt x="2367" y="17078"/>
                    </a:cubicBezTo>
                    <a:cubicBezTo>
                      <a:pt x="2152" y="17347"/>
                      <a:pt x="1910" y="17589"/>
                      <a:pt x="1641" y="17804"/>
                    </a:cubicBezTo>
                    <a:cubicBezTo>
                      <a:pt x="1846" y="17913"/>
                      <a:pt x="2067" y="17962"/>
                      <a:pt x="2293" y="17962"/>
                    </a:cubicBezTo>
                    <a:cubicBezTo>
                      <a:pt x="2953" y="17962"/>
                      <a:pt x="3653" y="17545"/>
                      <a:pt x="4114" y="17024"/>
                    </a:cubicBezTo>
                    <a:cubicBezTo>
                      <a:pt x="4867" y="16137"/>
                      <a:pt x="5324" y="14927"/>
                      <a:pt x="5243" y="13771"/>
                    </a:cubicBezTo>
                    <a:cubicBezTo>
                      <a:pt x="5190" y="12185"/>
                      <a:pt x="4276" y="10733"/>
                      <a:pt x="3496" y="9362"/>
                    </a:cubicBezTo>
                    <a:cubicBezTo>
                      <a:pt x="2716" y="7938"/>
                      <a:pt x="2017" y="6351"/>
                      <a:pt x="2394" y="4819"/>
                    </a:cubicBezTo>
                    <a:cubicBezTo>
                      <a:pt x="2636" y="3851"/>
                      <a:pt x="3227" y="3018"/>
                      <a:pt x="3496" y="2077"/>
                    </a:cubicBezTo>
                    <a:cubicBezTo>
                      <a:pt x="3630" y="1620"/>
                      <a:pt x="3657" y="1109"/>
                      <a:pt x="3496" y="706"/>
                    </a:cubicBezTo>
                    <a:cubicBezTo>
                      <a:pt x="3346" y="307"/>
                      <a:pt x="2966" y="1"/>
                      <a:pt x="25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7" name="Google Shape;1907;p24"/>
              <p:cNvSpPr/>
              <p:nvPr/>
            </p:nvSpPr>
            <p:spPr>
              <a:xfrm rot="5400000">
                <a:off x="6061147" y="67594"/>
                <a:ext cx="336499" cy="1055677"/>
              </a:xfrm>
              <a:custGeom>
                <a:avLst/>
                <a:gdLst/>
                <a:ahLst/>
                <a:cxnLst/>
                <a:rect l="l" t="t" r="r" b="b"/>
                <a:pathLst>
                  <a:path w="6077" h="19065" extrusionOk="0">
                    <a:moveTo>
                      <a:pt x="3310" y="1"/>
                    </a:moveTo>
                    <a:cubicBezTo>
                      <a:pt x="3136" y="1"/>
                      <a:pt x="2957" y="29"/>
                      <a:pt x="2770" y="76"/>
                    </a:cubicBezTo>
                    <a:cubicBezTo>
                      <a:pt x="995" y="587"/>
                      <a:pt x="1" y="2792"/>
                      <a:pt x="1" y="4539"/>
                    </a:cubicBezTo>
                    <a:cubicBezTo>
                      <a:pt x="1" y="7174"/>
                      <a:pt x="2044" y="9620"/>
                      <a:pt x="1506" y="12201"/>
                    </a:cubicBezTo>
                    <a:cubicBezTo>
                      <a:pt x="1264" y="13357"/>
                      <a:pt x="592" y="14325"/>
                      <a:pt x="323" y="15427"/>
                    </a:cubicBezTo>
                    <a:cubicBezTo>
                      <a:pt x="81" y="16341"/>
                      <a:pt x="189" y="17389"/>
                      <a:pt x="753" y="18115"/>
                    </a:cubicBezTo>
                    <a:cubicBezTo>
                      <a:pt x="1242" y="18786"/>
                      <a:pt x="1854" y="19064"/>
                      <a:pt x="2473" y="19064"/>
                    </a:cubicBezTo>
                    <a:cubicBezTo>
                      <a:pt x="3045" y="19064"/>
                      <a:pt x="3623" y="18826"/>
                      <a:pt x="4114" y="18438"/>
                    </a:cubicBezTo>
                    <a:cubicBezTo>
                      <a:pt x="4356" y="18223"/>
                      <a:pt x="4598" y="17981"/>
                      <a:pt x="4867" y="17712"/>
                    </a:cubicBezTo>
                    <a:cubicBezTo>
                      <a:pt x="5727" y="16556"/>
                      <a:pt x="6076" y="14997"/>
                      <a:pt x="5727" y="13599"/>
                    </a:cubicBezTo>
                    <a:cubicBezTo>
                      <a:pt x="5431" y="12335"/>
                      <a:pt x="4678" y="11260"/>
                      <a:pt x="4060" y="10158"/>
                    </a:cubicBezTo>
                    <a:cubicBezTo>
                      <a:pt x="3146" y="8572"/>
                      <a:pt x="2528" y="6690"/>
                      <a:pt x="3522" y="5023"/>
                    </a:cubicBezTo>
                    <a:cubicBezTo>
                      <a:pt x="3872" y="4378"/>
                      <a:pt x="4383" y="3813"/>
                      <a:pt x="4786" y="3168"/>
                    </a:cubicBezTo>
                    <a:cubicBezTo>
                      <a:pt x="5162" y="2576"/>
                      <a:pt x="5431" y="1877"/>
                      <a:pt x="5216" y="1205"/>
                    </a:cubicBezTo>
                    <a:cubicBezTo>
                      <a:pt x="5162" y="1017"/>
                      <a:pt x="5055" y="856"/>
                      <a:pt x="4920" y="668"/>
                    </a:cubicBezTo>
                    <a:cubicBezTo>
                      <a:pt x="4786" y="533"/>
                      <a:pt x="4625" y="426"/>
                      <a:pt x="4463" y="318"/>
                    </a:cubicBezTo>
                    <a:cubicBezTo>
                      <a:pt x="4195" y="238"/>
                      <a:pt x="3926" y="184"/>
                      <a:pt x="3684" y="49"/>
                    </a:cubicBezTo>
                    <a:cubicBezTo>
                      <a:pt x="3560" y="16"/>
                      <a:pt x="3436" y="1"/>
                      <a:pt x="33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08" name="Google Shape;1908;p24"/>
            <p:cNvGrpSpPr/>
            <p:nvPr/>
          </p:nvGrpSpPr>
          <p:grpSpPr>
            <a:xfrm flipH="1">
              <a:off x="8535067" y="2190942"/>
              <a:ext cx="442067" cy="762477"/>
              <a:chOff x="126008" y="2204268"/>
              <a:chExt cx="433399" cy="747526"/>
            </a:xfrm>
          </p:grpSpPr>
          <p:sp>
            <p:nvSpPr>
              <p:cNvPr id="1909" name="Google Shape;1909;p24"/>
              <p:cNvSpPr/>
              <p:nvPr/>
            </p:nvSpPr>
            <p:spPr>
              <a:xfrm rot="5400000">
                <a:off x="164296" y="2556683"/>
                <a:ext cx="357882" cy="432340"/>
              </a:xfrm>
              <a:custGeom>
                <a:avLst/>
                <a:gdLst/>
                <a:ahLst/>
                <a:cxnLst/>
                <a:rect l="l" t="t" r="r" b="b"/>
                <a:pathLst>
                  <a:path w="8791" h="10620" extrusionOk="0">
                    <a:moveTo>
                      <a:pt x="433" y="1"/>
                    </a:moveTo>
                    <a:cubicBezTo>
                      <a:pt x="166" y="1"/>
                      <a:pt x="0" y="321"/>
                      <a:pt x="27" y="1107"/>
                    </a:cubicBezTo>
                    <a:cubicBezTo>
                      <a:pt x="54" y="2639"/>
                      <a:pt x="376" y="4253"/>
                      <a:pt x="860" y="5704"/>
                    </a:cubicBezTo>
                    <a:cubicBezTo>
                      <a:pt x="1398" y="7371"/>
                      <a:pt x="2097" y="8903"/>
                      <a:pt x="3548" y="9871"/>
                    </a:cubicBezTo>
                    <a:cubicBezTo>
                      <a:pt x="4244" y="10335"/>
                      <a:pt x="5060" y="10619"/>
                      <a:pt x="5876" y="10619"/>
                    </a:cubicBezTo>
                    <a:cubicBezTo>
                      <a:pt x="6005" y="10619"/>
                      <a:pt x="6135" y="10612"/>
                      <a:pt x="6264" y="10597"/>
                    </a:cubicBezTo>
                    <a:cubicBezTo>
                      <a:pt x="6963" y="10516"/>
                      <a:pt x="7689" y="10167"/>
                      <a:pt x="8092" y="9576"/>
                    </a:cubicBezTo>
                    <a:cubicBezTo>
                      <a:pt x="8361" y="9172"/>
                      <a:pt x="8441" y="8661"/>
                      <a:pt x="8495" y="8151"/>
                    </a:cubicBezTo>
                    <a:cubicBezTo>
                      <a:pt x="8791" y="4817"/>
                      <a:pt x="5995" y="4118"/>
                      <a:pt x="3790" y="2935"/>
                    </a:cubicBezTo>
                    <a:cubicBezTo>
                      <a:pt x="2876" y="2478"/>
                      <a:pt x="2097" y="1779"/>
                      <a:pt x="1505" y="892"/>
                    </a:cubicBezTo>
                    <a:cubicBezTo>
                      <a:pt x="1106" y="355"/>
                      <a:pt x="713" y="1"/>
                      <a:pt x="43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0" name="Google Shape;1910;p24"/>
              <p:cNvSpPr/>
              <p:nvPr/>
            </p:nvSpPr>
            <p:spPr>
              <a:xfrm rot="5400000">
                <a:off x="162932" y="2167344"/>
                <a:ext cx="358452" cy="432299"/>
              </a:xfrm>
              <a:custGeom>
                <a:avLst/>
                <a:gdLst/>
                <a:ahLst/>
                <a:cxnLst/>
                <a:rect l="l" t="t" r="r" b="b"/>
                <a:pathLst>
                  <a:path w="8805" h="10619" extrusionOk="0">
                    <a:moveTo>
                      <a:pt x="8355" y="1"/>
                    </a:moveTo>
                    <a:cubicBezTo>
                      <a:pt x="8071" y="1"/>
                      <a:pt x="7685" y="355"/>
                      <a:pt x="7312" y="892"/>
                    </a:cubicBezTo>
                    <a:cubicBezTo>
                      <a:pt x="6694" y="1752"/>
                      <a:pt x="5888" y="2451"/>
                      <a:pt x="5027" y="2935"/>
                    </a:cubicBezTo>
                    <a:cubicBezTo>
                      <a:pt x="2796" y="4118"/>
                      <a:pt x="0" y="4790"/>
                      <a:pt x="323" y="8151"/>
                    </a:cubicBezTo>
                    <a:cubicBezTo>
                      <a:pt x="350" y="8661"/>
                      <a:pt x="457" y="9172"/>
                      <a:pt x="726" y="9575"/>
                    </a:cubicBezTo>
                    <a:cubicBezTo>
                      <a:pt x="1129" y="10221"/>
                      <a:pt x="1828" y="10543"/>
                      <a:pt x="2527" y="10597"/>
                    </a:cubicBezTo>
                    <a:cubicBezTo>
                      <a:pt x="2656" y="10612"/>
                      <a:pt x="2786" y="10619"/>
                      <a:pt x="2915" y="10619"/>
                    </a:cubicBezTo>
                    <a:cubicBezTo>
                      <a:pt x="3730" y="10619"/>
                      <a:pt x="4546" y="10335"/>
                      <a:pt x="5242" y="9871"/>
                    </a:cubicBezTo>
                    <a:cubicBezTo>
                      <a:pt x="6694" y="8903"/>
                      <a:pt x="7393" y="7344"/>
                      <a:pt x="7931" y="5704"/>
                    </a:cubicBezTo>
                    <a:cubicBezTo>
                      <a:pt x="8415" y="4252"/>
                      <a:pt x="8737" y="2639"/>
                      <a:pt x="8791" y="1107"/>
                    </a:cubicBezTo>
                    <a:cubicBezTo>
                      <a:pt x="8804" y="321"/>
                      <a:pt x="8626" y="1"/>
                      <a:pt x="835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11" name="Google Shape;1911;p24"/>
            <p:cNvGrpSpPr/>
            <p:nvPr/>
          </p:nvGrpSpPr>
          <p:grpSpPr>
            <a:xfrm flipH="1">
              <a:off x="8559171" y="1558402"/>
              <a:ext cx="393857" cy="521341"/>
              <a:chOff x="150169" y="1487750"/>
              <a:chExt cx="386134" cy="511119"/>
            </a:xfrm>
          </p:grpSpPr>
          <p:sp>
            <p:nvSpPr>
              <p:cNvPr id="1912" name="Google Shape;1912;p24"/>
              <p:cNvSpPr/>
              <p:nvPr/>
            </p:nvSpPr>
            <p:spPr>
              <a:xfrm rot="5400000">
                <a:off x="187825" y="1650391"/>
                <a:ext cx="310821" cy="386134"/>
              </a:xfrm>
              <a:custGeom>
                <a:avLst/>
                <a:gdLst/>
                <a:ahLst/>
                <a:cxnLst/>
                <a:rect l="l" t="t" r="r" b="b"/>
                <a:pathLst>
                  <a:path w="7635" h="9485" extrusionOk="0">
                    <a:moveTo>
                      <a:pt x="7018" y="0"/>
                    </a:moveTo>
                    <a:cubicBezTo>
                      <a:pt x="6992" y="0"/>
                      <a:pt x="6965" y="2"/>
                      <a:pt x="6936" y="7"/>
                    </a:cubicBezTo>
                    <a:cubicBezTo>
                      <a:pt x="6345" y="87"/>
                      <a:pt x="6372" y="1593"/>
                      <a:pt x="6264" y="1996"/>
                    </a:cubicBezTo>
                    <a:cubicBezTo>
                      <a:pt x="6076" y="3233"/>
                      <a:pt x="5242" y="4335"/>
                      <a:pt x="4113" y="4953"/>
                    </a:cubicBezTo>
                    <a:cubicBezTo>
                      <a:pt x="3307" y="5383"/>
                      <a:pt x="2339" y="5518"/>
                      <a:pt x="1532" y="5948"/>
                    </a:cubicBezTo>
                    <a:cubicBezTo>
                      <a:pt x="699" y="6378"/>
                      <a:pt x="0" y="7265"/>
                      <a:pt x="188" y="8179"/>
                    </a:cubicBezTo>
                    <a:cubicBezTo>
                      <a:pt x="323" y="8771"/>
                      <a:pt x="860" y="9228"/>
                      <a:pt x="1425" y="9389"/>
                    </a:cubicBezTo>
                    <a:cubicBezTo>
                      <a:pt x="1665" y="9455"/>
                      <a:pt x="1909" y="9485"/>
                      <a:pt x="2155" y="9485"/>
                    </a:cubicBezTo>
                    <a:cubicBezTo>
                      <a:pt x="2514" y="9485"/>
                      <a:pt x="2875" y="9420"/>
                      <a:pt x="3226" y="9308"/>
                    </a:cubicBezTo>
                    <a:cubicBezTo>
                      <a:pt x="4732" y="8878"/>
                      <a:pt x="5995" y="7749"/>
                      <a:pt x="6640" y="6297"/>
                    </a:cubicBezTo>
                    <a:cubicBezTo>
                      <a:pt x="7286" y="4819"/>
                      <a:pt x="7205" y="3206"/>
                      <a:pt x="7286" y="1620"/>
                    </a:cubicBezTo>
                    <a:cubicBezTo>
                      <a:pt x="7311" y="1207"/>
                      <a:pt x="7635" y="0"/>
                      <a:pt x="70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3" name="Google Shape;1913;p24"/>
              <p:cNvSpPr/>
              <p:nvPr/>
            </p:nvSpPr>
            <p:spPr>
              <a:xfrm rot="5400000">
                <a:off x="142515" y="1508512"/>
                <a:ext cx="403884" cy="362360"/>
              </a:xfrm>
              <a:custGeom>
                <a:avLst/>
                <a:gdLst/>
                <a:ahLst/>
                <a:cxnLst/>
                <a:rect l="l" t="t" r="r" b="b"/>
                <a:pathLst>
                  <a:path w="9921" h="8901" extrusionOk="0">
                    <a:moveTo>
                      <a:pt x="9324" y="0"/>
                    </a:moveTo>
                    <a:cubicBezTo>
                      <a:pt x="8928" y="0"/>
                      <a:pt x="8393" y="824"/>
                      <a:pt x="8065" y="1169"/>
                    </a:cubicBezTo>
                    <a:cubicBezTo>
                      <a:pt x="7528" y="1895"/>
                      <a:pt x="6479" y="2003"/>
                      <a:pt x="5592" y="2137"/>
                    </a:cubicBezTo>
                    <a:cubicBezTo>
                      <a:pt x="4167" y="2326"/>
                      <a:pt x="2769" y="2809"/>
                      <a:pt x="1694" y="3777"/>
                    </a:cubicBezTo>
                    <a:cubicBezTo>
                      <a:pt x="646" y="4745"/>
                      <a:pt x="0" y="6277"/>
                      <a:pt x="350" y="7649"/>
                    </a:cubicBezTo>
                    <a:cubicBezTo>
                      <a:pt x="511" y="8213"/>
                      <a:pt x="834" y="8778"/>
                      <a:pt x="1425" y="8885"/>
                    </a:cubicBezTo>
                    <a:cubicBezTo>
                      <a:pt x="1485" y="8896"/>
                      <a:pt x="1544" y="8901"/>
                      <a:pt x="1604" y="8901"/>
                    </a:cubicBezTo>
                    <a:cubicBezTo>
                      <a:pt x="2005" y="8901"/>
                      <a:pt x="2405" y="8675"/>
                      <a:pt x="2662" y="8348"/>
                    </a:cubicBezTo>
                    <a:cubicBezTo>
                      <a:pt x="2958" y="7971"/>
                      <a:pt x="3119" y="7541"/>
                      <a:pt x="3334" y="7111"/>
                    </a:cubicBezTo>
                    <a:cubicBezTo>
                      <a:pt x="3764" y="6170"/>
                      <a:pt x="4275" y="5175"/>
                      <a:pt x="5108" y="4557"/>
                    </a:cubicBezTo>
                    <a:cubicBezTo>
                      <a:pt x="6022" y="3858"/>
                      <a:pt x="7205" y="3589"/>
                      <a:pt x="8200" y="2971"/>
                    </a:cubicBezTo>
                    <a:cubicBezTo>
                      <a:pt x="8872" y="2567"/>
                      <a:pt x="9920" y="1627"/>
                      <a:pt x="9759" y="712"/>
                    </a:cubicBezTo>
                    <a:cubicBezTo>
                      <a:pt x="9672" y="190"/>
                      <a:pt x="9514" y="0"/>
                      <a:pt x="93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14" name="Google Shape;1914;p24"/>
            <p:cNvGrpSpPr/>
            <p:nvPr/>
          </p:nvGrpSpPr>
          <p:grpSpPr>
            <a:xfrm flipH="1">
              <a:off x="8559171" y="3064617"/>
              <a:ext cx="393857" cy="520467"/>
              <a:chOff x="149088" y="3036924"/>
              <a:chExt cx="386134" cy="510262"/>
            </a:xfrm>
          </p:grpSpPr>
          <p:sp>
            <p:nvSpPr>
              <p:cNvPr id="1915" name="Google Shape;1915;p24"/>
              <p:cNvSpPr/>
              <p:nvPr/>
            </p:nvSpPr>
            <p:spPr>
              <a:xfrm rot="5400000">
                <a:off x="186602" y="2999410"/>
                <a:ext cx="311106" cy="386134"/>
              </a:xfrm>
              <a:custGeom>
                <a:avLst/>
                <a:gdLst/>
                <a:ahLst/>
                <a:cxnLst/>
                <a:rect l="l" t="t" r="r" b="b"/>
                <a:pathLst>
                  <a:path w="7642" h="9485" extrusionOk="0">
                    <a:moveTo>
                      <a:pt x="641" y="1"/>
                    </a:moveTo>
                    <a:cubicBezTo>
                      <a:pt x="0" y="1"/>
                      <a:pt x="329" y="1201"/>
                      <a:pt x="355" y="1618"/>
                    </a:cubicBezTo>
                    <a:cubicBezTo>
                      <a:pt x="436" y="3204"/>
                      <a:pt x="355" y="4817"/>
                      <a:pt x="1001" y="6295"/>
                    </a:cubicBezTo>
                    <a:cubicBezTo>
                      <a:pt x="1646" y="7747"/>
                      <a:pt x="2909" y="8876"/>
                      <a:pt x="4415" y="9333"/>
                    </a:cubicBezTo>
                    <a:cubicBezTo>
                      <a:pt x="4759" y="9427"/>
                      <a:pt x="5111" y="9484"/>
                      <a:pt x="5463" y="9484"/>
                    </a:cubicBezTo>
                    <a:cubicBezTo>
                      <a:pt x="5716" y="9484"/>
                      <a:pt x="5968" y="9455"/>
                      <a:pt x="6216" y="9387"/>
                    </a:cubicBezTo>
                    <a:cubicBezTo>
                      <a:pt x="6781" y="9226"/>
                      <a:pt x="7318" y="8796"/>
                      <a:pt x="7453" y="8177"/>
                    </a:cubicBezTo>
                    <a:cubicBezTo>
                      <a:pt x="7641" y="7263"/>
                      <a:pt x="6915" y="6403"/>
                      <a:pt x="6109" y="5973"/>
                    </a:cubicBezTo>
                    <a:cubicBezTo>
                      <a:pt x="5275" y="5516"/>
                      <a:pt x="4334" y="5381"/>
                      <a:pt x="3474" y="4951"/>
                    </a:cubicBezTo>
                    <a:cubicBezTo>
                      <a:pt x="2372" y="4387"/>
                      <a:pt x="1565" y="3231"/>
                      <a:pt x="1323" y="1994"/>
                    </a:cubicBezTo>
                    <a:cubicBezTo>
                      <a:pt x="1270" y="1591"/>
                      <a:pt x="1296" y="85"/>
                      <a:pt x="705" y="5"/>
                    </a:cubicBezTo>
                    <a:cubicBezTo>
                      <a:pt x="683" y="2"/>
                      <a:pt x="661" y="1"/>
                      <a:pt x="64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6" name="Google Shape;1916;p24"/>
              <p:cNvSpPr/>
              <p:nvPr/>
            </p:nvSpPr>
            <p:spPr>
              <a:xfrm rot="5400000">
                <a:off x="142615" y="3164064"/>
                <a:ext cx="403884" cy="362360"/>
              </a:xfrm>
              <a:custGeom>
                <a:avLst/>
                <a:gdLst/>
                <a:ahLst/>
                <a:cxnLst/>
                <a:rect l="l" t="t" r="r" b="b"/>
                <a:pathLst>
                  <a:path w="9921" h="8901" extrusionOk="0">
                    <a:moveTo>
                      <a:pt x="567" y="0"/>
                    </a:moveTo>
                    <a:cubicBezTo>
                      <a:pt x="380" y="0"/>
                      <a:pt x="222" y="190"/>
                      <a:pt x="135" y="712"/>
                    </a:cubicBezTo>
                    <a:cubicBezTo>
                      <a:pt x="1" y="1627"/>
                      <a:pt x="995" y="2567"/>
                      <a:pt x="1668" y="2971"/>
                    </a:cubicBezTo>
                    <a:cubicBezTo>
                      <a:pt x="2689" y="3589"/>
                      <a:pt x="3872" y="3831"/>
                      <a:pt x="4759" y="4557"/>
                    </a:cubicBezTo>
                    <a:cubicBezTo>
                      <a:pt x="5620" y="5202"/>
                      <a:pt x="6103" y="6143"/>
                      <a:pt x="6560" y="7111"/>
                    </a:cubicBezTo>
                    <a:cubicBezTo>
                      <a:pt x="6749" y="7541"/>
                      <a:pt x="6910" y="7971"/>
                      <a:pt x="7233" y="8348"/>
                    </a:cubicBezTo>
                    <a:cubicBezTo>
                      <a:pt x="7490" y="8675"/>
                      <a:pt x="7869" y="8901"/>
                      <a:pt x="8282" y="8901"/>
                    </a:cubicBezTo>
                    <a:cubicBezTo>
                      <a:pt x="8344" y="8901"/>
                      <a:pt x="8406" y="8896"/>
                      <a:pt x="8469" y="8885"/>
                    </a:cubicBezTo>
                    <a:cubicBezTo>
                      <a:pt x="9034" y="8778"/>
                      <a:pt x="9410" y="8213"/>
                      <a:pt x="9545" y="7649"/>
                    </a:cubicBezTo>
                    <a:cubicBezTo>
                      <a:pt x="9921" y="6224"/>
                      <a:pt x="9276" y="4745"/>
                      <a:pt x="8200" y="3777"/>
                    </a:cubicBezTo>
                    <a:cubicBezTo>
                      <a:pt x="7125" y="2836"/>
                      <a:pt x="5700" y="2326"/>
                      <a:pt x="4222" y="2137"/>
                    </a:cubicBezTo>
                    <a:cubicBezTo>
                      <a:pt x="3334" y="2003"/>
                      <a:pt x="2313" y="1895"/>
                      <a:pt x="1748" y="1169"/>
                    </a:cubicBezTo>
                    <a:cubicBezTo>
                      <a:pt x="1476" y="824"/>
                      <a:pt x="957" y="0"/>
                      <a:pt x="56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17" name="Google Shape;1917;p24"/>
            <p:cNvGrpSpPr/>
            <p:nvPr/>
          </p:nvGrpSpPr>
          <p:grpSpPr>
            <a:xfrm rot="10532123">
              <a:off x="587149" y="4074632"/>
              <a:ext cx="424176" cy="491025"/>
              <a:chOff x="8161487" y="589836"/>
              <a:chExt cx="415861" cy="481399"/>
            </a:xfrm>
          </p:grpSpPr>
          <p:sp>
            <p:nvSpPr>
              <p:cNvPr id="1918" name="Google Shape;1918;p24"/>
              <p:cNvSpPr/>
              <p:nvPr/>
            </p:nvSpPr>
            <p:spPr>
              <a:xfrm rot="5400000">
                <a:off x="8331928" y="825815"/>
                <a:ext cx="339318" cy="151523"/>
              </a:xfrm>
              <a:custGeom>
                <a:avLst/>
                <a:gdLst/>
                <a:ahLst/>
                <a:cxnLst/>
                <a:rect l="l" t="t" r="r" b="b"/>
                <a:pathLst>
                  <a:path w="8335" h="3722" extrusionOk="0">
                    <a:moveTo>
                      <a:pt x="6772" y="1"/>
                    </a:moveTo>
                    <a:cubicBezTo>
                      <a:pt x="6552" y="1"/>
                      <a:pt x="6333" y="27"/>
                      <a:pt x="6130" y="71"/>
                    </a:cubicBezTo>
                    <a:cubicBezTo>
                      <a:pt x="5189" y="233"/>
                      <a:pt x="4329" y="663"/>
                      <a:pt x="3442" y="958"/>
                    </a:cubicBezTo>
                    <a:cubicBezTo>
                      <a:pt x="2850" y="1156"/>
                      <a:pt x="2187" y="1371"/>
                      <a:pt x="1540" y="1371"/>
                    </a:cubicBezTo>
                    <a:cubicBezTo>
                      <a:pt x="1393" y="1371"/>
                      <a:pt x="1247" y="1360"/>
                      <a:pt x="1103" y="1335"/>
                    </a:cubicBezTo>
                    <a:cubicBezTo>
                      <a:pt x="927" y="1300"/>
                      <a:pt x="752" y="1207"/>
                      <a:pt x="591" y="1207"/>
                    </a:cubicBezTo>
                    <a:cubicBezTo>
                      <a:pt x="506" y="1207"/>
                      <a:pt x="425" y="1233"/>
                      <a:pt x="350" y="1308"/>
                    </a:cubicBezTo>
                    <a:cubicBezTo>
                      <a:pt x="1" y="1550"/>
                      <a:pt x="216" y="1980"/>
                      <a:pt x="404" y="2222"/>
                    </a:cubicBezTo>
                    <a:cubicBezTo>
                      <a:pt x="834" y="2706"/>
                      <a:pt x="1453" y="3055"/>
                      <a:pt x="2044" y="3297"/>
                    </a:cubicBezTo>
                    <a:cubicBezTo>
                      <a:pt x="2808" y="3569"/>
                      <a:pt x="3624" y="3721"/>
                      <a:pt x="4425" y="3721"/>
                    </a:cubicBezTo>
                    <a:cubicBezTo>
                      <a:pt x="5371" y="3721"/>
                      <a:pt x="6298" y="3509"/>
                      <a:pt x="7098" y="3029"/>
                    </a:cubicBezTo>
                    <a:cubicBezTo>
                      <a:pt x="7528" y="2760"/>
                      <a:pt x="7932" y="2383"/>
                      <a:pt x="8147" y="1899"/>
                    </a:cubicBezTo>
                    <a:cubicBezTo>
                      <a:pt x="8335" y="1442"/>
                      <a:pt x="8308" y="824"/>
                      <a:pt x="7958" y="421"/>
                    </a:cubicBezTo>
                    <a:cubicBezTo>
                      <a:pt x="7669" y="113"/>
                      <a:pt x="7222" y="1"/>
                      <a:pt x="677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9" name="Google Shape;1919;p24"/>
              <p:cNvSpPr/>
              <p:nvPr/>
            </p:nvSpPr>
            <p:spPr>
              <a:xfrm rot="5400000">
                <a:off x="8235559" y="515764"/>
                <a:ext cx="178432" cy="326576"/>
              </a:xfrm>
              <a:custGeom>
                <a:avLst/>
                <a:gdLst/>
                <a:ahLst/>
                <a:cxnLst/>
                <a:rect l="l" t="t" r="r" b="b"/>
                <a:pathLst>
                  <a:path w="4383" h="8022" extrusionOk="0">
                    <a:moveTo>
                      <a:pt x="2441" y="1"/>
                    </a:moveTo>
                    <a:cubicBezTo>
                      <a:pt x="2337" y="1"/>
                      <a:pt x="2237" y="37"/>
                      <a:pt x="2151" y="132"/>
                    </a:cubicBezTo>
                    <a:cubicBezTo>
                      <a:pt x="1936" y="374"/>
                      <a:pt x="2097" y="643"/>
                      <a:pt x="2097" y="912"/>
                    </a:cubicBezTo>
                    <a:cubicBezTo>
                      <a:pt x="2151" y="1691"/>
                      <a:pt x="1828" y="2525"/>
                      <a:pt x="1479" y="3197"/>
                    </a:cubicBezTo>
                    <a:cubicBezTo>
                      <a:pt x="1049" y="4030"/>
                      <a:pt x="592" y="4837"/>
                      <a:pt x="269" y="5751"/>
                    </a:cubicBezTo>
                    <a:cubicBezTo>
                      <a:pt x="81" y="6396"/>
                      <a:pt x="0" y="7149"/>
                      <a:pt x="457" y="7633"/>
                    </a:cubicBezTo>
                    <a:cubicBezTo>
                      <a:pt x="678" y="7909"/>
                      <a:pt x="1038" y="8021"/>
                      <a:pt x="1399" y="8021"/>
                    </a:cubicBezTo>
                    <a:cubicBezTo>
                      <a:pt x="1564" y="8021"/>
                      <a:pt x="1730" y="7998"/>
                      <a:pt x="1882" y="7955"/>
                    </a:cubicBezTo>
                    <a:cubicBezTo>
                      <a:pt x="2393" y="7821"/>
                      <a:pt x="2796" y="7472"/>
                      <a:pt x="3146" y="7068"/>
                    </a:cubicBezTo>
                    <a:cubicBezTo>
                      <a:pt x="4221" y="5670"/>
                      <a:pt x="4382" y="3762"/>
                      <a:pt x="3952" y="2095"/>
                    </a:cubicBezTo>
                    <a:cubicBezTo>
                      <a:pt x="3764" y="1450"/>
                      <a:pt x="3495" y="804"/>
                      <a:pt x="3065" y="294"/>
                    </a:cubicBezTo>
                    <a:cubicBezTo>
                      <a:pt x="2901" y="166"/>
                      <a:pt x="2662" y="1"/>
                      <a:pt x="244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20" name="Google Shape;1920;p24"/>
            <p:cNvGrpSpPr/>
            <p:nvPr/>
          </p:nvGrpSpPr>
          <p:grpSpPr>
            <a:xfrm rot="10532123">
              <a:off x="178537" y="3732810"/>
              <a:ext cx="1150594" cy="1300582"/>
              <a:chOff x="7854581" y="142982"/>
              <a:chExt cx="1128039" cy="1275086"/>
            </a:xfrm>
          </p:grpSpPr>
          <p:sp>
            <p:nvSpPr>
              <p:cNvPr id="1921" name="Google Shape;1921;p24"/>
              <p:cNvSpPr/>
              <p:nvPr/>
            </p:nvSpPr>
            <p:spPr>
              <a:xfrm rot="5400000">
                <a:off x="8314629" y="756388"/>
                <a:ext cx="927048" cy="396312"/>
              </a:xfrm>
              <a:custGeom>
                <a:avLst/>
                <a:gdLst/>
                <a:ahLst/>
                <a:cxnLst/>
                <a:rect l="l" t="t" r="r" b="b"/>
                <a:pathLst>
                  <a:path w="22772" h="9735" extrusionOk="0">
                    <a:moveTo>
                      <a:pt x="3017" y="1"/>
                    </a:moveTo>
                    <a:cubicBezTo>
                      <a:pt x="1923" y="1"/>
                      <a:pt x="870" y="848"/>
                      <a:pt x="485" y="1868"/>
                    </a:cubicBezTo>
                    <a:cubicBezTo>
                      <a:pt x="1" y="3051"/>
                      <a:pt x="216" y="4368"/>
                      <a:pt x="727" y="5497"/>
                    </a:cubicBezTo>
                    <a:cubicBezTo>
                      <a:pt x="1452" y="7191"/>
                      <a:pt x="2877" y="8535"/>
                      <a:pt x="4544" y="9207"/>
                    </a:cubicBezTo>
                    <a:cubicBezTo>
                      <a:pt x="5399" y="9560"/>
                      <a:pt x="6316" y="9735"/>
                      <a:pt x="7232" y="9735"/>
                    </a:cubicBezTo>
                    <a:cubicBezTo>
                      <a:pt x="8131" y="9735"/>
                      <a:pt x="9029" y="9567"/>
                      <a:pt x="9867" y="9234"/>
                    </a:cubicBezTo>
                    <a:cubicBezTo>
                      <a:pt x="11400" y="8616"/>
                      <a:pt x="12690" y="7514"/>
                      <a:pt x="14115" y="6788"/>
                    </a:cubicBezTo>
                    <a:cubicBezTo>
                      <a:pt x="14936" y="6362"/>
                      <a:pt x="15894" y="6074"/>
                      <a:pt x="16815" y="6074"/>
                    </a:cubicBezTo>
                    <a:cubicBezTo>
                      <a:pt x="17523" y="6074"/>
                      <a:pt x="18208" y="6244"/>
                      <a:pt x="18793" y="6653"/>
                    </a:cubicBezTo>
                    <a:cubicBezTo>
                      <a:pt x="19587" y="7191"/>
                      <a:pt x="20235" y="8193"/>
                      <a:pt x="21201" y="8193"/>
                    </a:cubicBezTo>
                    <a:cubicBezTo>
                      <a:pt x="21249" y="8193"/>
                      <a:pt x="21297" y="8191"/>
                      <a:pt x="21347" y="8186"/>
                    </a:cubicBezTo>
                    <a:cubicBezTo>
                      <a:pt x="21992" y="8132"/>
                      <a:pt x="22503" y="7540"/>
                      <a:pt x="22637" y="6922"/>
                    </a:cubicBezTo>
                    <a:cubicBezTo>
                      <a:pt x="22772" y="6304"/>
                      <a:pt x="22556" y="5632"/>
                      <a:pt x="22288" y="5067"/>
                    </a:cubicBezTo>
                    <a:cubicBezTo>
                      <a:pt x="21911" y="4368"/>
                      <a:pt x="21374" y="3723"/>
                      <a:pt x="20675" y="3158"/>
                    </a:cubicBezTo>
                    <a:cubicBezTo>
                      <a:pt x="19730" y="2465"/>
                      <a:pt x="18588" y="2068"/>
                      <a:pt x="17441" y="2068"/>
                    </a:cubicBezTo>
                    <a:cubicBezTo>
                      <a:pt x="17120" y="2068"/>
                      <a:pt x="16798" y="2099"/>
                      <a:pt x="16481" y="2164"/>
                    </a:cubicBezTo>
                    <a:cubicBezTo>
                      <a:pt x="14921" y="2513"/>
                      <a:pt x="13631" y="3481"/>
                      <a:pt x="12287" y="4368"/>
                    </a:cubicBezTo>
                    <a:cubicBezTo>
                      <a:pt x="11195" y="5087"/>
                      <a:pt x="9457" y="5791"/>
                      <a:pt x="7978" y="5791"/>
                    </a:cubicBezTo>
                    <a:cubicBezTo>
                      <a:pt x="6580" y="5791"/>
                      <a:pt x="5413" y="5162"/>
                      <a:pt x="5243" y="3320"/>
                    </a:cubicBezTo>
                    <a:lnTo>
                      <a:pt x="5243" y="3212"/>
                    </a:lnTo>
                    <a:cubicBezTo>
                      <a:pt x="5189" y="1975"/>
                      <a:pt x="5082" y="524"/>
                      <a:pt x="3630" y="94"/>
                    </a:cubicBezTo>
                    <a:cubicBezTo>
                      <a:pt x="3427" y="30"/>
                      <a:pt x="3222" y="1"/>
                      <a:pt x="301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2" name="Google Shape;1922;p24"/>
              <p:cNvSpPr/>
              <p:nvPr/>
            </p:nvSpPr>
            <p:spPr>
              <a:xfrm rot="5400000">
                <a:off x="8117038" y="-17698"/>
                <a:ext cx="397330" cy="922244"/>
              </a:xfrm>
              <a:custGeom>
                <a:avLst/>
                <a:gdLst/>
                <a:ahLst/>
                <a:cxnLst/>
                <a:rect l="l" t="t" r="r" b="b"/>
                <a:pathLst>
                  <a:path w="9760" h="22654" extrusionOk="0">
                    <a:moveTo>
                      <a:pt x="3371" y="1"/>
                    </a:moveTo>
                    <a:cubicBezTo>
                      <a:pt x="3035" y="1"/>
                      <a:pt x="2699" y="44"/>
                      <a:pt x="2367" y="140"/>
                    </a:cubicBezTo>
                    <a:cubicBezTo>
                      <a:pt x="1103" y="490"/>
                      <a:pt x="1" y="1780"/>
                      <a:pt x="270" y="3124"/>
                    </a:cubicBezTo>
                    <a:cubicBezTo>
                      <a:pt x="565" y="4603"/>
                      <a:pt x="1990" y="4845"/>
                      <a:pt x="3227" y="5033"/>
                    </a:cubicBezTo>
                    <a:cubicBezTo>
                      <a:pt x="3308" y="5033"/>
                      <a:pt x="3334" y="5033"/>
                      <a:pt x="3388" y="5060"/>
                    </a:cubicBezTo>
                    <a:cubicBezTo>
                      <a:pt x="7071" y="5813"/>
                      <a:pt x="5243" y="10168"/>
                      <a:pt x="3657" y="12157"/>
                    </a:cubicBezTo>
                    <a:cubicBezTo>
                      <a:pt x="2662" y="13394"/>
                      <a:pt x="1560" y="14604"/>
                      <a:pt x="1076" y="16136"/>
                    </a:cubicBezTo>
                    <a:cubicBezTo>
                      <a:pt x="565" y="17803"/>
                      <a:pt x="1022" y="19685"/>
                      <a:pt x="2098" y="21029"/>
                    </a:cubicBezTo>
                    <a:cubicBezTo>
                      <a:pt x="2474" y="21459"/>
                      <a:pt x="2877" y="21836"/>
                      <a:pt x="3334" y="22131"/>
                    </a:cubicBezTo>
                    <a:lnTo>
                      <a:pt x="3738" y="22346"/>
                    </a:lnTo>
                    <a:cubicBezTo>
                      <a:pt x="4007" y="22373"/>
                      <a:pt x="4275" y="22481"/>
                      <a:pt x="4517" y="22615"/>
                    </a:cubicBezTo>
                    <a:cubicBezTo>
                      <a:pt x="4669" y="22634"/>
                      <a:pt x="4822" y="22653"/>
                      <a:pt x="4983" y="22653"/>
                    </a:cubicBezTo>
                    <a:cubicBezTo>
                      <a:pt x="5050" y="22653"/>
                      <a:pt x="5119" y="22650"/>
                      <a:pt x="5189" y="22642"/>
                    </a:cubicBezTo>
                    <a:cubicBezTo>
                      <a:pt x="5808" y="22588"/>
                      <a:pt x="6453" y="22131"/>
                      <a:pt x="6587" y="21513"/>
                    </a:cubicBezTo>
                    <a:cubicBezTo>
                      <a:pt x="6803" y="20491"/>
                      <a:pt x="5781" y="19712"/>
                      <a:pt x="5270" y="18825"/>
                    </a:cubicBezTo>
                    <a:cubicBezTo>
                      <a:pt x="4464" y="17400"/>
                      <a:pt x="4974" y="15545"/>
                      <a:pt x="5888" y="14174"/>
                    </a:cubicBezTo>
                    <a:cubicBezTo>
                      <a:pt x="6749" y="12803"/>
                      <a:pt x="8012" y="11620"/>
                      <a:pt x="8738" y="10168"/>
                    </a:cubicBezTo>
                    <a:cubicBezTo>
                      <a:pt x="9572" y="8555"/>
                      <a:pt x="9760" y="6646"/>
                      <a:pt x="9249" y="4899"/>
                    </a:cubicBezTo>
                    <a:cubicBezTo>
                      <a:pt x="8738" y="3151"/>
                      <a:pt x="7528" y="1646"/>
                      <a:pt x="5942" y="732"/>
                    </a:cubicBezTo>
                    <a:cubicBezTo>
                      <a:pt x="5143" y="303"/>
                      <a:pt x="4258" y="1"/>
                      <a:pt x="337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3" name="Google Shape;1923;p24"/>
              <p:cNvSpPr/>
              <p:nvPr/>
            </p:nvSpPr>
            <p:spPr>
              <a:xfrm rot="5400000">
                <a:off x="8537170" y="908058"/>
                <a:ext cx="645783" cy="245115"/>
              </a:xfrm>
              <a:custGeom>
                <a:avLst/>
                <a:gdLst/>
                <a:ahLst/>
                <a:cxnLst/>
                <a:rect l="l" t="t" r="r" b="b"/>
                <a:pathLst>
                  <a:path w="15863" h="6021" extrusionOk="0">
                    <a:moveTo>
                      <a:pt x="11936" y="0"/>
                    </a:moveTo>
                    <a:cubicBezTo>
                      <a:pt x="11820" y="0"/>
                      <a:pt x="11703" y="3"/>
                      <a:pt x="11588" y="7"/>
                    </a:cubicBezTo>
                    <a:cubicBezTo>
                      <a:pt x="10351" y="87"/>
                      <a:pt x="9114" y="383"/>
                      <a:pt x="7958" y="921"/>
                    </a:cubicBezTo>
                    <a:cubicBezTo>
                      <a:pt x="6416" y="1649"/>
                      <a:pt x="3712" y="4068"/>
                      <a:pt x="1549" y="4068"/>
                    </a:cubicBezTo>
                    <a:cubicBezTo>
                      <a:pt x="997" y="4068"/>
                      <a:pt x="481" y="3911"/>
                      <a:pt x="28" y="3528"/>
                    </a:cubicBezTo>
                    <a:lnTo>
                      <a:pt x="1" y="3528"/>
                    </a:lnTo>
                    <a:cubicBezTo>
                      <a:pt x="158" y="5384"/>
                      <a:pt x="1312" y="6020"/>
                      <a:pt x="2704" y="6020"/>
                    </a:cubicBezTo>
                    <a:cubicBezTo>
                      <a:pt x="4175" y="6020"/>
                      <a:pt x="5912" y="5309"/>
                      <a:pt x="7018" y="4577"/>
                    </a:cubicBezTo>
                    <a:cubicBezTo>
                      <a:pt x="8335" y="3717"/>
                      <a:pt x="9679" y="2695"/>
                      <a:pt x="11211" y="2399"/>
                    </a:cubicBezTo>
                    <a:cubicBezTo>
                      <a:pt x="11537" y="2334"/>
                      <a:pt x="11866" y="2303"/>
                      <a:pt x="12194" y="2303"/>
                    </a:cubicBezTo>
                    <a:cubicBezTo>
                      <a:pt x="13358" y="2303"/>
                      <a:pt x="14509" y="2696"/>
                      <a:pt x="15432" y="3367"/>
                    </a:cubicBezTo>
                    <a:lnTo>
                      <a:pt x="15459" y="3340"/>
                    </a:lnTo>
                    <a:cubicBezTo>
                      <a:pt x="15755" y="3071"/>
                      <a:pt x="15862" y="2641"/>
                      <a:pt x="15755" y="2238"/>
                    </a:cubicBezTo>
                    <a:cubicBezTo>
                      <a:pt x="15567" y="1351"/>
                      <a:pt x="14706" y="652"/>
                      <a:pt x="13873" y="302"/>
                    </a:cubicBezTo>
                    <a:cubicBezTo>
                      <a:pt x="13278" y="73"/>
                      <a:pt x="12604" y="0"/>
                      <a:pt x="119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4" name="Google Shape;1924;p24"/>
              <p:cNvSpPr/>
              <p:nvPr/>
            </p:nvSpPr>
            <p:spPr>
              <a:xfrm rot="5400000">
                <a:off x="8025476" y="-10535"/>
                <a:ext cx="389676" cy="696711"/>
              </a:xfrm>
              <a:custGeom>
                <a:avLst/>
                <a:gdLst/>
                <a:ahLst/>
                <a:cxnLst/>
                <a:rect l="l" t="t" r="r" b="b"/>
                <a:pathLst>
                  <a:path w="9572" h="17114" extrusionOk="0">
                    <a:moveTo>
                      <a:pt x="5915" y="1"/>
                    </a:moveTo>
                    <a:cubicBezTo>
                      <a:pt x="6533" y="377"/>
                      <a:pt x="6668" y="1345"/>
                      <a:pt x="6480" y="2044"/>
                    </a:cubicBezTo>
                    <a:cubicBezTo>
                      <a:pt x="6211" y="3039"/>
                      <a:pt x="5082" y="3791"/>
                      <a:pt x="4329" y="4517"/>
                    </a:cubicBezTo>
                    <a:cubicBezTo>
                      <a:pt x="2501" y="6345"/>
                      <a:pt x="942" y="8496"/>
                      <a:pt x="323" y="10969"/>
                    </a:cubicBezTo>
                    <a:cubicBezTo>
                      <a:pt x="81" y="11991"/>
                      <a:pt x="1" y="13093"/>
                      <a:pt x="269" y="14115"/>
                    </a:cubicBezTo>
                    <a:cubicBezTo>
                      <a:pt x="566" y="15352"/>
                      <a:pt x="1865" y="17113"/>
                      <a:pt x="3328" y="17113"/>
                    </a:cubicBezTo>
                    <a:cubicBezTo>
                      <a:pt x="3455" y="17113"/>
                      <a:pt x="3582" y="17100"/>
                      <a:pt x="3711" y="17072"/>
                    </a:cubicBezTo>
                    <a:cubicBezTo>
                      <a:pt x="4221" y="16965"/>
                      <a:pt x="4652" y="16454"/>
                      <a:pt x="4598" y="15943"/>
                    </a:cubicBezTo>
                    <a:cubicBezTo>
                      <a:pt x="3522" y="14599"/>
                      <a:pt x="3092" y="12717"/>
                      <a:pt x="3576" y="11050"/>
                    </a:cubicBezTo>
                    <a:cubicBezTo>
                      <a:pt x="4060" y="9545"/>
                      <a:pt x="5162" y="8308"/>
                      <a:pt x="6184" y="7071"/>
                    </a:cubicBezTo>
                    <a:cubicBezTo>
                      <a:pt x="7797" y="5109"/>
                      <a:pt x="9571" y="727"/>
                      <a:pt x="59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25" name="Google Shape;1925;p24"/>
            <p:cNvGrpSpPr/>
            <p:nvPr/>
          </p:nvGrpSpPr>
          <p:grpSpPr>
            <a:xfrm rot="-10532123" flipH="1">
              <a:off x="8132949" y="4074632"/>
              <a:ext cx="424176" cy="491025"/>
              <a:chOff x="8161487" y="589836"/>
              <a:chExt cx="415861" cy="481399"/>
            </a:xfrm>
          </p:grpSpPr>
          <p:sp>
            <p:nvSpPr>
              <p:cNvPr id="1926" name="Google Shape;1926;p24"/>
              <p:cNvSpPr/>
              <p:nvPr/>
            </p:nvSpPr>
            <p:spPr>
              <a:xfrm rot="5400000">
                <a:off x="8331928" y="825815"/>
                <a:ext cx="339318" cy="151523"/>
              </a:xfrm>
              <a:custGeom>
                <a:avLst/>
                <a:gdLst/>
                <a:ahLst/>
                <a:cxnLst/>
                <a:rect l="l" t="t" r="r" b="b"/>
                <a:pathLst>
                  <a:path w="8335" h="3722" extrusionOk="0">
                    <a:moveTo>
                      <a:pt x="6772" y="1"/>
                    </a:moveTo>
                    <a:cubicBezTo>
                      <a:pt x="6552" y="1"/>
                      <a:pt x="6333" y="27"/>
                      <a:pt x="6130" y="71"/>
                    </a:cubicBezTo>
                    <a:cubicBezTo>
                      <a:pt x="5189" y="233"/>
                      <a:pt x="4329" y="663"/>
                      <a:pt x="3442" y="958"/>
                    </a:cubicBezTo>
                    <a:cubicBezTo>
                      <a:pt x="2850" y="1156"/>
                      <a:pt x="2187" y="1371"/>
                      <a:pt x="1540" y="1371"/>
                    </a:cubicBezTo>
                    <a:cubicBezTo>
                      <a:pt x="1393" y="1371"/>
                      <a:pt x="1247" y="1360"/>
                      <a:pt x="1103" y="1335"/>
                    </a:cubicBezTo>
                    <a:cubicBezTo>
                      <a:pt x="927" y="1300"/>
                      <a:pt x="752" y="1207"/>
                      <a:pt x="591" y="1207"/>
                    </a:cubicBezTo>
                    <a:cubicBezTo>
                      <a:pt x="506" y="1207"/>
                      <a:pt x="425" y="1233"/>
                      <a:pt x="350" y="1308"/>
                    </a:cubicBezTo>
                    <a:cubicBezTo>
                      <a:pt x="1" y="1550"/>
                      <a:pt x="216" y="1980"/>
                      <a:pt x="404" y="2222"/>
                    </a:cubicBezTo>
                    <a:cubicBezTo>
                      <a:pt x="834" y="2706"/>
                      <a:pt x="1453" y="3055"/>
                      <a:pt x="2044" y="3297"/>
                    </a:cubicBezTo>
                    <a:cubicBezTo>
                      <a:pt x="2808" y="3569"/>
                      <a:pt x="3624" y="3721"/>
                      <a:pt x="4425" y="3721"/>
                    </a:cubicBezTo>
                    <a:cubicBezTo>
                      <a:pt x="5371" y="3721"/>
                      <a:pt x="6298" y="3509"/>
                      <a:pt x="7098" y="3029"/>
                    </a:cubicBezTo>
                    <a:cubicBezTo>
                      <a:pt x="7528" y="2760"/>
                      <a:pt x="7932" y="2383"/>
                      <a:pt x="8147" y="1899"/>
                    </a:cubicBezTo>
                    <a:cubicBezTo>
                      <a:pt x="8335" y="1442"/>
                      <a:pt x="8308" y="824"/>
                      <a:pt x="7958" y="421"/>
                    </a:cubicBezTo>
                    <a:cubicBezTo>
                      <a:pt x="7669" y="113"/>
                      <a:pt x="7222" y="1"/>
                      <a:pt x="677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7" name="Google Shape;1927;p24"/>
              <p:cNvSpPr/>
              <p:nvPr/>
            </p:nvSpPr>
            <p:spPr>
              <a:xfrm rot="5400000">
                <a:off x="8235559" y="515764"/>
                <a:ext cx="178432" cy="326576"/>
              </a:xfrm>
              <a:custGeom>
                <a:avLst/>
                <a:gdLst/>
                <a:ahLst/>
                <a:cxnLst/>
                <a:rect l="l" t="t" r="r" b="b"/>
                <a:pathLst>
                  <a:path w="4383" h="8022" extrusionOk="0">
                    <a:moveTo>
                      <a:pt x="2441" y="1"/>
                    </a:moveTo>
                    <a:cubicBezTo>
                      <a:pt x="2337" y="1"/>
                      <a:pt x="2237" y="37"/>
                      <a:pt x="2151" y="132"/>
                    </a:cubicBezTo>
                    <a:cubicBezTo>
                      <a:pt x="1936" y="374"/>
                      <a:pt x="2097" y="643"/>
                      <a:pt x="2097" y="912"/>
                    </a:cubicBezTo>
                    <a:cubicBezTo>
                      <a:pt x="2151" y="1691"/>
                      <a:pt x="1828" y="2525"/>
                      <a:pt x="1479" y="3197"/>
                    </a:cubicBezTo>
                    <a:cubicBezTo>
                      <a:pt x="1049" y="4030"/>
                      <a:pt x="592" y="4837"/>
                      <a:pt x="269" y="5751"/>
                    </a:cubicBezTo>
                    <a:cubicBezTo>
                      <a:pt x="81" y="6396"/>
                      <a:pt x="0" y="7149"/>
                      <a:pt x="457" y="7633"/>
                    </a:cubicBezTo>
                    <a:cubicBezTo>
                      <a:pt x="678" y="7909"/>
                      <a:pt x="1038" y="8021"/>
                      <a:pt x="1399" y="8021"/>
                    </a:cubicBezTo>
                    <a:cubicBezTo>
                      <a:pt x="1564" y="8021"/>
                      <a:pt x="1730" y="7998"/>
                      <a:pt x="1882" y="7955"/>
                    </a:cubicBezTo>
                    <a:cubicBezTo>
                      <a:pt x="2393" y="7821"/>
                      <a:pt x="2796" y="7472"/>
                      <a:pt x="3146" y="7068"/>
                    </a:cubicBezTo>
                    <a:cubicBezTo>
                      <a:pt x="4221" y="5670"/>
                      <a:pt x="4382" y="3762"/>
                      <a:pt x="3952" y="2095"/>
                    </a:cubicBezTo>
                    <a:cubicBezTo>
                      <a:pt x="3764" y="1450"/>
                      <a:pt x="3495" y="804"/>
                      <a:pt x="3065" y="294"/>
                    </a:cubicBezTo>
                    <a:cubicBezTo>
                      <a:pt x="2901" y="166"/>
                      <a:pt x="2662" y="1"/>
                      <a:pt x="244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28" name="Google Shape;1928;p24"/>
            <p:cNvGrpSpPr/>
            <p:nvPr/>
          </p:nvGrpSpPr>
          <p:grpSpPr>
            <a:xfrm rot="-10532123" flipH="1">
              <a:off x="7815143" y="3732810"/>
              <a:ext cx="1150594" cy="1300582"/>
              <a:chOff x="7854581" y="142982"/>
              <a:chExt cx="1128039" cy="1275086"/>
            </a:xfrm>
          </p:grpSpPr>
          <p:sp>
            <p:nvSpPr>
              <p:cNvPr id="1929" name="Google Shape;1929;p24"/>
              <p:cNvSpPr/>
              <p:nvPr/>
            </p:nvSpPr>
            <p:spPr>
              <a:xfrm rot="5400000">
                <a:off x="8314629" y="756388"/>
                <a:ext cx="927048" cy="396312"/>
              </a:xfrm>
              <a:custGeom>
                <a:avLst/>
                <a:gdLst/>
                <a:ahLst/>
                <a:cxnLst/>
                <a:rect l="l" t="t" r="r" b="b"/>
                <a:pathLst>
                  <a:path w="22772" h="9735" extrusionOk="0">
                    <a:moveTo>
                      <a:pt x="3017" y="1"/>
                    </a:moveTo>
                    <a:cubicBezTo>
                      <a:pt x="1923" y="1"/>
                      <a:pt x="870" y="848"/>
                      <a:pt x="485" y="1868"/>
                    </a:cubicBezTo>
                    <a:cubicBezTo>
                      <a:pt x="1" y="3051"/>
                      <a:pt x="216" y="4368"/>
                      <a:pt x="727" y="5497"/>
                    </a:cubicBezTo>
                    <a:cubicBezTo>
                      <a:pt x="1452" y="7191"/>
                      <a:pt x="2877" y="8535"/>
                      <a:pt x="4544" y="9207"/>
                    </a:cubicBezTo>
                    <a:cubicBezTo>
                      <a:pt x="5399" y="9560"/>
                      <a:pt x="6316" y="9735"/>
                      <a:pt x="7232" y="9735"/>
                    </a:cubicBezTo>
                    <a:cubicBezTo>
                      <a:pt x="8131" y="9735"/>
                      <a:pt x="9029" y="9567"/>
                      <a:pt x="9867" y="9234"/>
                    </a:cubicBezTo>
                    <a:cubicBezTo>
                      <a:pt x="11400" y="8616"/>
                      <a:pt x="12690" y="7514"/>
                      <a:pt x="14115" y="6788"/>
                    </a:cubicBezTo>
                    <a:cubicBezTo>
                      <a:pt x="14936" y="6362"/>
                      <a:pt x="15894" y="6074"/>
                      <a:pt x="16815" y="6074"/>
                    </a:cubicBezTo>
                    <a:cubicBezTo>
                      <a:pt x="17523" y="6074"/>
                      <a:pt x="18208" y="6244"/>
                      <a:pt x="18793" y="6653"/>
                    </a:cubicBezTo>
                    <a:cubicBezTo>
                      <a:pt x="19587" y="7191"/>
                      <a:pt x="20235" y="8193"/>
                      <a:pt x="21201" y="8193"/>
                    </a:cubicBezTo>
                    <a:cubicBezTo>
                      <a:pt x="21249" y="8193"/>
                      <a:pt x="21297" y="8191"/>
                      <a:pt x="21347" y="8186"/>
                    </a:cubicBezTo>
                    <a:cubicBezTo>
                      <a:pt x="21992" y="8132"/>
                      <a:pt x="22503" y="7540"/>
                      <a:pt x="22637" y="6922"/>
                    </a:cubicBezTo>
                    <a:cubicBezTo>
                      <a:pt x="22772" y="6304"/>
                      <a:pt x="22556" y="5632"/>
                      <a:pt x="22288" y="5067"/>
                    </a:cubicBezTo>
                    <a:cubicBezTo>
                      <a:pt x="21911" y="4368"/>
                      <a:pt x="21374" y="3723"/>
                      <a:pt x="20675" y="3158"/>
                    </a:cubicBezTo>
                    <a:cubicBezTo>
                      <a:pt x="19730" y="2465"/>
                      <a:pt x="18588" y="2068"/>
                      <a:pt x="17441" y="2068"/>
                    </a:cubicBezTo>
                    <a:cubicBezTo>
                      <a:pt x="17120" y="2068"/>
                      <a:pt x="16798" y="2099"/>
                      <a:pt x="16481" y="2164"/>
                    </a:cubicBezTo>
                    <a:cubicBezTo>
                      <a:pt x="14921" y="2513"/>
                      <a:pt x="13631" y="3481"/>
                      <a:pt x="12287" y="4368"/>
                    </a:cubicBezTo>
                    <a:cubicBezTo>
                      <a:pt x="11195" y="5087"/>
                      <a:pt x="9457" y="5791"/>
                      <a:pt x="7978" y="5791"/>
                    </a:cubicBezTo>
                    <a:cubicBezTo>
                      <a:pt x="6580" y="5791"/>
                      <a:pt x="5413" y="5162"/>
                      <a:pt x="5243" y="3320"/>
                    </a:cubicBezTo>
                    <a:lnTo>
                      <a:pt x="5243" y="3212"/>
                    </a:lnTo>
                    <a:cubicBezTo>
                      <a:pt x="5189" y="1975"/>
                      <a:pt x="5082" y="524"/>
                      <a:pt x="3630" y="94"/>
                    </a:cubicBezTo>
                    <a:cubicBezTo>
                      <a:pt x="3427" y="30"/>
                      <a:pt x="3222" y="1"/>
                      <a:pt x="301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0" name="Google Shape;1930;p24"/>
              <p:cNvSpPr/>
              <p:nvPr/>
            </p:nvSpPr>
            <p:spPr>
              <a:xfrm rot="5400000">
                <a:off x="8117038" y="-17698"/>
                <a:ext cx="397330" cy="922244"/>
              </a:xfrm>
              <a:custGeom>
                <a:avLst/>
                <a:gdLst/>
                <a:ahLst/>
                <a:cxnLst/>
                <a:rect l="l" t="t" r="r" b="b"/>
                <a:pathLst>
                  <a:path w="9760" h="22654" extrusionOk="0">
                    <a:moveTo>
                      <a:pt x="3371" y="1"/>
                    </a:moveTo>
                    <a:cubicBezTo>
                      <a:pt x="3035" y="1"/>
                      <a:pt x="2699" y="44"/>
                      <a:pt x="2367" y="140"/>
                    </a:cubicBezTo>
                    <a:cubicBezTo>
                      <a:pt x="1103" y="490"/>
                      <a:pt x="1" y="1780"/>
                      <a:pt x="270" y="3124"/>
                    </a:cubicBezTo>
                    <a:cubicBezTo>
                      <a:pt x="565" y="4603"/>
                      <a:pt x="1990" y="4845"/>
                      <a:pt x="3227" y="5033"/>
                    </a:cubicBezTo>
                    <a:cubicBezTo>
                      <a:pt x="3308" y="5033"/>
                      <a:pt x="3334" y="5033"/>
                      <a:pt x="3388" y="5060"/>
                    </a:cubicBezTo>
                    <a:cubicBezTo>
                      <a:pt x="7071" y="5813"/>
                      <a:pt x="5243" y="10168"/>
                      <a:pt x="3657" y="12157"/>
                    </a:cubicBezTo>
                    <a:cubicBezTo>
                      <a:pt x="2662" y="13394"/>
                      <a:pt x="1560" y="14604"/>
                      <a:pt x="1076" y="16136"/>
                    </a:cubicBezTo>
                    <a:cubicBezTo>
                      <a:pt x="565" y="17803"/>
                      <a:pt x="1022" y="19685"/>
                      <a:pt x="2098" y="21029"/>
                    </a:cubicBezTo>
                    <a:cubicBezTo>
                      <a:pt x="2474" y="21459"/>
                      <a:pt x="2877" y="21836"/>
                      <a:pt x="3334" y="22131"/>
                    </a:cubicBezTo>
                    <a:lnTo>
                      <a:pt x="3738" y="22346"/>
                    </a:lnTo>
                    <a:cubicBezTo>
                      <a:pt x="4007" y="22373"/>
                      <a:pt x="4275" y="22481"/>
                      <a:pt x="4517" y="22615"/>
                    </a:cubicBezTo>
                    <a:cubicBezTo>
                      <a:pt x="4669" y="22634"/>
                      <a:pt x="4822" y="22653"/>
                      <a:pt x="4983" y="22653"/>
                    </a:cubicBezTo>
                    <a:cubicBezTo>
                      <a:pt x="5050" y="22653"/>
                      <a:pt x="5119" y="22650"/>
                      <a:pt x="5189" y="22642"/>
                    </a:cubicBezTo>
                    <a:cubicBezTo>
                      <a:pt x="5808" y="22588"/>
                      <a:pt x="6453" y="22131"/>
                      <a:pt x="6587" y="21513"/>
                    </a:cubicBezTo>
                    <a:cubicBezTo>
                      <a:pt x="6803" y="20491"/>
                      <a:pt x="5781" y="19712"/>
                      <a:pt x="5270" y="18825"/>
                    </a:cubicBezTo>
                    <a:cubicBezTo>
                      <a:pt x="4464" y="17400"/>
                      <a:pt x="4974" y="15545"/>
                      <a:pt x="5888" y="14174"/>
                    </a:cubicBezTo>
                    <a:cubicBezTo>
                      <a:pt x="6749" y="12803"/>
                      <a:pt x="8012" y="11620"/>
                      <a:pt x="8738" y="10168"/>
                    </a:cubicBezTo>
                    <a:cubicBezTo>
                      <a:pt x="9572" y="8555"/>
                      <a:pt x="9760" y="6646"/>
                      <a:pt x="9249" y="4899"/>
                    </a:cubicBezTo>
                    <a:cubicBezTo>
                      <a:pt x="8738" y="3151"/>
                      <a:pt x="7528" y="1646"/>
                      <a:pt x="5942" y="732"/>
                    </a:cubicBezTo>
                    <a:cubicBezTo>
                      <a:pt x="5143" y="303"/>
                      <a:pt x="4258" y="1"/>
                      <a:pt x="337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1" name="Google Shape;1931;p24"/>
              <p:cNvSpPr/>
              <p:nvPr/>
            </p:nvSpPr>
            <p:spPr>
              <a:xfrm rot="5400000">
                <a:off x="8537170" y="908058"/>
                <a:ext cx="645783" cy="245115"/>
              </a:xfrm>
              <a:custGeom>
                <a:avLst/>
                <a:gdLst/>
                <a:ahLst/>
                <a:cxnLst/>
                <a:rect l="l" t="t" r="r" b="b"/>
                <a:pathLst>
                  <a:path w="15863" h="6021" extrusionOk="0">
                    <a:moveTo>
                      <a:pt x="11936" y="0"/>
                    </a:moveTo>
                    <a:cubicBezTo>
                      <a:pt x="11820" y="0"/>
                      <a:pt x="11703" y="3"/>
                      <a:pt x="11588" y="7"/>
                    </a:cubicBezTo>
                    <a:cubicBezTo>
                      <a:pt x="10351" y="87"/>
                      <a:pt x="9114" y="383"/>
                      <a:pt x="7958" y="921"/>
                    </a:cubicBezTo>
                    <a:cubicBezTo>
                      <a:pt x="6416" y="1649"/>
                      <a:pt x="3712" y="4068"/>
                      <a:pt x="1549" y="4068"/>
                    </a:cubicBezTo>
                    <a:cubicBezTo>
                      <a:pt x="997" y="4068"/>
                      <a:pt x="481" y="3911"/>
                      <a:pt x="28" y="3528"/>
                    </a:cubicBezTo>
                    <a:lnTo>
                      <a:pt x="1" y="3528"/>
                    </a:lnTo>
                    <a:cubicBezTo>
                      <a:pt x="158" y="5384"/>
                      <a:pt x="1312" y="6020"/>
                      <a:pt x="2704" y="6020"/>
                    </a:cubicBezTo>
                    <a:cubicBezTo>
                      <a:pt x="4175" y="6020"/>
                      <a:pt x="5912" y="5309"/>
                      <a:pt x="7018" y="4577"/>
                    </a:cubicBezTo>
                    <a:cubicBezTo>
                      <a:pt x="8335" y="3717"/>
                      <a:pt x="9679" y="2695"/>
                      <a:pt x="11211" y="2399"/>
                    </a:cubicBezTo>
                    <a:cubicBezTo>
                      <a:pt x="11537" y="2334"/>
                      <a:pt x="11866" y="2303"/>
                      <a:pt x="12194" y="2303"/>
                    </a:cubicBezTo>
                    <a:cubicBezTo>
                      <a:pt x="13358" y="2303"/>
                      <a:pt x="14509" y="2696"/>
                      <a:pt x="15432" y="3367"/>
                    </a:cubicBezTo>
                    <a:lnTo>
                      <a:pt x="15459" y="3340"/>
                    </a:lnTo>
                    <a:cubicBezTo>
                      <a:pt x="15755" y="3071"/>
                      <a:pt x="15862" y="2641"/>
                      <a:pt x="15755" y="2238"/>
                    </a:cubicBezTo>
                    <a:cubicBezTo>
                      <a:pt x="15567" y="1351"/>
                      <a:pt x="14706" y="652"/>
                      <a:pt x="13873" y="302"/>
                    </a:cubicBezTo>
                    <a:cubicBezTo>
                      <a:pt x="13278" y="73"/>
                      <a:pt x="12604" y="0"/>
                      <a:pt x="119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2" name="Google Shape;1932;p24"/>
              <p:cNvSpPr/>
              <p:nvPr/>
            </p:nvSpPr>
            <p:spPr>
              <a:xfrm rot="5400000">
                <a:off x="8025476" y="-10535"/>
                <a:ext cx="389676" cy="696711"/>
              </a:xfrm>
              <a:custGeom>
                <a:avLst/>
                <a:gdLst/>
                <a:ahLst/>
                <a:cxnLst/>
                <a:rect l="l" t="t" r="r" b="b"/>
                <a:pathLst>
                  <a:path w="9572" h="17114" extrusionOk="0">
                    <a:moveTo>
                      <a:pt x="5915" y="1"/>
                    </a:moveTo>
                    <a:cubicBezTo>
                      <a:pt x="6533" y="377"/>
                      <a:pt x="6668" y="1345"/>
                      <a:pt x="6480" y="2044"/>
                    </a:cubicBezTo>
                    <a:cubicBezTo>
                      <a:pt x="6211" y="3039"/>
                      <a:pt x="5082" y="3791"/>
                      <a:pt x="4329" y="4517"/>
                    </a:cubicBezTo>
                    <a:cubicBezTo>
                      <a:pt x="2501" y="6345"/>
                      <a:pt x="942" y="8496"/>
                      <a:pt x="323" y="10969"/>
                    </a:cubicBezTo>
                    <a:cubicBezTo>
                      <a:pt x="81" y="11991"/>
                      <a:pt x="1" y="13093"/>
                      <a:pt x="269" y="14115"/>
                    </a:cubicBezTo>
                    <a:cubicBezTo>
                      <a:pt x="566" y="15352"/>
                      <a:pt x="1865" y="17113"/>
                      <a:pt x="3328" y="17113"/>
                    </a:cubicBezTo>
                    <a:cubicBezTo>
                      <a:pt x="3455" y="17113"/>
                      <a:pt x="3582" y="17100"/>
                      <a:pt x="3711" y="17072"/>
                    </a:cubicBezTo>
                    <a:cubicBezTo>
                      <a:pt x="4221" y="16965"/>
                      <a:pt x="4652" y="16454"/>
                      <a:pt x="4598" y="15943"/>
                    </a:cubicBezTo>
                    <a:cubicBezTo>
                      <a:pt x="3522" y="14599"/>
                      <a:pt x="3092" y="12717"/>
                      <a:pt x="3576" y="11050"/>
                    </a:cubicBezTo>
                    <a:cubicBezTo>
                      <a:pt x="4060" y="9545"/>
                      <a:pt x="5162" y="8308"/>
                      <a:pt x="6184" y="7071"/>
                    </a:cubicBezTo>
                    <a:cubicBezTo>
                      <a:pt x="7797" y="5109"/>
                      <a:pt x="9571" y="727"/>
                      <a:pt x="59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33" name="Google Shape;1933;p24"/>
            <p:cNvGrpSpPr/>
            <p:nvPr/>
          </p:nvGrpSpPr>
          <p:grpSpPr>
            <a:xfrm rot="267877" flipH="1">
              <a:off x="587149" y="578945"/>
              <a:ext cx="424176" cy="491025"/>
              <a:chOff x="8161487" y="589836"/>
              <a:chExt cx="415861" cy="481399"/>
            </a:xfrm>
          </p:grpSpPr>
          <p:sp>
            <p:nvSpPr>
              <p:cNvPr id="1934" name="Google Shape;1934;p24"/>
              <p:cNvSpPr/>
              <p:nvPr/>
            </p:nvSpPr>
            <p:spPr>
              <a:xfrm rot="5400000">
                <a:off x="8331928" y="825815"/>
                <a:ext cx="339318" cy="151523"/>
              </a:xfrm>
              <a:custGeom>
                <a:avLst/>
                <a:gdLst/>
                <a:ahLst/>
                <a:cxnLst/>
                <a:rect l="l" t="t" r="r" b="b"/>
                <a:pathLst>
                  <a:path w="8335" h="3722" extrusionOk="0">
                    <a:moveTo>
                      <a:pt x="6772" y="1"/>
                    </a:moveTo>
                    <a:cubicBezTo>
                      <a:pt x="6552" y="1"/>
                      <a:pt x="6333" y="27"/>
                      <a:pt x="6130" y="71"/>
                    </a:cubicBezTo>
                    <a:cubicBezTo>
                      <a:pt x="5189" y="233"/>
                      <a:pt x="4329" y="663"/>
                      <a:pt x="3442" y="958"/>
                    </a:cubicBezTo>
                    <a:cubicBezTo>
                      <a:pt x="2850" y="1156"/>
                      <a:pt x="2187" y="1371"/>
                      <a:pt x="1540" y="1371"/>
                    </a:cubicBezTo>
                    <a:cubicBezTo>
                      <a:pt x="1393" y="1371"/>
                      <a:pt x="1247" y="1360"/>
                      <a:pt x="1103" y="1335"/>
                    </a:cubicBezTo>
                    <a:cubicBezTo>
                      <a:pt x="927" y="1300"/>
                      <a:pt x="752" y="1207"/>
                      <a:pt x="591" y="1207"/>
                    </a:cubicBezTo>
                    <a:cubicBezTo>
                      <a:pt x="506" y="1207"/>
                      <a:pt x="425" y="1233"/>
                      <a:pt x="350" y="1308"/>
                    </a:cubicBezTo>
                    <a:cubicBezTo>
                      <a:pt x="1" y="1550"/>
                      <a:pt x="216" y="1980"/>
                      <a:pt x="404" y="2222"/>
                    </a:cubicBezTo>
                    <a:cubicBezTo>
                      <a:pt x="834" y="2706"/>
                      <a:pt x="1453" y="3055"/>
                      <a:pt x="2044" y="3297"/>
                    </a:cubicBezTo>
                    <a:cubicBezTo>
                      <a:pt x="2808" y="3569"/>
                      <a:pt x="3624" y="3721"/>
                      <a:pt x="4425" y="3721"/>
                    </a:cubicBezTo>
                    <a:cubicBezTo>
                      <a:pt x="5371" y="3721"/>
                      <a:pt x="6298" y="3509"/>
                      <a:pt x="7098" y="3029"/>
                    </a:cubicBezTo>
                    <a:cubicBezTo>
                      <a:pt x="7528" y="2760"/>
                      <a:pt x="7932" y="2383"/>
                      <a:pt x="8147" y="1899"/>
                    </a:cubicBezTo>
                    <a:cubicBezTo>
                      <a:pt x="8335" y="1442"/>
                      <a:pt x="8308" y="824"/>
                      <a:pt x="7958" y="421"/>
                    </a:cubicBezTo>
                    <a:cubicBezTo>
                      <a:pt x="7669" y="113"/>
                      <a:pt x="7222" y="1"/>
                      <a:pt x="677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5" name="Google Shape;1935;p24"/>
              <p:cNvSpPr/>
              <p:nvPr/>
            </p:nvSpPr>
            <p:spPr>
              <a:xfrm rot="5400000">
                <a:off x="8235559" y="515764"/>
                <a:ext cx="178432" cy="326576"/>
              </a:xfrm>
              <a:custGeom>
                <a:avLst/>
                <a:gdLst/>
                <a:ahLst/>
                <a:cxnLst/>
                <a:rect l="l" t="t" r="r" b="b"/>
                <a:pathLst>
                  <a:path w="4383" h="8022" extrusionOk="0">
                    <a:moveTo>
                      <a:pt x="2441" y="1"/>
                    </a:moveTo>
                    <a:cubicBezTo>
                      <a:pt x="2337" y="1"/>
                      <a:pt x="2237" y="37"/>
                      <a:pt x="2151" y="132"/>
                    </a:cubicBezTo>
                    <a:cubicBezTo>
                      <a:pt x="1936" y="374"/>
                      <a:pt x="2097" y="643"/>
                      <a:pt x="2097" y="912"/>
                    </a:cubicBezTo>
                    <a:cubicBezTo>
                      <a:pt x="2151" y="1691"/>
                      <a:pt x="1828" y="2525"/>
                      <a:pt x="1479" y="3197"/>
                    </a:cubicBezTo>
                    <a:cubicBezTo>
                      <a:pt x="1049" y="4030"/>
                      <a:pt x="592" y="4837"/>
                      <a:pt x="269" y="5751"/>
                    </a:cubicBezTo>
                    <a:cubicBezTo>
                      <a:pt x="81" y="6396"/>
                      <a:pt x="0" y="7149"/>
                      <a:pt x="457" y="7633"/>
                    </a:cubicBezTo>
                    <a:cubicBezTo>
                      <a:pt x="678" y="7909"/>
                      <a:pt x="1038" y="8021"/>
                      <a:pt x="1399" y="8021"/>
                    </a:cubicBezTo>
                    <a:cubicBezTo>
                      <a:pt x="1564" y="8021"/>
                      <a:pt x="1730" y="7998"/>
                      <a:pt x="1882" y="7955"/>
                    </a:cubicBezTo>
                    <a:cubicBezTo>
                      <a:pt x="2393" y="7821"/>
                      <a:pt x="2796" y="7472"/>
                      <a:pt x="3146" y="7068"/>
                    </a:cubicBezTo>
                    <a:cubicBezTo>
                      <a:pt x="4221" y="5670"/>
                      <a:pt x="4382" y="3762"/>
                      <a:pt x="3952" y="2095"/>
                    </a:cubicBezTo>
                    <a:cubicBezTo>
                      <a:pt x="3764" y="1450"/>
                      <a:pt x="3495" y="804"/>
                      <a:pt x="3065" y="294"/>
                    </a:cubicBezTo>
                    <a:cubicBezTo>
                      <a:pt x="2901" y="166"/>
                      <a:pt x="2662" y="1"/>
                      <a:pt x="244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36" name="Google Shape;1936;p24"/>
            <p:cNvGrpSpPr/>
            <p:nvPr/>
          </p:nvGrpSpPr>
          <p:grpSpPr>
            <a:xfrm rot="267877" flipH="1">
              <a:off x="178537" y="111210"/>
              <a:ext cx="1150594" cy="1300582"/>
              <a:chOff x="7854581" y="142982"/>
              <a:chExt cx="1128039" cy="1275086"/>
            </a:xfrm>
          </p:grpSpPr>
          <p:sp>
            <p:nvSpPr>
              <p:cNvPr id="1937" name="Google Shape;1937;p24"/>
              <p:cNvSpPr/>
              <p:nvPr/>
            </p:nvSpPr>
            <p:spPr>
              <a:xfrm rot="5400000">
                <a:off x="8314629" y="756388"/>
                <a:ext cx="927048" cy="396312"/>
              </a:xfrm>
              <a:custGeom>
                <a:avLst/>
                <a:gdLst/>
                <a:ahLst/>
                <a:cxnLst/>
                <a:rect l="l" t="t" r="r" b="b"/>
                <a:pathLst>
                  <a:path w="22772" h="9735" extrusionOk="0">
                    <a:moveTo>
                      <a:pt x="3017" y="1"/>
                    </a:moveTo>
                    <a:cubicBezTo>
                      <a:pt x="1923" y="1"/>
                      <a:pt x="870" y="848"/>
                      <a:pt x="485" y="1868"/>
                    </a:cubicBezTo>
                    <a:cubicBezTo>
                      <a:pt x="1" y="3051"/>
                      <a:pt x="216" y="4368"/>
                      <a:pt x="727" y="5497"/>
                    </a:cubicBezTo>
                    <a:cubicBezTo>
                      <a:pt x="1452" y="7191"/>
                      <a:pt x="2877" y="8535"/>
                      <a:pt x="4544" y="9207"/>
                    </a:cubicBezTo>
                    <a:cubicBezTo>
                      <a:pt x="5399" y="9560"/>
                      <a:pt x="6316" y="9735"/>
                      <a:pt x="7232" y="9735"/>
                    </a:cubicBezTo>
                    <a:cubicBezTo>
                      <a:pt x="8131" y="9735"/>
                      <a:pt x="9029" y="9567"/>
                      <a:pt x="9867" y="9234"/>
                    </a:cubicBezTo>
                    <a:cubicBezTo>
                      <a:pt x="11400" y="8616"/>
                      <a:pt x="12690" y="7514"/>
                      <a:pt x="14115" y="6788"/>
                    </a:cubicBezTo>
                    <a:cubicBezTo>
                      <a:pt x="14936" y="6362"/>
                      <a:pt x="15894" y="6074"/>
                      <a:pt x="16815" y="6074"/>
                    </a:cubicBezTo>
                    <a:cubicBezTo>
                      <a:pt x="17523" y="6074"/>
                      <a:pt x="18208" y="6244"/>
                      <a:pt x="18793" y="6653"/>
                    </a:cubicBezTo>
                    <a:cubicBezTo>
                      <a:pt x="19587" y="7191"/>
                      <a:pt x="20235" y="8193"/>
                      <a:pt x="21201" y="8193"/>
                    </a:cubicBezTo>
                    <a:cubicBezTo>
                      <a:pt x="21249" y="8193"/>
                      <a:pt x="21297" y="8191"/>
                      <a:pt x="21347" y="8186"/>
                    </a:cubicBezTo>
                    <a:cubicBezTo>
                      <a:pt x="21992" y="8132"/>
                      <a:pt x="22503" y="7540"/>
                      <a:pt x="22637" y="6922"/>
                    </a:cubicBezTo>
                    <a:cubicBezTo>
                      <a:pt x="22772" y="6304"/>
                      <a:pt x="22556" y="5632"/>
                      <a:pt x="22288" y="5067"/>
                    </a:cubicBezTo>
                    <a:cubicBezTo>
                      <a:pt x="21911" y="4368"/>
                      <a:pt x="21374" y="3723"/>
                      <a:pt x="20675" y="3158"/>
                    </a:cubicBezTo>
                    <a:cubicBezTo>
                      <a:pt x="19730" y="2465"/>
                      <a:pt x="18588" y="2068"/>
                      <a:pt x="17441" y="2068"/>
                    </a:cubicBezTo>
                    <a:cubicBezTo>
                      <a:pt x="17120" y="2068"/>
                      <a:pt x="16798" y="2099"/>
                      <a:pt x="16481" y="2164"/>
                    </a:cubicBezTo>
                    <a:cubicBezTo>
                      <a:pt x="14921" y="2513"/>
                      <a:pt x="13631" y="3481"/>
                      <a:pt x="12287" y="4368"/>
                    </a:cubicBezTo>
                    <a:cubicBezTo>
                      <a:pt x="11195" y="5087"/>
                      <a:pt x="9457" y="5791"/>
                      <a:pt x="7978" y="5791"/>
                    </a:cubicBezTo>
                    <a:cubicBezTo>
                      <a:pt x="6580" y="5791"/>
                      <a:pt x="5413" y="5162"/>
                      <a:pt x="5243" y="3320"/>
                    </a:cubicBezTo>
                    <a:lnTo>
                      <a:pt x="5243" y="3212"/>
                    </a:lnTo>
                    <a:cubicBezTo>
                      <a:pt x="5189" y="1975"/>
                      <a:pt x="5082" y="524"/>
                      <a:pt x="3630" y="94"/>
                    </a:cubicBezTo>
                    <a:cubicBezTo>
                      <a:pt x="3427" y="30"/>
                      <a:pt x="3222" y="1"/>
                      <a:pt x="301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8" name="Google Shape;1938;p24"/>
              <p:cNvSpPr/>
              <p:nvPr/>
            </p:nvSpPr>
            <p:spPr>
              <a:xfrm rot="5400000">
                <a:off x="8117038" y="-17698"/>
                <a:ext cx="397330" cy="922244"/>
              </a:xfrm>
              <a:custGeom>
                <a:avLst/>
                <a:gdLst/>
                <a:ahLst/>
                <a:cxnLst/>
                <a:rect l="l" t="t" r="r" b="b"/>
                <a:pathLst>
                  <a:path w="9760" h="22654" extrusionOk="0">
                    <a:moveTo>
                      <a:pt x="3371" y="1"/>
                    </a:moveTo>
                    <a:cubicBezTo>
                      <a:pt x="3035" y="1"/>
                      <a:pt x="2699" y="44"/>
                      <a:pt x="2367" y="140"/>
                    </a:cubicBezTo>
                    <a:cubicBezTo>
                      <a:pt x="1103" y="490"/>
                      <a:pt x="1" y="1780"/>
                      <a:pt x="270" y="3124"/>
                    </a:cubicBezTo>
                    <a:cubicBezTo>
                      <a:pt x="565" y="4603"/>
                      <a:pt x="1990" y="4845"/>
                      <a:pt x="3227" y="5033"/>
                    </a:cubicBezTo>
                    <a:cubicBezTo>
                      <a:pt x="3308" y="5033"/>
                      <a:pt x="3334" y="5033"/>
                      <a:pt x="3388" y="5060"/>
                    </a:cubicBezTo>
                    <a:cubicBezTo>
                      <a:pt x="7071" y="5813"/>
                      <a:pt x="5243" y="10168"/>
                      <a:pt x="3657" y="12157"/>
                    </a:cubicBezTo>
                    <a:cubicBezTo>
                      <a:pt x="2662" y="13394"/>
                      <a:pt x="1560" y="14604"/>
                      <a:pt x="1076" y="16136"/>
                    </a:cubicBezTo>
                    <a:cubicBezTo>
                      <a:pt x="565" y="17803"/>
                      <a:pt x="1022" y="19685"/>
                      <a:pt x="2098" y="21029"/>
                    </a:cubicBezTo>
                    <a:cubicBezTo>
                      <a:pt x="2474" y="21459"/>
                      <a:pt x="2877" y="21836"/>
                      <a:pt x="3334" y="22131"/>
                    </a:cubicBezTo>
                    <a:lnTo>
                      <a:pt x="3738" y="22346"/>
                    </a:lnTo>
                    <a:cubicBezTo>
                      <a:pt x="4007" y="22373"/>
                      <a:pt x="4275" y="22481"/>
                      <a:pt x="4517" y="22615"/>
                    </a:cubicBezTo>
                    <a:cubicBezTo>
                      <a:pt x="4669" y="22634"/>
                      <a:pt x="4822" y="22653"/>
                      <a:pt x="4983" y="22653"/>
                    </a:cubicBezTo>
                    <a:cubicBezTo>
                      <a:pt x="5050" y="22653"/>
                      <a:pt x="5119" y="22650"/>
                      <a:pt x="5189" y="22642"/>
                    </a:cubicBezTo>
                    <a:cubicBezTo>
                      <a:pt x="5808" y="22588"/>
                      <a:pt x="6453" y="22131"/>
                      <a:pt x="6587" y="21513"/>
                    </a:cubicBezTo>
                    <a:cubicBezTo>
                      <a:pt x="6803" y="20491"/>
                      <a:pt x="5781" y="19712"/>
                      <a:pt x="5270" y="18825"/>
                    </a:cubicBezTo>
                    <a:cubicBezTo>
                      <a:pt x="4464" y="17400"/>
                      <a:pt x="4974" y="15545"/>
                      <a:pt x="5888" y="14174"/>
                    </a:cubicBezTo>
                    <a:cubicBezTo>
                      <a:pt x="6749" y="12803"/>
                      <a:pt x="8012" y="11620"/>
                      <a:pt x="8738" y="10168"/>
                    </a:cubicBezTo>
                    <a:cubicBezTo>
                      <a:pt x="9572" y="8555"/>
                      <a:pt x="9760" y="6646"/>
                      <a:pt x="9249" y="4899"/>
                    </a:cubicBezTo>
                    <a:cubicBezTo>
                      <a:pt x="8738" y="3151"/>
                      <a:pt x="7528" y="1646"/>
                      <a:pt x="5942" y="732"/>
                    </a:cubicBezTo>
                    <a:cubicBezTo>
                      <a:pt x="5143" y="303"/>
                      <a:pt x="4258" y="1"/>
                      <a:pt x="337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9" name="Google Shape;1939;p24"/>
              <p:cNvSpPr/>
              <p:nvPr/>
            </p:nvSpPr>
            <p:spPr>
              <a:xfrm rot="5400000">
                <a:off x="8537170" y="908058"/>
                <a:ext cx="645783" cy="245115"/>
              </a:xfrm>
              <a:custGeom>
                <a:avLst/>
                <a:gdLst/>
                <a:ahLst/>
                <a:cxnLst/>
                <a:rect l="l" t="t" r="r" b="b"/>
                <a:pathLst>
                  <a:path w="15863" h="6021" extrusionOk="0">
                    <a:moveTo>
                      <a:pt x="11936" y="0"/>
                    </a:moveTo>
                    <a:cubicBezTo>
                      <a:pt x="11820" y="0"/>
                      <a:pt x="11703" y="3"/>
                      <a:pt x="11588" y="7"/>
                    </a:cubicBezTo>
                    <a:cubicBezTo>
                      <a:pt x="10351" y="87"/>
                      <a:pt x="9114" y="383"/>
                      <a:pt x="7958" y="921"/>
                    </a:cubicBezTo>
                    <a:cubicBezTo>
                      <a:pt x="6416" y="1649"/>
                      <a:pt x="3712" y="4068"/>
                      <a:pt x="1549" y="4068"/>
                    </a:cubicBezTo>
                    <a:cubicBezTo>
                      <a:pt x="997" y="4068"/>
                      <a:pt x="481" y="3911"/>
                      <a:pt x="28" y="3528"/>
                    </a:cubicBezTo>
                    <a:lnTo>
                      <a:pt x="1" y="3528"/>
                    </a:lnTo>
                    <a:cubicBezTo>
                      <a:pt x="158" y="5384"/>
                      <a:pt x="1312" y="6020"/>
                      <a:pt x="2704" y="6020"/>
                    </a:cubicBezTo>
                    <a:cubicBezTo>
                      <a:pt x="4175" y="6020"/>
                      <a:pt x="5912" y="5309"/>
                      <a:pt x="7018" y="4577"/>
                    </a:cubicBezTo>
                    <a:cubicBezTo>
                      <a:pt x="8335" y="3717"/>
                      <a:pt x="9679" y="2695"/>
                      <a:pt x="11211" y="2399"/>
                    </a:cubicBezTo>
                    <a:cubicBezTo>
                      <a:pt x="11537" y="2334"/>
                      <a:pt x="11866" y="2303"/>
                      <a:pt x="12194" y="2303"/>
                    </a:cubicBezTo>
                    <a:cubicBezTo>
                      <a:pt x="13358" y="2303"/>
                      <a:pt x="14509" y="2696"/>
                      <a:pt x="15432" y="3367"/>
                    </a:cubicBezTo>
                    <a:lnTo>
                      <a:pt x="15459" y="3340"/>
                    </a:lnTo>
                    <a:cubicBezTo>
                      <a:pt x="15755" y="3071"/>
                      <a:pt x="15862" y="2641"/>
                      <a:pt x="15755" y="2238"/>
                    </a:cubicBezTo>
                    <a:cubicBezTo>
                      <a:pt x="15567" y="1351"/>
                      <a:pt x="14706" y="652"/>
                      <a:pt x="13873" y="302"/>
                    </a:cubicBezTo>
                    <a:cubicBezTo>
                      <a:pt x="13278" y="73"/>
                      <a:pt x="12604" y="0"/>
                      <a:pt x="119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0" name="Google Shape;1940;p24"/>
              <p:cNvSpPr/>
              <p:nvPr/>
            </p:nvSpPr>
            <p:spPr>
              <a:xfrm rot="5400000">
                <a:off x="8025476" y="-10535"/>
                <a:ext cx="389676" cy="696711"/>
              </a:xfrm>
              <a:custGeom>
                <a:avLst/>
                <a:gdLst/>
                <a:ahLst/>
                <a:cxnLst/>
                <a:rect l="l" t="t" r="r" b="b"/>
                <a:pathLst>
                  <a:path w="9572" h="17114" extrusionOk="0">
                    <a:moveTo>
                      <a:pt x="5915" y="1"/>
                    </a:moveTo>
                    <a:cubicBezTo>
                      <a:pt x="6533" y="377"/>
                      <a:pt x="6668" y="1345"/>
                      <a:pt x="6480" y="2044"/>
                    </a:cubicBezTo>
                    <a:cubicBezTo>
                      <a:pt x="6211" y="3039"/>
                      <a:pt x="5082" y="3791"/>
                      <a:pt x="4329" y="4517"/>
                    </a:cubicBezTo>
                    <a:cubicBezTo>
                      <a:pt x="2501" y="6345"/>
                      <a:pt x="942" y="8496"/>
                      <a:pt x="323" y="10969"/>
                    </a:cubicBezTo>
                    <a:cubicBezTo>
                      <a:pt x="81" y="11991"/>
                      <a:pt x="1" y="13093"/>
                      <a:pt x="269" y="14115"/>
                    </a:cubicBezTo>
                    <a:cubicBezTo>
                      <a:pt x="566" y="15352"/>
                      <a:pt x="1865" y="17113"/>
                      <a:pt x="3328" y="17113"/>
                    </a:cubicBezTo>
                    <a:cubicBezTo>
                      <a:pt x="3455" y="17113"/>
                      <a:pt x="3582" y="17100"/>
                      <a:pt x="3711" y="17072"/>
                    </a:cubicBezTo>
                    <a:cubicBezTo>
                      <a:pt x="4221" y="16965"/>
                      <a:pt x="4652" y="16454"/>
                      <a:pt x="4598" y="15943"/>
                    </a:cubicBezTo>
                    <a:cubicBezTo>
                      <a:pt x="3522" y="14599"/>
                      <a:pt x="3092" y="12717"/>
                      <a:pt x="3576" y="11050"/>
                    </a:cubicBezTo>
                    <a:cubicBezTo>
                      <a:pt x="4060" y="9545"/>
                      <a:pt x="5162" y="8308"/>
                      <a:pt x="6184" y="7071"/>
                    </a:cubicBezTo>
                    <a:cubicBezTo>
                      <a:pt x="7797" y="5109"/>
                      <a:pt x="9571" y="727"/>
                      <a:pt x="59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41" name="Google Shape;1941;p24"/>
            <p:cNvGrpSpPr/>
            <p:nvPr/>
          </p:nvGrpSpPr>
          <p:grpSpPr>
            <a:xfrm rot="-267877">
              <a:off x="8132949" y="578945"/>
              <a:ext cx="424176" cy="491025"/>
              <a:chOff x="8161487" y="589836"/>
              <a:chExt cx="415861" cy="481399"/>
            </a:xfrm>
          </p:grpSpPr>
          <p:sp>
            <p:nvSpPr>
              <p:cNvPr id="1942" name="Google Shape;1942;p24"/>
              <p:cNvSpPr/>
              <p:nvPr/>
            </p:nvSpPr>
            <p:spPr>
              <a:xfrm rot="5400000">
                <a:off x="8331928" y="825815"/>
                <a:ext cx="339318" cy="151523"/>
              </a:xfrm>
              <a:custGeom>
                <a:avLst/>
                <a:gdLst/>
                <a:ahLst/>
                <a:cxnLst/>
                <a:rect l="l" t="t" r="r" b="b"/>
                <a:pathLst>
                  <a:path w="8335" h="3722" extrusionOk="0">
                    <a:moveTo>
                      <a:pt x="6772" y="1"/>
                    </a:moveTo>
                    <a:cubicBezTo>
                      <a:pt x="6552" y="1"/>
                      <a:pt x="6333" y="27"/>
                      <a:pt x="6130" y="71"/>
                    </a:cubicBezTo>
                    <a:cubicBezTo>
                      <a:pt x="5189" y="233"/>
                      <a:pt x="4329" y="663"/>
                      <a:pt x="3442" y="958"/>
                    </a:cubicBezTo>
                    <a:cubicBezTo>
                      <a:pt x="2850" y="1156"/>
                      <a:pt x="2187" y="1371"/>
                      <a:pt x="1540" y="1371"/>
                    </a:cubicBezTo>
                    <a:cubicBezTo>
                      <a:pt x="1393" y="1371"/>
                      <a:pt x="1247" y="1360"/>
                      <a:pt x="1103" y="1335"/>
                    </a:cubicBezTo>
                    <a:cubicBezTo>
                      <a:pt x="927" y="1300"/>
                      <a:pt x="752" y="1207"/>
                      <a:pt x="591" y="1207"/>
                    </a:cubicBezTo>
                    <a:cubicBezTo>
                      <a:pt x="506" y="1207"/>
                      <a:pt x="425" y="1233"/>
                      <a:pt x="350" y="1308"/>
                    </a:cubicBezTo>
                    <a:cubicBezTo>
                      <a:pt x="1" y="1550"/>
                      <a:pt x="216" y="1980"/>
                      <a:pt x="404" y="2222"/>
                    </a:cubicBezTo>
                    <a:cubicBezTo>
                      <a:pt x="834" y="2706"/>
                      <a:pt x="1453" y="3055"/>
                      <a:pt x="2044" y="3297"/>
                    </a:cubicBezTo>
                    <a:cubicBezTo>
                      <a:pt x="2808" y="3569"/>
                      <a:pt x="3624" y="3721"/>
                      <a:pt x="4425" y="3721"/>
                    </a:cubicBezTo>
                    <a:cubicBezTo>
                      <a:pt x="5371" y="3721"/>
                      <a:pt x="6298" y="3509"/>
                      <a:pt x="7098" y="3029"/>
                    </a:cubicBezTo>
                    <a:cubicBezTo>
                      <a:pt x="7528" y="2760"/>
                      <a:pt x="7932" y="2383"/>
                      <a:pt x="8147" y="1899"/>
                    </a:cubicBezTo>
                    <a:cubicBezTo>
                      <a:pt x="8335" y="1442"/>
                      <a:pt x="8308" y="824"/>
                      <a:pt x="7958" y="421"/>
                    </a:cubicBezTo>
                    <a:cubicBezTo>
                      <a:pt x="7669" y="113"/>
                      <a:pt x="7222" y="1"/>
                      <a:pt x="677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3" name="Google Shape;1943;p24"/>
              <p:cNvSpPr/>
              <p:nvPr/>
            </p:nvSpPr>
            <p:spPr>
              <a:xfrm rot="5400000">
                <a:off x="8235559" y="515764"/>
                <a:ext cx="178432" cy="326576"/>
              </a:xfrm>
              <a:custGeom>
                <a:avLst/>
                <a:gdLst/>
                <a:ahLst/>
                <a:cxnLst/>
                <a:rect l="l" t="t" r="r" b="b"/>
                <a:pathLst>
                  <a:path w="4383" h="8022" extrusionOk="0">
                    <a:moveTo>
                      <a:pt x="2441" y="1"/>
                    </a:moveTo>
                    <a:cubicBezTo>
                      <a:pt x="2337" y="1"/>
                      <a:pt x="2237" y="37"/>
                      <a:pt x="2151" y="132"/>
                    </a:cubicBezTo>
                    <a:cubicBezTo>
                      <a:pt x="1936" y="374"/>
                      <a:pt x="2097" y="643"/>
                      <a:pt x="2097" y="912"/>
                    </a:cubicBezTo>
                    <a:cubicBezTo>
                      <a:pt x="2151" y="1691"/>
                      <a:pt x="1828" y="2525"/>
                      <a:pt x="1479" y="3197"/>
                    </a:cubicBezTo>
                    <a:cubicBezTo>
                      <a:pt x="1049" y="4030"/>
                      <a:pt x="592" y="4837"/>
                      <a:pt x="269" y="5751"/>
                    </a:cubicBezTo>
                    <a:cubicBezTo>
                      <a:pt x="81" y="6396"/>
                      <a:pt x="0" y="7149"/>
                      <a:pt x="457" y="7633"/>
                    </a:cubicBezTo>
                    <a:cubicBezTo>
                      <a:pt x="678" y="7909"/>
                      <a:pt x="1038" y="8021"/>
                      <a:pt x="1399" y="8021"/>
                    </a:cubicBezTo>
                    <a:cubicBezTo>
                      <a:pt x="1564" y="8021"/>
                      <a:pt x="1730" y="7998"/>
                      <a:pt x="1882" y="7955"/>
                    </a:cubicBezTo>
                    <a:cubicBezTo>
                      <a:pt x="2393" y="7821"/>
                      <a:pt x="2796" y="7472"/>
                      <a:pt x="3146" y="7068"/>
                    </a:cubicBezTo>
                    <a:cubicBezTo>
                      <a:pt x="4221" y="5670"/>
                      <a:pt x="4382" y="3762"/>
                      <a:pt x="3952" y="2095"/>
                    </a:cubicBezTo>
                    <a:cubicBezTo>
                      <a:pt x="3764" y="1450"/>
                      <a:pt x="3495" y="804"/>
                      <a:pt x="3065" y="294"/>
                    </a:cubicBezTo>
                    <a:cubicBezTo>
                      <a:pt x="2901" y="166"/>
                      <a:pt x="2662" y="1"/>
                      <a:pt x="244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44" name="Google Shape;1944;p24"/>
            <p:cNvGrpSpPr/>
            <p:nvPr/>
          </p:nvGrpSpPr>
          <p:grpSpPr>
            <a:xfrm rot="-267877">
              <a:off x="7815143" y="111210"/>
              <a:ext cx="1150594" cy="1300582"/>
              <a:chOff x="7854581" y="142982"/>
              <a:chExt cx="1128039" cy="1275086"/>
            </a:xfrm>
          </p:grpSpPr>
          <p:sp>
            <p:nvSpPr>
              <p:cNvPr id="1945" name="Google Shape;1945;p24"/>
              <p:cNvSpPr/>
              <p:nvPr/>
            </p:nvSpPr>
            <p:spPr>
              <a:xfrm rot="5400000">
                <a:off x="8314629" y="756388"/>
                <a:ext cx="927048" cy="396312"/>
              </a:xfrm>
              <a:custGeom>
                <a:avLst/>
                <a:gdLst/>
                <a:ahLst/>
                <a:cxnLst/>
                <a:rect l="l" t="t" r="r" b="b"/>
                <a:pathLst>
                  <a:path w="22772" h="9735" extrusionOk="0">
                    <a:moveTo>
                      <a:pt x="3017" y="1"/>
                    </a:moveTo>
                    <a:cubicBezTo>
                      <a:pt x="1923" y="1"/>
                      <a:pt x="870" y="848"/>
                      <a:pt x="485" y="1868"/>
                    </a:cubicBezTo>
                    <a:cubicBezTo>
                      <a:pt x="1" y="3051"/>
                      <a:pt x="216" y="4368"/>
                      <a:pt x="727" y="5497"/>
                    </a:cubicBezTo>
                    <a:cubicBezTo>
                      <a:pt x="1452" y="7191"/>
                      <a:pt x="2877" y="8535"/>
                      <a:pt x="4544" y="9207"/>
                    </a:cubicBezTo>
                    <a:cubicBezTo>
                      <a:pt x="5399" y="9560"/>
                      <a:pt x="6316" y="9735"/>
                      <a:pt x="7232" y="9735"/>
                    </a:cubicBezTo>
                    <a:cubicBezTo>
                      <a:pt x="8131" y="9735"/>
                      <a:pt x="9029" y="9567"/>
                      <a:pt x="9867" y="9234"/>
                    </a:cubicBezTo>
                    <a:cubicBezTo>
                      <a:pt x="11400" y="8616"/>
                      <a:pt x="12690" y="7514"/>
                      <a:pt x="14115" y="6788"/>
                    </a:cubicBezTo>
                    <a:cubicBezTo>
                      <a:pt x="14936" y="6362"/>
                      <a:pt x="15894" y="6074"/>
                      <a:pt x="16815" y="6074"/>
                    </a:cubicBezTo>
                    <a:cubicBezTo>
                      <a:pt x="17523" y="6074"/>
                      <a:pt x="18208" y="6244"/>
                      <a:pt x="18793" y="6653"/>
                    </a:cubicBezTo>
                    <a:cubicBezTo>
                      <a:pt x="19587" y="7191"/>
                      <a:pt x="20235" y="8193"/>
                      <a:pt x="21201" y="8193"/>
                    </a:cubicBezTo>
                    <a:cubicBezTo>
                      <a:pt x="21249" y="8193"/>
                      <a:pt x="21297" y="8191"/>
                      <a:pt x="21347" y="8186"/>
                    </a:cubicBezTo>
                    <a:cubicBezTo>
                      <a:pt x="21992" y="8132"/>
                      <a:pt x="22503" y="7540"/>
                      <a:pt x="22637" y="6922"/>
                    </a:cubicBezTo>
                    <a:cubicBezTo>
                      <a:pt x="22772" y="6304"/>
                      <a:pt x="22556" y="5632"/>
                      <a:pt x="22288" y="5067"/>
                    </a:cubicBezTo>
                    <a:cubicBezTo>
                      <a:pt x="21911" y="4368"/>
                      <a:pt x="21374" y="3723"/>
                      <a:pt x="20675" y="3158"/>
                    </a:cubicBezTo>
                    <a:cubicBezTo>
                      <a:pt x="19730" y="2465"/>
                      <a:pt x="18588" y="2068"/>
                      <a:pt x="17441" y="2068"/>
                    </a:cubicBezTo>
                    <a:cubicBezTo>
                      <a:pt x="17120" y="2068"/>
                      <a:pt x="16798" y="2099"/>
                      <a:pt x="16481" y="2164"/>
                    </a:cubicBezTo>
                    <a:cubicBezTo>
                      <a:pt x="14921" y="2513"/>
                      <a:pt x="13631" y="3481"/>
                      <a:pt x="12287" y="4368"/>
                    </a:cubicBezTo>
                    <a:cubicBezTo>
                      <a:pt x="11195" y="5087"/>
                      <a:pt x="9457" y="5791"/>
                      <a:pt x="7978" y="5791"/>
                    </a:cubicBezTo>
                    <a:cubicBezTo>
                      <a:pt x="6580" y="5791"/>
                      <a:pt x="5413" y="5162"/>
                      <a:pt x="5243" y="3320"/>
                    </a:cubicBezTo>
                    <a:lnTo>
                      <a:pt x="5243" y="3212"/>
                    </a:lnTo>
                    <a:cubicBezTo>
                      <a:pt x="5189" y="1975"/>
                      <a:pt x="5082" y="524"/>
                      <a:pt x="3630" y="94"/>
                    </a:cubicBezTo>
                    <a:cubicBezTo>
                      <a:pt x="3427" y="30"/>
                      <a:pt x="3222" y="1"/>
                      <a:pt x="301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6" name="Google Shape;1946;p24"/>
              <p:cNvSpPr/>
              <p:nvPr/>
            </p:nvSpPr>
            <p:spPr>
              <a:xfrm rot="5400000">
                <a:off x="8117038" y="-17698"/>
                <a:ext cx="397330" cy="922244"/>
              </a:xfrm>
              <a:custGeom>
                <a:avLst/>
                <a:gdLst/>
                <a:ahLst/>
                <a:cxnLst/>
                <a:rect l="l" t="t" r="r" b="b"/>
                <a:pathLst>
                  <a:path w="9760" h="22654" extrusionOk="0">
                    <a:moveTo>
                      <a:pt x="3371" y="1"/>
                    </a:moveTo>
                    <a:cubicBezTo>
                      <a:pt x="3035" y="1"/>
                      <a:pt x="2699" y="44"/>
                      <a:pt x="2367" y="140"/>
                    </a:cubicBezTo>
                    <a:cubicBezTo>
                      <a:pt x="1103" y="490"/>
                      <a:pt x="1" y="1780"/>
                      <a:pt x="270" y="3124"/>
                    </a:cubicBezTo>
                    <a:cubicBezTo>
                      <a:pt x="565" y="4603"/>
                      <a:pt x="1990" y="4845"/>
                      <a:pt x="3227" y="5033"/>
                    </a:cubicBezTo>
                    <a:cubicBezTo>
                      <a:pt x="3308" y="5033"/>
                      <a:pt x="3334" y="5033"/>
                      <a:pt x="3388" y="5060"/>
                    </a:cubicBezTo>
                    <a:cubicBezTo>
                      <a:pt x="7071" y="5813"/>
                      <a:pt x="5243" y="10168"/>
                      <a:pt x="3657" y="12157"/>
                    </a:cubicBezTo>
                    <a:cubicBezTo>
                      <a:pt x="2662" y="13394"/>
                      <a:pt x="1560" y="14604"/>
                      <a:pt x="1076" y="16136"/>
                    </a:cubicBezTo>
                    <a:cubicBezTo>
                      <a:pt x="565" y="17803"/>
                      <a:pt x="1022" y="19685"/>
                      <a:pt x="2098" y="21029"/>
                    </a:cubicBezTo>
                    <a:cubicBezTo>
                      <a:pt x="2474" y="21459"/>
                      <a:pt x="2877" y="21836"/>
                      <a:pt x="3334" y="22131"/>
                    </a:cubicBezTo>
                    <a:lnTo>
                      <a:pt x="3738" y="22346"/>
                    </a:lnTo>
                    <a:cubicBezTo>
                      <a:pt x="4007" y="22373"/>
                      <a:pt x="4275" y="22481"/>
                      <a:pt x="4517" y="22615"/>
                    </a:cubicBezTo>
                    <a:cubicBezTo>
                      <a:pt x="4669" y="22634"/>
                      <a:pt x="4822" y="22653"/>
                      <a:pt x="4983" y="22653"/>
                    </a:cubicBezTo>
                    <a:cubicBezTo>
                      <a:pt x="5050" y="22653"/>
                      <a:pt x="5119" y="22650"/>
                      <a:pt x="5189" y="22642"/>
                    </a:cubicBezTo>
                    <a:cubicBezTo>
                      <a:pt x="5808" y="22588"/>
                      <a:pt x="6453" y="22131"/>
                      <a:pt x="6587" y="21513"/>
                    </a:cubicBezTo>
                    <a:cubicBezTo>
                      <a:pt x="6803" y="20491"/>
                      <a:pt x="5781" y="19712"/>
                      <a:pt x="5270" y="18825"/>
                    </a:cubicBezTo>
                    <a:cubicBezTo>
                      <a:pt x="4464" y="17400"/>
                      <a:pt x="4974" y="15545"/>
                      <a:pt x="5888" y="14174"/>
                    </a:cubicBezTo>
                    <a:cubicBezTo>
                      <a:pt x="6749" y="12803"/>
                      <a:pt x="8012" y="11620"/>
                      <a:pt x="8738" y="10168"/>
                    </a:cubicBezTo>
                    <a:cubicBezTo>
                      <a:pt x="9572" y="8555"/>
                      <a:pt x="9760" y="6646"/>
                      <a:pt x="9249" y="4899"/>
                    </a:cubicBezTo>
                    <a:cubicBezTo>
                      <a:pt x="8738" y="3151"/>
                      <a:pt x="7528" y="1646"/>
                      <a:pt x="5942" y="732"/>
                    </a:cubicBezTo>
                    <a:cubicBezTo>
                      <a:pt x="5143" y="303"/>
                      <a:pt x="4258" y="1"/>
                      <a:pt x="337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7" name="Google Shape;1947;p24"/>
              <p:cNvSpPr/>
              <p:nvPr/>
            </p:nvSpPr>
            <p:spPr>
              <a:xfrm rot="5400000">
                <a:off x="8537170" y="908058"/>
                <a:ext cx="645783" cy="245115"/>
              </a:xfrm>
              <a:custGeom>
                <a:avLst/>
                <a:gdLst/>
                <a:ahLst/>
                <a:cxnLst/>
                <a:rect l="l" t="t" r="r" b="b"/>
                <a:pathLst>
                  <a:path w="15863" h="6021" extrusionOk="0">
                    <a:moveTo>
                      <a:pt x="11936" y="0"/>
                    </a:moveTo>
                    <a:cubicBezTo>
                      <a:pt x="11820" y="0"/>
                      <a:pt x="11703" y="3"/>
                      <a:pt x="11588" y="7"/>
                    </a:cubicBezTo>
                    <a:cubicBezTo>
                      <a:pt x="10351" y="87"/>
                      <a:pt x="9114" y="383"/>
                      <a:pt x="7958" y="921"/>
                    </a:cubicBezTo>
                    <a:cubicBezTo>
                      <a:pt x="6416" y="1649"/>
                      <a:pt x="3712" y="4068"/>
                      <a:pt x="1549" y="4068"/>
                    </a:cubicBezTo>
                    <a:cubicBezTo>
                      <a:pt x="997" y="4068"/>
                      <a:pt x="481" y="3911"/>
                      <a:pt x="28" y="3528"/>
                    </a:cubicBezTo>
                    <a:lnTo>
                      <a:pt x="1" y="3528"/>
                    </a:lnTo>
                    <a:cubicBezTo>
                      <a:pt x="158" y="5384"/>
                      <a:pt x="1312" y="6020"/>
                      <a:pt x="2704" y="6020"/>
                    </a:cubicBezTo>
                    <a:cubicBezTo>
                      <a:pt x="4175" y="6020"/>
                      <a:pt x="5912" y="5309"/>
                      <a:pt x="7018" y="4577"/>
                    </a:cubicBezTo>
                    <a:cubicBezTo>
                      <a:pt x="8335" y="3717"/>
                      <a:pt x="9679" y="2695"/>
                      <a:pt x="11211" y="2399"/>
                    </a:cubicBezTo>
                    <a:cubicBezTo>
                      <a:pt x="11537" y="2334"/>
                      <a:pt x="11866" y="2303"/>
                      <a:pt x="12194" y="2303"/>
                    </a:cubicBezTo>
                    <a:cubicBezTo>
                      <a:pt x="13358" y="2303"/>
                      <a:pt x="14509" y="2696"/>
                      <a:pt x="15432" y="3367"/>
                    </a:cubicBezTo>
                    <a:lnTo>
                      <a:pt x="15459" y="3340"/>
                    </a:lnTo>
                    <a:cubicBezTo>
                      <a:pt x="15755" y="3071"/>
                      <a:pt x="15862" y="2641"/>
                      <a:pt x="15755" y="2238"/>
                    </a:cubicBezTo>
                    <a:cubicBezTo>
                      <a:pt x="15567" y="1351"/>
                      <a:pt x="14706" y="652"/>
                      <a:pt x="13873" y="302"/>
                    </a:cubicBezTo>
                    <a:cubicBezTo>
                      <a:pt x="13278" y="73"/>
                      <a:pt x="12604" y="0"/>
                      <a:pt x="119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8" name="Google Shape;1948;p24"/>
              <p:cNvSpPr/>
              <p:nvPr/>
            </p:nvSpPr>
            <p:spPr>
              <a:xfrm rot="5400000">
                <a:off x="8025476" y="-10535"/>
                <a:ext cx="389676" cy="696711"/>
              </a:xfrm>
              <a:custGeom>
                <a:avLst/>
                <a:gdLst/>
                <a:ahLst/>
                <a:cxnLst/>
                <a:rect l="l" t="t" r="r" b="b"/>
                <a:pathLst>
                  <a:path w="9572" h="17114" extrusionOk="0">
                    <a:moveTo>
                      <a:pt x="5915" y="1"/>
                    </a:moveTo>
                    <a:cubicBezTo>
                      <a:pt x="6533" y="377"/>
                      <a:pt x="6668" y="1345"/>
                      <a:pt x="6480" y="2044"/>
                    </a:cubicBezTo>
                    <a:cubicBezTo>
                      <a:pt x="6211" y="3039"/>
                      <a:pt x="5082" y="3791"/>
                      <a:pt x="4329" y="4517"/>
                    </a:cubicBezTo>
                    <a:cubicBezTo>
                      <a:pt x="2501" y="6345"/>
                      <a:pt x="942" y="8496"/>
                      <a:pt x="323" y="10969"/>
                    </a:cubicBezTo>
                    <a:cubicBezTo>
                      <a:pt x="81" y="11991"/>
                      <a:pt x="1" y="13093"/>
                      <a:pt x="269" y="14115"/>
                    </a:cubicBezTo>
                    <a:cubicBezTo>
                      <a:pt x="566" y="15352"/>
                      <a:pt x="1865" y="17113"/>
                      <a:pt x="3328" y="17113"/>
                    </a:cubicBezTo>
                    <a:cubicBezTo>
                      <a:pt x="3455" y="17113"/>
                      <a:pt x="3582" y="17100"/>
                      <a:pt x="3711" y="17072"/>
                    </a:cubicBezTo>
                    <a:cubicBezTo>
                      <a:pt x="4221" y="16965"/>
                      <a:pt x="4652" y="16454"/>
                      <a:pt x="4598" y="15943"/>
                    </a:cubicBezTo>
                    <a:cubicBezTo>
                      <a:pt x="3522" y="14599"/>
                      <a:pt x="3092" y="12717"/>
                      <a:pt x="3576" y="11050"/>
                    </a:cubicBezTo>
                    <a:cubicBezTo>
                      <a:pt x="4060" y="9545"/>
                      <a:pt x="5162" y="8308"/>
                      <a:pt x="6184" y="7071"/>
                    </a:cubicBezTo>
                    <a:cubicBezTo>
                      <a:pt x="7797" y="5109"/>
                      <a:pt x="9571" y="727"/>
                      <a:pt x="59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949" name="Google Shape;1949;p24"/>
          <p:cNvGrpSpPr/>
          <p:nvPr/>
        </p:nvGrpSpPr>
        <p:grpSpPr>
          <a:xfrm>
            <a:off x="129525" y="67849"/>
            <a:ext cx="8884950" cy="5007801"/>
            <a:chOff x="129525" y="67849"/>
            <a:chExt cx="8884950" cy="5007801"/>
          </a:xfrm>
        </p:grpSpPr>
        <p:grpSp>
          <p:nvGrpSpPr>
            <p:cNvPr id="1950" name="Google Shape;1950;p24"/>
            <p:cNvGrpSpPr/>
            <p:nvPr/>
          </p:nvGrpSpPr>
          <p:grpSpPr>
            <a:xfrm>
              <a:off x="190971" y="1558392"/>
              <a:ext cx="393857" cy="521341"/>
              <a:chOff x="150169" y="1487750"/>
              <a:chExt cx="386134" cy="511119"/>
            </a:xfrm>
          </p:grpSpPr>
          <p:grpSp>
            <p:nvGrpSpPr>
              <p:cNvPr id="1951" name="Google Shape;1951;p24"/>
              <p:cNvGrpSpPr/>
              <p:nvPr/>
            </p:nvGrpSpPr>
            <p:grpSpPr>
              <a:xfrm>
                <a:off x="150169" y="1688047"/>
                <a:ext cx="386134" cy="310821"/>
                <a:chOff x="150169" y="1688047"/>
                <a:chExt cx="386134" cy="310821"/>
              </a:xfrm>
            </p:grpSpPr>
            <p:sp>
              <p:nvSpPr>
                <p:cNvPr id="1952" name="Google Shape;1952;p24"/>
                <p:cNvSpPr/>
                <p:nvPr/>
              </p:nvSpPr>
              <p:spPr>
                <a:xfrm rot="5400000">
                  <a:off x="187825" y="1650391"/>
                  <a:ext cx="310821" cy="3861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35" h="9485" extrusionOk="0">
                      <a:moveTo>
                        <a:pt x="7018" y="0"/>
                      </a:moveTo>
                      <a:cubicBezTo>
                        <a:pt x="6992" y="0"/>
                        <a:pt x="6965" y="2"/>
                        <a:pt x="6936" y="7"/>
                      </a:cubicBezTo>
                      <a:cubicBezTo>
                        <a:pt x="6345" y="87"/>
                        <a:pt x="6372" y="1593"/>
                        <a:pt x="6264" y="1996"/>
                      </a:cubicBezTo>
                      <a:cubicBezTo>
                        <a:pt x="6076" y="3233"/>
                        <a:pt x="5242" y="4335"/>
                        <a:pt x="4113" y="4953"/>
                      </a:cubicBezTo>
                      <a:cubicBezTo>
                        <a:pt x="3307" y="5383"/>
                        <a:pt x="2339" y="5518"/>
                        <a:pt x="1532" y="5948"/>
                      </a:cubicBezTo>
                      <a:cubicBezTo>
                        <a:pt x="699" y="6378"/>
                        <a:pt x="0" y="7265"/>
                        <a:pt x="188" y="8179"/>
                      </a:cubicBezTo>
                      <a:cubicBezTo>
                        <a:pt x="323" y="8771"/>
                        <a:pt x="860" y="9228"/>
                        <a:pt x="1425" y="9389"/>
                      </a:cubicBezTo>
                      <a:cubicBezTo>
                        <a:pt x="1665" y="9455"/>
                        <a:pt x="1909" y="9485"/>
                        <a:pt x="2155" y="9485"/>
                      </a:cubicBezTo>
                      <a:cubicBezTo>
                        <a:pt x="2514" y="9485"/>
                        <a:pt x="2875" y="9420"/>
                        <a:pt x="3226" y="9308"/>
                      </a:cubicBezTo>
                      <a:cubicBezTo>
                        <a:pt x="4732" y="8878"/>
                        <a:pt x="5995" y="7749"/>
                        <a:pt x="6640" y="6297"/>
                      </a:cubicBezTo>
                      <a:cubicBezTo>
                        <a:pt x="7286" y="4819"/>
                        <a:pt x="7205" y="3206"/>
                        <a:pt x="7286" y="1620"/>
                      </a:cubicBezTo>
                      <a:cubicBezTo>
                        <a:pt x="7311" y="1207"/>
                        <a:pt x="7635" y="0"/>
                        <a:pt x="701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53" name="Google Shape;1953;p24"/>
                <p:cNvSpPr/>
                <p:nvPr/>
              </p:nvSpPr>
              <p:spPr>
                <a:xfrm rot="5400000">
                  <a:off x="177580" y="1798027"/>
                  <a:ext cx="142322" cy="799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96" h="1963" fill="none" extrusionOk="0">
                      <a:moveTo>
                        <a:pt x="1" y="1963"/>
                      </a:moveTo>
                      <a:cubicBezTo>
                        <a:pt x="1372" y="1936"/>
                        <a:pt x="2716" y="1183"/>
                        <a:pt x="3496" y="0"/>
                      </a:cubicBezTo>
                    </a:path>
                  </a:pathLst>
                </a:custGeom>
                <a:solidFill>
                  <a:schemeClr val="dk2"/>
                </a:solidFill>
                <a:ln w="8725" cap="flat" cmpd="sng">
                  <a:solidFill>
                    <a:schemeClr val="lt1"/>
                  </a:solidFill>
                  <a:prstDash val="solid"/>
                  <a:miter lim="2688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954" name="Google Shape;1954;p24"/>
              <p:cNvGrpSpPr/>
              <p:nvPr/>
            </p:nvGrpSpPr>
            <p:grpSpPr>
              <a:xfrm>
                <a:off x="163277" y="1487750"/>
                <a:ext cx="362360" cy="403884"/>
                <a:chOff x="163277" y="1487750"/>
                <a:chExt cx="362360" cy="403884"/>
              </a:xfrm>
            </p:grpSpPr>
            <p:sp>
              <p:nvSpPr>
                <p:cNvPr id="1955" name="Google Shape;1955;p24"/>
                <p:cNvSpPr/>
                <p:nvPr/>
              </p:nvSpPr>
              <p:spPr>
                <a:xfrm rot="5400000">
                  <a:off x="142515" y="1508512"/>
                  <a:ext cx="403884" cy="3623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21" h="8901" extrusionOk="0">
                      <a:moveTo>
                        <a:pt x="9324" y="0"/>
                      </a:moveTo>
                      <a:cubicBezTo>
                        <a:pt x="8928" y="0"/>
                        <a:pt x="8393" y="824"/>
                        <a:pt x="8065" y="1169"/>
                      </a:cubicBezTo>
                      <a:cubicBezTo>
                        <a:pt x="7528" y="1895"/>
                        <a:pt x="6479" y="2003"/>
                        <a:pt x="5592" y="2137"/>
                      </a:cubicBezTo>
                      <a:cubicBezTo>
                        <a:pt x="4167" y="2326"/>
                        <a:pt x="2769" y="2809"/>
                        <a:pt x="1694" y="3777"/>
                      </a:cubicBezTo>
                      <a:cubicBezTo>
                        <a:pt x="646" y="4745"/>
                        <a:pt x="0" y="6277"/>
                        <a:pt x="350" y="7649"/>
                      </a:cubicBezTo>
                      <a:cubicBezTo>
                        <a:pt x="511" y="8213"/>
                        <a:pt x="834" y="8778"/>
                        <a:pt x="1425" y="8885"/>
                      </a:cubicBezTo>
                      <a:cubicBezTo>
                        <a:pt x="1485" y="8896"/>
                        <a:pt x="1544" y="8901"/>
                        <a:pt x="1604" y="8901"/>
                      </a:cubicBezTo>
                      <a:cubicBezTo>
                        <a:pt x="2005" y="8901"/>
                        <a:pt x="2405" y="8675"/>
                        <a:pt x="2662" y="8348"/>
                      </a:cubicBezTo>
                      <a:cubicBezTo>
                        <a:pt x="2958" y="7971"/>
                        <a:pt x="3119" y="7541"/>
                        <a:pt x="3334" y="7111"/>
                      </a:cubicBezTo>
                      <a:cubicBezTo>
                        <a:pt x="3764" y="6170"/>
                        <a:pt x="4275" y="5175"/>
                        <a:pt x="5108" y="4557"/>
                      </a:cubicBezTo>
                      <a:cubicBezTo>
                        <a:pt x="6022" y="3858"/>
                        <a:pt x="7205" y="3589"/>
                        <a:pt x="8200" y="2971"/>
                      </a:cubicBezTo>
                      <a:cubicBezTo>
                        <a:pt x="8872" y="2567"/>
                        <a:pt x="9920" y="1627"/>
                        <a:pt x="9759" y="712"/>
                      </a:cubicBezTo>
                      <a:cubicBezTo>
                        <a:pt x="9672" y="190"/>
                        <a:pt x="9514" y="0"/>
                        <a:pt x="932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56" name="Google Shape;1956;p24"/>
                <p:cNvSpPr/>
                <p:nvPr/>
              </p:nvSpPr>
              <p:spPr>
                <a:xfrm rot="5400000">
                  <a:off x="256926" y="1509633"/>
                  <a:ext cx="52557" cy="135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1" h="3334" fill="none" extrusionOk="0">
                      <a:moveTo>
                        <a:pt x="1291" y="0"/>
                      </a:moveTo>
                      <a:cubicBezTo>
                        <a:pt x="431" y="833"/>
                        <a:pt x="1" y="2124"/>
                        <a:pt x="189" y="3334"/>
                      </a:cubicBezTo>
                    </a:path>
                  </a:pathLst>
                </a:custGeom>
                <a:solidFill>
                  <a:schemeClr val="dk2"/>
                </a:solidFill>
                <a:ln w="8725" cap="flat" cmpd="sng">
                  <a:solidFill>
                    <a:schemeClr val="lt1"/>
                  </a:solidFill>
                  <a:prstDash val="solid"/>
                  <a:miter lim="2688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957" name="Google Shape;1957;p24"/>
            <p:cNvGrpSpPr/>
            <p:nvPr/>
          </p:nvGrpSpPr>
          <p:grpSpPr>
            <a:xfrm>
              <a:off x="190971" y="3064606"/>
              <a:ext cx="393857" cy="520467"/>
              <a:chOff x="149088" y="3036924"/>
              <a:chExt cx="386134" cy="510262"/>
            </a:xfrm>
          </p:grpSpPr>
          <p:grpSp>
            <p:nvGrpSpPr>
              <p:cNvPr id="1958" name="Google Shape;1958;p24"/>
              <p:cNvGrpSpPr/>
              <p:nvPr/>
            </p:nvGrpSpPr>
            <p:grpSpPr>
              <a:xfrm>
                <a:off x="149088" y="3036924"/>
                <a:ext cx="386134" cy="311106"/>
                <a:chOff x="149088" y="3036924"/>
                <a:chExt cx="386134" cy="311106"/>
              </a:xfrm>
            </p:grpSpPr>
            <p:sp>
              <p:nvSpPr>
                <p:cNvPr id="1959" name="Google Shape;1959;p24"/>
                <p:cNvSpPr/>
                <p:nvPr/>
              </p:nvSpPr>
              <p:spPr>
                <a:xfrm rot="5400000">
                  <a:off x="186602" y="2999410"/>
                  <a:ext cx="311106" cy="3861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42" h="9485" extrusionOk="0">
                      <a:moveTo>
                        <a:pt x="641" y="1"/>
                      </a:moveTo>
                      <a:cubicBezTo>
                        <a:pt x="0" y="1"/>
                        <a:pt x="329" y="1201"/>
                        <a:pt x="355" y="1618"/>
                      </a:cubicBezTo>
                      <a:cubicBezTo>
                        <a:pt x="436" y="3204"/>
                        <a:pt x="355" y="4817"/>
                        <a:pt x="1001" y="6295"/>
                      </a:cubicBezTo>
                      <a:cubicBezTo>
                        <a:pt x="1646" y="7747"/>
                        <a:pt x="2909" y="8876"/>
                        <a:pt x="4415" y="9333"/>
                      </a:cubicBezTo>
                      <a:cubicBezTo>
                        <a:pt x="4759" y="9427"/>
                        <a:pt x="5111" y="9484"/>
                        <a:pt x="5463" y="9484"/>
                      </a:cubicBezTo>
                      <a:cubicBezTo>
                        <a:pt x="5716" y="9484"/>
                        <a:pt x="5968" y="9455"/>
                        <a:pt x="6216" y="9387"/>
                      </a:cubicBezTo>
                      <a:cubicBezTo>
                        <a:pt x="6781" y="9226"/>
                        <a:pt x="7318" y="8796"/>
                        <a:pt x="7453" y="8177"/>
                      </a:cubicBezTo>
                      <a:cubicBezTo>
                        <a:pt x="7641" y="7263"/>
                        <a:pt x="6915" y="6403"/>
                        <a:pt x="6109" y="5973"/>
                      </a:cubicBezTo>
                      <a:cubicBezTo>
                        <a:pt x="5275" y="5516"/>
                        <a:pt x="4334" y="5381"/>
                        <a:pt x="3474" y="4951"/>
                      </a:cubicBezTo>
                      <a:cubicBezTo>
                        <a:pt x="2372" y="4387"/>
                        <a:pt x="1565" y="3231"/>
                        <a:pt x="1323" y="1994"/>
                      </a:cubicBezTo>
                      <a:cubicBezTo>
                        <a:pt x="1270" y="1591"/>
                        <a:pt x="1296" y="85"/>
                        <a:pt x="705" y="5"/>
                      </a:cubicBezTo>
                      <a:cubicBezTo>
                        <a:pt x="683" y="2"/>
                        <a:pt x="661" y="1"/>
                        <a:pt x="64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60" name="Google Shape;1960;p24"/>
                <p:cNvSpPr/>
                <p:nvPr/>
              </p:nvSpPr>
              <p:spPr>
                <a:xfrm rot="5400000">
                  <a:off x="190260" y="3141124"/>
                  <a:ext cx="121519" cy="711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5" h="1748" fill="none" extrusionOk="0">
                      <a:moveTo>
                        <a:pt x="1" y="0"/>
                      </a:moveTo>
                      <a:cubicBezTo>
                        <a:pt x="646" y="1022"/>
                        <a:pt x="1775" y="1694"/>
                        <a:pt x="2985" y="1748"/>
                      </a:cubicBezTo>
                    </a:path>
                  </a:pathLst>
                </a:custGeom>
                <a:solidFill>
                  <a:schemeClr val="dk2"/>
                </a:solidFill>
                <a:ln w="8725" cap="flat" cmpd="sng">
                  <a:solidFill>
                    <a:schemeClr val="lt1"/>
                  </a:solidFill>
                  <a:prstDash val="solid"/>
                  <a:miter lim="2688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961" name="Google Shape;1961;p24"/>
              <p:cNvGrpSpPr/>
              <p:nvPr/>
            </p:nvGrpSpPr>
            <p:grpSpPr>
              <a:xfrm>
                <a:off x="163377" y="3143302"/>
                <a:ext cx="362360" cy="403884"/>
                <a:chOff x="163377" y="3143302"/>
                <a:chExt cx="362360" cy="403884"/>
              </a:xfrm>
            </p:grpSpPr>
            <p:sp>
              <p:nvSpPr>
                <p:cNvPr id="1962" name="Google Shape;1962;p24"/>
                <p:cNvSpPr/>
                <p:nvPr/>
              </p:nvSpPr>
              <p:spPr>
                <a:xfrm rot="5400000">
                  <a:off x="142615" y="3164064"/>
                  <a:ext cx="403884" cy="3623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21" h="8901" extrusionOk="0">
                      <a:moveTo>
                        <a:pt x="567" y="0"/>
                      </a:moveTo>
                      <a:cubicBezTo>
                        <a:pt x="380" y="0"/>
                        <a:pt x="222" y="190"/>
                        <a:pt x="135" y="712"/>
                      </a:cubicBezTo>
                      <a:cubicBezTo>
                        <a:pt x="1" y="1627"/>
                        <a:pt x="995" y="2567"/>
                        <a:pt x="1668" y="2971"/>
                      </a:cubicBezTo>
                      <a:cubicBezTo>
                        <a:pt x="2689" y="3589"/>
                        <a:pt x="3872" y="3831"/>
                        <a:pt x="4759" y="4557"/>
                      </a:cubicBezTo>
                      <a:cubicBezTo>
                        <a:pt x="5620" y="5202"/>
                        <a:pt x="6103" y="6143"/>
                        <a:pt x="6560" y="7111"/>
                      </a:cubicBezTo>
                      <a:cubicBezTo>
                        <a:pt x="6749" y="7541"/>
                        <a:pt x="6910" y="7971"/>
                        <a:pt x="7233" y="8348"/>
                      </a:cubicBezTo>
                      <a:cubicBezTo>
                        <a:pt x="7490" y="8675"/>
                        <a:pt x="7869" y="8901"/>
                        <a:pt x="8282" y="8901"/>
                      </a:cubicBezTo>
                      <a:cubicBezTo>
                        <a:pt x="8344" y="8901"/>
                        <a:pt x="8406" y="8896"/>
                        <a:pt x="8469" y="8885"/>
                      </a:cubicBezTo>
                      <a:cubicBezTo>
                        <a:pt x="9034" y="8778"/>
                        <a:pt x="9410" y="8213"/>
                        <a:pt x="9545" y="7649"/>
                      </a:cubicBezTo>
                      <a:cubicBezTo>
                        <a:pt x="9921" y="6224"/>
                        <a:pt x="9276" y="4745"/>
                        <a:pt x="8200" y="3777"/>
                      </a:cubicBezTo>
                      <a:cubicBezTo>
                        <a:pt x="7125" y="2836"/>
                        <a:pt x="5700" y="2326"/>
                        <a:pt x="4222" y="2137"/>
                      </a:cubicBezTo>
                      <a:cubicBezTo>
                        <a:pt x="3334" y="2003"/>
                        <a:pt x="2313" y="1895"/>
                        <a:pt x="1748" y="1169"/>
                      </a:cubicBezTo>
                      <a:cubicBezTo>
                        <a:pt x="1476" y="824"/>
                        <a:pt x="957" y="0"/>
                        <a:pt x="56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63" name="Google Shape;1963;p24"/>
                <p:cNvSpPr/>
                <p:nvPr/>
              </p:nvSpPr>
              <p:spPr>
                <a:xfrm rot="5400000">
                  <a:off x="263580" y="3400494"/>
                  <a:ext cx="58052" cy="125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6" h="3093" fill="none" extrusionOk="0">
                      <a:moveTo>
                        <a:pt x="1" y="0"/>
                      </a:moveTo>
                      <a:cubicBezTo>
                        <a:pt x="915" y="753"/>
                        <a:pt x="1426" y="1909"/>
                        <a:pt x="1372" y="3092"/>
                      </a:cubicBezTo>
                    </a:path>
                  </a:pathLst>
                </a:custGeom>
                <a:solidFill>
                  <a:schemeClr val="dk2"/>
                </a:solidFill>
                <a:ln w="8725" cap="flat" cmpd="sng">
                  <a:solidFill>
                    <a:schemeClr val="lt1"/>
                  </a:solidFill>
                  <a:prstDash val="solid"/>
                  <a:miter lim="2688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964" name="Google Shape;1964;p24"/>
            <p:cNvGrpSpPr/>
            <p:nvPr/>
          </p:nvGrpSpPr>
          <p:grpSpPr>
            <a:xfrm>
              <a:off x="5125161" y="4568439"/>
              <a:ext cx="791301" cy="327167"/>
              <a:chOff x="5701558" y="4293124"/>
              <a:chExt cx="1055068" cy="436223"/>
            </a:xfrm>
          </p:grpSpPr>
          <p:sp>
            <p:nvSpPr>
              <p:cNvPr id="1965" name="Google Shape;1965;p24"/>
              <p:cNvSpPr/>
              <p:nvPr/>
            </p:nvSpPr>
            <p:spPr>
              <a:xfrm rot="5400000">
                <a:off x="6059347" y="4032069"/>
                <a:ext cx="339489" cy="1055068"/>
              </a:xfrm>
              <a:custGeom>
                <a:avLst/>
                <a:gdLst/>
                <a:ahLst/>
                <a:cxnLst/>
                <a:rect l="l" t="t" r="r" b="b"/>
                <a:pathLst>
                  <a:path w="6131" h="19054" extrusionOk="0">
                    <a:moveTo>
                      <a:pt x="2795" y="1"/>
                    </a:moveTo>
                    <a:cubicBezTo>
                      <a:pt x="2659" y="1"/>
                      <a:pt x="2526" y="14"/>
                      <a:pt x="2394" y="38"/>
                    </a:cubicBezTo>
                    <a:cubicBezTo>
                      <a:pt x="2152" y="173"/>
                      <a:pt x="1883" y="280"/>
                      <a:pt x="1614" y="307"/>
                    </a:cubicBezTo>
                    <a:cubicBezTo>
                      <a:pt x="1453" y="388"/>
                      <a:pt x="1291" y="495"/>
                      <a:pt x="1157" y="657"/>
                    </a:cubicBezTo>
                    <a:cubicBezTo>
                      <a:pt x="1022" y="845"/>
                      <a:pt x="915" y="1006"/>
                      <a:pt x="834" y="1194"/>
                    </a:cubicBezTo>
                    <a:cubicBezTo>
                      <a:pt x="646" y="1866"/>
                      <a:pt x="915" y="2592"/>
                      <a:pt x="1291" y="3157"/>
                    </a:cubicBezTo>
                    <a:cubicBezTo>
                      <a:pt x="1668" y="3802"/>
                      <a:pt x="2178" y="4367"/>
                      <a:pt x="2555" y="5012"/>
                    </a:cubicBezTo>
                    <a:cubicBezTo>
                      <a:pt x="3576" y="6732"/>
                      <a:pt x="2931" y="8561"/>
                      <a:pt x="2017" y="10147"/>
                    </a:cubicBezTo>
                    <a:cubicBezTo>
                      <a:pt x="1372" y="11249"/>
                      <a:pt x="646" y="12324"/>
                      <a:pt x="323" y="13588"/>
                    </a:cubicBezTo>
                    <a:cubicBezTo>
                      <a:pt x="1" y="14986"/>
                      <a:pt x="323" y="16572"/>
                      <a:pt x="1211" y="17701"/>
                    </a:cubicBezTo>
                    <a:cubicBezTo>
                      <a:pt x="1426" y="17970"/>
                      <a:pt x="1641" y="18212"/>
                      <a:pt x="1910" y="18427"/>
                    </a:cubicBezTo>
                    <a:cubicBezTo>
                      <a:pt x="2414" y="18815"/>
                      <a:pt x="2992" y="19053"/>
                      <a:pt x="3567" y="19053"/>
                    </a:cubicBezTo>
                    <a:cubicBezTo>
                      <a:pt x="4189" y="19053"/>
                      <a:pt x="4807" y="18775"/>
                      <a:pt x="5324" y="18104"/>
                    </a:cubicBezTo>
                    <a:cubicBezTo>
                      <a:pt x="5835" y="17378"/>
                      <a:pt x="5942" y="16330"/>
                      <a:pt x="5754" y="15416"/>
                    </a:cubicBezTo>
                    <a:cubicBezTo>
                      <a:pt x="5485" y="14287"/>
                      <a:pt x="4813" y="13319"/>
                      <a:pt x="4571" y="12190"/>
                    </a:cubicBezTo>
                    <a:cubicBezTo>
                      <a:pt x="4033" y="9609"/>
                      <a:pt x="6050" y="7163"/>
                      <a:pt x="6077" y="4528"/>
                    </a:cubicBezTo>
                    <a:cubicBezTo>
                      <a:pt x="6130" y="2807"/>
                      <a:pt x="5109" y="576"/>
                      <a:pt x="3308" y="65"/>
                    </a:cubicBezTo>
                    <a:cubicBezTo>
                      <a:pt x="3130" y="21"/>
                      <a:pt x="2961" y="1"/>
                      <a:pt x="279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6" name="Google Shape;1966;p24"/>
              <p:cNvSpPr/>
              <p:nvPr/>
            </p:nvSpPr>
            <p:spPr>
              <a:xfrm rot="5400000">
                <a:off x="6079199" y="3942283"/>
                <a:ext cx="291813" cy="993493"/>
              </a:xfrm>
              <a:custGeom>
                <a:avLst/>
                <a:gdLst/>
                <a:ahLst/>
                <a:cxnLst/>
                <a:rect l="l" t="t" r="r" b="b"/>
                <a:pathLst>
                  <a:path w="5270" h="17942" extrusionOk="0">
                    <a:moveTo>
                      <a:pt x="2776" y="0"/>
                    </a:moveTo>
                    <a:cubicBezTo>
                      <a:pt x="2362" y="0"/>
                      <a:pt x="1956" y="339"/>
                      <a:pt x="1775" y="728"/>
                    </a:cubicBezTo>
                    <a:cubicBezTo>
                      <a:pt x="1613" y="1158"/>
                      <a:pt x="1640" y="1615"/>
                      <a:pt x="1775" y="2072"/>
                    </a:cubicBezTo>
                    <a:cubicBezTo>
                      <a:pt x="2044" y="3013"/>
                      <a:pt x="2662" y="3846"/>
                      <a:pt x="2904" y="4814"/>
                    </a:cubicBezTo>
                    <a:cubicBezTo>
                      <a:pt x="3226" y="6373"/>
                      <a:pt x="2554" y="7933"/>
                      <a:pt x="1775" y="9357"/>
                    </a:cubicBezTo>
                    <a:cubicBezTo>
                      <a:pt x="1049" y="10728"/>
                      <a:pt x="135" y="12180"/>
                      <a:pt x="81" y="13766"/>
                    </a:cubicBezTo>
                    <a:cubicBezTo>
                      <a:pt x="0" y="14922"/>
                      <a:pt x="431" y="16132"/>
                      <a:pt x="1210" y="17019"/>
                    </a:cubicBezTo>
                    <a:cubicBezTo>
                      <a:pt x="1677" y="17527"/>
                      <a:pt x="2373" y="17942"/>
                      <a:pt x="3033" y="17942"/>
                    </a:cubicBezTo>
                    <a:cubicBezTo>
                      <a:pt x="3248" y="17942"/>
                      <a:pt x="3459" y="17898"/>
                      <a:pt x="3657" y="17799"/>
                    </a:cubicBezTo>
                    <a:cubicBezTo>
                      <a:pt x="3388" y="17584"/>
                      <a:pt x="3173" y="17342"/>
                      <a:pt x="2958" y="17073"/>
                    </a:cubicBezTo>
                    <a:cubicBezTo>
                      <a:pt x="2070" y="15917"/>
                      <a:pt x="1748" y="14358"/>
                      <a:pt x="2070" y="12960"/>
                    </a:cubicBezTo>
                    <a:cubicBezTo>
                      <a:pt x="2393" y="11696"/>
                      <a:pt x="3119" y="10621"/>
                      <a:pt x="3764" y="9519"/>
                    </a:cubicBezTo>
                    <a:cubicBezTo>
                      <a:pt x="4678" y="7933"/>
                      <a:pt x="5270" y="6051"/>
                      <a:pt x="4302" y="4384"/>
                    </a:cubicBezTo>
                    <a:cubicBezTo>
                      <a:pt x="3925" y="3739"/>
                      <a:pt x="3415" y="3174"/>
                      <a:pt x="2984" y="2529"/>
                    </a:cubicBezTo>
                    <a:cubicBezTo>
                      <a:pt x="2635" y="1937"/>
                      <a:pt x="2366" y="1265"/>
                      <a:pt x="2554" y="593"/>
                    </a:cubicBezTo>
                    <a:cubicBezTo>
                      <a:pt x="2635" y="378"/>
                      <a:pt x="2716" y="217"/>
                      <a:pt x="2850" y="56"/>
                    </a:cubicBezTo>
                    <a:lnTo>
                      <a:pt x="2823" y="2"/>
                    </a:lnTo>
                    <a:cubicBezTo>
                      <a:pt x="2808" y="1"/>
                      <a:pt x="2792" y="0"/>
                      <a:pt x="277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7" name="Google Shape;1967;p24"/>
              <p:cNvSpPr/>
              <p:nvPr/>
            </p:nvSpPr>
            <p:spPr>
              <a:xfrm rot="5400000">
                <a:off x="6551277" y="4527594"/>
                <a:ext cx="93856" cy="163792"/>
              </a:xfrm>
              <a:custGeom>
                <a:avLst/>
                <a:gdLst/>
                <a:ahLst/>
                <a:cxnLst/>
                <a:rect l="l" t="t" r="r" b="b"/>
                <a:pathLst>
                  <a:path w="1695" h="2958" fill="none" extrusionOk="0">
                    <a:moveTo>
                      <a:pt x="0" y="1"/>
                    </a:moveTo>
                    <a:cubicBezTo>
                      <a:pt x="1049" y="538"/>
                      <a:pt x="1694" y="1775"/>
                      <a:pt x="1533" y="2958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8" name="Google Shape;1968;p24"/>
              <p:cNvSpPr/>
              <p:nvPr/>
            </p:nvSpPr>
            <p:spPr>
              <a:xfrm rot="5400000">
                <a:off x="5895536" y="4382437"/>
                <a:ext cx="92361" cy="297793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5378" fill="none" extrusionOk="0">
                    <a:moveTo>
                      <a:pt x="673" y="1"/>
                    </a:moveTo>
                    <a:cubicBezTo>
                      <a:pt x="0" y="1775"/>
                      <a:pt x="377" y="3979"/>
                      <a:pt x="1667" y="5377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69" name="Google Shape;1969;p24"/>
            <p:cNvGrpSpPr/>
            <p:nvPr/>
          </p:nvGrpSpPr>
          <p:grpSpPr>
            <a:xfrm>
              <a:off x="4155264" y="4465093"/>
              <a:ext cx="835024" cy="533860"/>
              <a:chOff x="4472663" y="4151483"/>
              <a:chExt cx="1113365" cy="711813"/>
            </a:xfrm>
          </p:grpSpPr>
          <p:sp>
            <p:nvSpPr>
              <p:cNvPr id="1970" name="Google Shape;1970;p24"/>
              <p:cNvSpPr/>
              <p:nvPr/>
            </p:nvSpPr>
            <p:spPr>
              <a:xfrm rot="5400000">
                <a:off x="4964777" y="4258601"/>
                <a:ext cx="684847" cy="518674"/>
              </a:xfrm>
              <a:custGeom>
                <a:avLst/>
                <a:gdLst/>
                <a:ahLst/>
                <a:cxnLst/>
                <a:rect l="l" t="t" r="r" b="b"/>
                <a:pathLst>
                  <a:path w="12368" h="9367" extrusionOk="0">
                    <a:moveTo>
                      <a:pt x="8759" y="1"/>
                    </a:moveTo>
                    <a:cubicBezTo>
                      <a:pt x="7582" y="1"/>
                      <a:pt x="6485" y="532"/>
                      <a:pt x="5619" y="1346"/>
                    </a:cubicBezTo>
                    <a:cubicBezTo>
                      <a:pt x="4759" y="2179"/>
                      <a:pt x="4168" y="3255"/>
                      <a:pt x="3711" y="4384"/>
                    </a:cubicBezTo>
                    <a:cubicBezTo>
                      <a:pt x="3361" y="5190"/>
                      <a:pt x="3092" y="6051"/>
                      <a:pt x="2608" y="6750"/>
                    </a:cubicBezTo>
                    <a:cubicBezTo>
                      <a:pt x="2366" y="7153"/>
                      <a:pt x="2017" y="7502"/>
                      <a:pt x="1614" y="7744"/>
                    </a:cubicBezTo>
                    <a:cubicBezTo>
                      <a:pt x="1345" y="7906"/>
                      <a:pt x="807" y="7959"/>
                      <a:pt x="619" y="8174"/>
                    </a:cubicBezTo>
                    <a:cubicBezTo>
                      <a:pt x="1" y="8739"/>
                      <a:pt x="619" y="9277"/>
                      <a:pt x="1318" y="9357"/>
                    </a:cubicBezTo>
                    <a:cubicBezTo>
                      <a:pt x="1409" y="9363"/>
                      <a:pt x="1501" y="9366"/>
                      <a:pt x="1592" y="9366"/>
                    </a:cubicBezTo>
                    <a:cubicBezTo>
                      <a:pt x="2712" y="9366"/>
                      <a:pt x="3829" y="8914"/>
                      <a:pt x="4625" y="8094"/>
                    </a:cubicBezTo>
                    <a:cubicBezTo>
                      <a:pt x="5350" y="7287"/>
                      <a:pt x="5888" y="6158"/>
                      <a:pt x="6937" y="5889"/>
                    </a:cubicBezTo>
                    <a:cubicBezTo>
                      <a:pt x="7096" y="5846"/>
                      <a:pt x="7256" y="5828"/>
                      <a:pt x="7415" y="5828"/>
                    </a:cubicBezTo>
                    <a:cubicBezTo>
                      <a:pt x="8266" y="5828"/>
                      <a:pt x="9121" y="6339"/>
                      <a:pt x="10005" y="6339"/>
                    </a:cubicBezTo>
                    <a:cubicBezTo>
                      <a:pt x="10102" y="6339"/>
                      <a:pt x="10199" y="6333"/>
                      <a:pt x="10297" y="6319"/>
                    </a:cubicBezTo>
                    <a:cubicBezTo>
                      <a:pt x="11265" y="6158"/>
                      <a:pt x="11964" y="5244"/>
                      <a:pt x="12179" y="4276"/>
                    </a:cubicBezTo>
                    <a:cubicBezTo>
                      <a:pt x="12367" y="3282"/>
                      <a:pt x="12152" y="2206"/>
                      <a:pt x="11507" y="1400"/>
                    </a:cubicBezTo>
                    <a:cubicBezTo>
                      <a:pt x="10889" y="593"/>
                      <a:pt x="9894" y="82"/>
                      <a:pt x="8845" y="2"/>
                    </a:cubicBezTo>
                    <a:cubicBezTo>
                      <a:pt x="8816" y="1"/>
                      <a:pt x="8787" y="1"/>
                      <a:pt x="875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1" name="Google Shape;1971;p24"/>
              <p:cNvSpPr/>
              <p:nvPr/>
            </p:nvSpPr>
            <p:spPr>
              <a:xfrm rot="5400000">
                <a:off x="4409342" y="4262089"/>
                <a:ext cx="683297" cy="519117"/>
              </a:xfrm>
              <a:custGeom>
                <a:avLst/>
                <a:gdLst/>
                <a:ahLst/>
                <a:cxnLst/>
                <a:rect l="l" t="t" r="r" b="b"/>
                <a:pathLst>
                  <a:path w="12340" h="9375" extrusionOk="0">
                    <a:moveTo>
                      <a:pt x="1653" y="0"/>
                    </a:moveTo>
                    <a:cubicBezTo>
                      <a:pt x="1541" y="0"/>
                      <a:pt x="1429" y="5"/>
                      <a:pt x="1317" y="15"/>
                    </a:cubicBezTo>
                    <a:cubicBezTo>
                      <a:pt x="592" y="96"/>
                      <a:pt x="0" y="580"/>
                      <a:pt x="592" y="1198"/>
                    </a:cubicBezTo>
                    <a:cubicBezTo>
                      <a:pt x="807" y="1440"/>
                      <a:pt x="1344" y="1467"/>
                      <a:pt x="1613" y="1628"/>
                    </a:cubicBezTo>
                    <a:cubicBezTo>
                      <a:pt x="1990" y="1897"/>
                      <a:pt x="2312" y="2247"/>
                      <a:pt x="2581" y="2596"/>
                    </a:cubicBezTo>
                    <a:cubicBezTo>
                      <a:pt x="3092" y="3349"/>
                      <a:pt x="3361" y="4182"/>
                      <a:pt x="3683" y="4989"/>
                    </a:cubicBezTo>
                    <a:cubicBezTo>
                      <a:pt x="4167" y="6091"/>
                      <a:pt x="4732" y="7166"/>
                      <a:pt x="5619" y="8027"/>
                    </a:cubicBezTo>
                    <a:cubicBezTo>
                      <a:pt x="6441" y="8823"/>
                      <a:pt x="7534" y="9374"/>
                      <a:pt x="8686" y="9374"/>
                    </a:cubicBezTo>
                    <a:cubicBezTo>
                      <a:pt x="8739" y="9374"/>
                      <a:pt x="8792" y="9373"/>
                      <a:pt x="8845" y="9371"/>
                    </a:cubicBezTo>
                    <a:cubicBezTo>
                      <a:pt x="9840" y="9290"/>
                      <a:pt x="10808" y="8779"/>
                      <a:pt x="11453" y="7973"/>
                    </a:cubicBezTo>
                    <a:cubicBezTo>
                      <a:pt x="12071" y="7166"/>
                      <a:pt x="12340" y="6091"/>
                      <a:pt x="12125" y="5096"/>
                    </a:cubicBezTo>
                    <a:cubicBezTo>
                      <a:pt x="11937" y="4129"/>
                      <a:pt x="11211" y="3161"/>
                      <a:pt x="10270" y="3053"/>
                    </a:cubicBezTo>
                    <a:cubicBezTo>
                      <a:pt x="10163" y="3035"/>
                      <a:pt x="10055" y="3027"/>
                      <a:pt x="9947" y="3027"/>
                    </a:cubicBezTo>
                    <a:cubicBezTo>
                      <a:pt x="9096" y="3027"/>
                      <a:pt x="8230" y="3534"/>
                      <a:pt x="7361" y="3534"/>
                    </a:cubicBezTo>
                    <a:cubicBezTo>
                      <a:pt x="7211" y="3534"/>
                      <a:pt x="7060" y="3519"/>
                      <a:pt x="6909" y="3483"/>
                    </a:cubicBezTo>
                    <a:cubicBezTo>
                      <a:pt x="5834" y="3214"/>
                      <a:pt x="5350" y="2058"/>
                      <a:pt x="4597" y="1252"/>
                    </a:cubicBezTo>
                    <a:cubicBezTo>
                      <a:pt x="3841" y="471"/>
                      <a:pt x="2753" y="0"/>
                      <a:pt x="165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2" name="Google Shape;1972;p24"/>
              <p:cNvSpPr/>
              <p:nvPr/>
            </p:nvSpPr>
            <p:spPr>
              <a:xfrm rot="5400000">
                <a:off x="5298479" y="4063662"/>
                <a:ext cx="194413" cy="380686"/>
              </a:xfrm>
              <a:custGeom>
                <a:avLst/>
                <a:gdLst/>
                <a:ahLst/>
                <a:cxnLst/>
                <a:rect l="l" t="t" r="r" b="b"/>
                <a:pathLst>
                  <a:path w="3511" h="6875" extrusionOk="0">
                    <a:moveTo>
                      <a:pt x="1850" y="0"/>
                    </a:moveTo>
                    <a:cubicBezTo>
                      <a:pt x="1545" y="0"/>
                      <a:pt x="1261" y="111"/>
                      <a:pt x="1091" y="354"/>
                    </a:cubicBezTo>
                    <a:cubicBezTo>
                      <a:pt x="634" y="864"/>
                      <a:pt x="849" y="1617"/>
                      <a:pt x="903" y="2236"/>
                    </a:cubicBezTo>
                    <a:cubicBezTo>
                      <a:pt x="1011" y="3257"/>
                      <a:pt x="876" y="4306"/>
                      <a:pt x="446" y="5247"/>
                    </a:cubicBezTo>
                    <a:cubicBezTo>
                      <a:pt x="312" y="5462"/>
                      <a:pt x="204" y="5704"/>
                      <a:pt x="150" y="5972"/>
                    </a:cubicBezTo>
                    <a:cubicBezTo>
                      <a:pt x="0" y="6641"/>
                      <a:pt x="251" y="6875"/>
                      <a:pt x="622" y="6875"/>
                    </a:cubicBezTo>
                    <a:cubicBezTo>
                      <a:pt x="1117" y="6875"/>
                      <a:pt x="1825" y="6460"/>
                      <a:pt x="2086" y="6107"/>
                    </a:cubicBezTo>
                    <a:cubicBezTo>
                      <a:pt x="2946" y="5058"/>
                      <a:pt x="3403" y="3768"/>
                      <a:pt x="3484" y="2451"/>
                    </a:cubicBezTo>
                    <a:cubicBezTo>
                      <a:pt x="3511" y="1752"/>
                      <a:pt x="3376" y="999"/>
                      <a:pt x="2893" y="461"/>
                    </a:cubicBezTo>
                    <a:cubicBezTo>
                      <a:pt x="2627" y="166"/>
                      <a:pt x="2223" y="0"/>
                      <a:pt x="18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3" name="Google Shape;1973;p24"/>
              <p:cNvSpPr/>
              <p:nvPr/>
            </p:nvSpPr>
            <p:spPr>
              <a:xfrm rot="5400000">
                <a:off x="4563612" y="4060534"/>
                <a:ext cx="198234" cy="380132"/>
              </a:xfrm>
              <a:custGeom>
                <a:avLst/>
                <a:gdLst/>
                <a:ahLst/>
                <a:cxnLst/>
                <a:rect l="l" t="t" r="r" b="b"/>
                <a:pathLst>
                  <a:path w="3580" h="6865" extrusionOk="0">
                    <a:moveTo>
                      <a:pt x="622" y="1"/>
                    </a:moveTo>
                    <a:cubicBezTo>
                      <a:pt x="253" y="1"/>
                      <a:pt x="0" y="235"/>
                      <a:pt x="139" y="903"/>
                    </a:cubicBezTo>
                    <a:cubicBezTo>
                      <a:pt x="219" y="1172"/>
                      <a:pt x="327" y="1414"/>
                      <a:pt x="435" y="1629"/>
                    </a:cubicBezTo>
                    <a:cubicBezTo>
                      <a:pt x="865" y="2570"/>
                      <a:pt x="1053" y="3618"/>
                      <a:pt x="918" y="4640"/>
                    </a:cubicBezTo>
                    <a:cubicBezTo>
                      <a:pt x="838" y="5258"/>
                      <a:pt x="676" y="6011"/>
                      <a:pt x="1080" y="6522"/>
                    </a:cubicBezTo>
                    <a:cubicBezTo>
                      <a:pt x="1288" y="6754"/>
                      <a:pt x="1602" y="6864"/>
                      <a:pt x="1925" y="6864"/>
                    </a:cubicBezTo>
                    <a:cubicBezTo>
                      <a:pt x="2312" y="6864"/>
                      <a:pt x="2713" y="6707"/>
                      <a:pt x="2962" y="6414"/>
                    </a:cubicBezTo>
                    <a:cubicBezTo>
                      <a:pt x="3472" y="5904"/>
                      <a:pt x="3580" y="5124"/>
                      <a:pt x="3526" y="4425"/>
                    </a:cubicBezTo>
                    <a:cubicBezTo>
                      <a:pt x="3472" y="3108"/>
                      <a:pt x="2989" y="1817"/>
                      <a:pt x="2074" y="769"/>
                    </a:cubicBezTo>
                    <a:cubicBezTo>
                      <a:pt x="1813" y="416"/>
                      <a:pt x="1114" y="1"/>
                      <a:pt x="62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4" name="Google Shape;1974;p24"/>
              <p:cNvSpPr/>
              <p:nvPr/>
            </p:nvSpPr>
            <p:spPr>
              <a:xfrm rot="5400000">
                <a:off x="5323786" y="4617603"/>
                <a:ext cx="242698" cy="70046"/>
              </a:xfrm>
              <a:custGeom>
                <a:avLst/>
                <a:gdLst/>
                <a:ahLst/>
                <a:cxnLst/>
                <a:rect l="l" t="t" r="r" b="b"/>
                <a:pathLst>
                  <a:path w="4383" h="1265" fill="none" extrusionOk="0">
                    <a:moveTo>
                      <a:pt x="1" y="942"/>
                    </a:moveTo>
                    <a:cubicBezTo>
                      <a:pt x="512" y="270"/>
                      <a:pt x="1426" y="1"/>
                      <a:pt x="2232" y="108"/>
                    </a:cubicBezTo>
                    <a:cubicBezTo>
                      <a:pt x="3066" y="243"/>
                      <a:pt x="3791" y="673"/>
                      <a:pt x="4383" y="1264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5" name="Google Shape;1975;p24"/>
              <p:cNvSpPr/>
              <p:nvPr/>
            </p:nvSpPr>
            <p:spPr>
              <a:xfrm rot="5400000">
                <a:off x="4520645" y="4612426"/>
                <a:ext cx="245688" cy="86381"/>
              </a:xfrm>
              <a:custGeom>
                <a:avLst/>
                <a:gdLst/>
                <a:ahLst/>
                <a:cxnLst/>
                <a:rect l="l" t="t" r="r" b="b"/>
                <a:pathLst>
                  <a:path w="4437" h="1560" fill="none" extrusionOk="0">
                    <a:moveTo>
                      <a:pt x="1" y="0"/>
                    </a:moveTo>
                    <a:cubicBezTo>
                      <a:pt x="404" y="753"/>
                      <a:pt x="1210" y="1291"/>
                      <a:pt x="2071" y="1425"/>
                    </a:cubicBezTo>
                    <a:cubicBezTo>
                      <a:pt x="2904" y="1559"/>
                      <a:pt x="3818" y="1291"/>
                      <a:pt x="4437" y="726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76" name="Google Shape;1976;p24"/>
            <p:cNvGrpSpPr/>
            <p:nvPr/>
          </p:nvGrpSpPr>
          <p:grpSpPr>
            <a:xfrm>
              <a:off x="3229511" y="4570121"/>
              <a:ext cx="791882" cy="323803"/>
              <a:chOff x="2399389" y="4294619"/>
              <a:chExt cx="1055843" cy="431738"/>
            </a:xfrm>
          </p:grpSpPr>
          <p:sp>
            <p:nvSpPr>
              <p:cNvPr id="1977" name="Google Shape;1977;p24"/>
              <p:cNvSpPr/>
              <p:nvPr/>
            </p:nvSpPr>
            <p:spPr>
              <a:xfrm rot="5400000">
                <a:off x="2758314" y="4029438"/>
                <a:ext cx="337994" cy="1055843"/>
              </a:xfrm>
              <a:custGeom>
                <a:avLst/>
                <a:gdLst/>
                <a:ahLst/>
                <a:cxnLst/>
                <a:rect l="l" t="t" r="r" b="b"/>
                <a:pathLst>
                  <a:path w="6104" h="19068" extrusionOk="0">
                    <a:moveTo>
                      <a:pt x="3599" y="0"/>
                    </a:moveTo>
                    <a:cubicBezTo>
                      <a:pt x="3026" y="0"/>
                      <a:pt x="2444" y="239"/>
                      <a:pt x="1937" y="630"/>
                    </a:cubicBezTo>
                    <a:cubicBezTo>
                      <a:pt x="1695" y="845"/>
                      <a:pt x="1480" y="1087"/>
                      <a:pt x="1211" y="1382"/>
                    </a:cubicBezTo>
                    <a:cubicBezTo>
                      <a:pt x="324" y="2538"/>
                      <a:pt x="1" y="4098"/>
                      <a:pt x="324" y="5496"/>
                    </a:cubicBezTo>
                    <a:cubicBezTo>
                      <a:pt x="619" y="6759"/>
                      <a:pt x="1372" y="7834"/>
                      <a:pt x="2017" y="8937"/>
                    </a:cubicBezTo>
                    <a:cubicBezTo>
                      <a:pt x="2931" y="10523"/>
                      <a:pt x="3523" y="12405"/>
                      <a:pt x="2555" y="14072"/>
                    </a:cubicBezTo>
                    <a:cubicBezTo>
                      <a:pt x="2179" y="14717"/>
                      <a:pt x="1668" y="15281"/>
                      <a:pt x="1264" y="15927"/>
                    </a:cubicBezTo>
                    <a:cubicBezTo>
                      <a:pt x="915" y="16518"/>
                      <a:pt x="646" y="17190"/>
                      <a:pt x="834" y="17862"/>
                    </a:cubicBezTo>
                    <a:cubicBezTo>
                      <a:pt x="915" y="18077"/>
                      <a:pt x="996" y="18239"/>
                      <a:pt x="1130" y="18400"/>
                    </a:cubicBezTo>
                    <a:cubicBezTo>
                      <a:pt x="1264" y="18561"/>
                      <a:pt x="1399" y="18696"/>
                      <a:pt x="1587" y="18776"/>
                    </a:cubicBezTo>
                    <a:cubicBezTo>
                      <a:pt x="1829" y="18830"/>
                      <a:pt x="2125" y="18911"/>
                      <a:pt x="2367" y="19045"/>
                    </a:cubicBezTo>
                    <a:cubicBezTo>
                      <a:pt x="2461" y="19061"/>
                      <a:pt x="2553" y="19067"/>
                      <a:pt x="2644" y="19067"/>
                    </a:cubicBezTo>
                    <a:cubicBezTo>
                      <a:pt x="2863" y="19067"/>
                      <a:pt x="3072" y="19029"/>
                      <a:pt x="3281" y="18991"/>
                    </a:cubicBezTo>
                    <a:cubicBezTo>
                      <a:pt x="5109" y="18481"/>
                      <a:pt x="6104" y="16249"/>
                      <a:pt x="6077" y="14529"/>
                    </a:cubicBezTo>
                    <a:cubicBezTo>
                      <a:pt x="6077" y="11894"/>
                      <a:pt x="4034" y="9448"/>
                      <a:pt x="4571" y="6840"/>
                    </a:cubicBezTo>
                    <a:cubicBezTo>
                      <a:pt x="4813" y="5711"/>
                      <a:pt x="5485" y="4743"/>
                      <a:pt x="5727" y="3614"/>
                    </a:cubicBezTo>
                    <a:cubicBezTo>
                      <a:pt x="5969" y="2727"/>
                      <a:pt x="5889" y="1678"/>
                      <a:pt x="5297" y="925"/>
                    </a:cubicBezTo>
                    <a:cubicBezTo>
                      <a:pt x="4811" y="273"/>
                      <a:pt x="4211" y="0"/>
                      <a:pt x="35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8" name="Google Shape;1978;p24"/>
              <p:cNvSpPr/>
              <p:nvPr/>
            </p:nvSpPr>
            <p:spPr>
              <a:xfrm rot="5400000">
                <a:off x="2785502" y="3943668"/>
                <a:ext cx="293308" cy="995210"/>
              </a:xfrm>
              <a:custGeom>
                <a:avLst/>
                <a:gdLst/>
                <a:ahLst/>
                <a:cxnLst/>
                <a:rect l="l" t="t" r="r" b="b"/>
                <a:pathLst>
                  <a:path w="5297" h="17973" extrusionOk="0">
                    <a:moveTo>
                      <a:pt x="3036" y="0"/>
                    </a:moveTo>
                    <a:cubicBezTo>
                      <a:pt x="2375" y="0"/>
                      <a:pt x="1677" y="421"/>
                      <a:pt x="1210" y="949"/>
                    </a:cubicBezTo>
                    <a:cubicBezTo>
                      <a:pt x="457" y="1836"/>
                      <a:pt x="0" y="3046"/>
                      <a:pt x="81" y="4202"/>
                    </a:cubicBezTo>
                    <a:cubicBezTo>
                      <a:pt x="135" y="5788"/>
                      <a:pt x="1022" y="7213"/>
                      <a:pt x="1801" y="8611"/>
                    </a:cubicBezTo>
                    <a:cubicBezTo>
                      <a:pt x="2554" y="10036"/>
                      <a:pt x="3280" y="11595"/>
                      <a:pt x="2904" y="13155"/>
                    </a:cubicBezTo>
                    <a:cubicBezTo>
                      <a:pt x="2662" y="14122"/>
                      <a:pt x="2043" y="14956"/>
                      <a:pt x="1801" y="15897"/>
                    </a:cubicBezTo>
                    <a:cubicBezTo>
                      <a:pt x="1667" y="16354"/>
                      <a:pt x="1613" y="16838"/>
                      <a:pt x="1801" y="17241"/>
                    </a:cubicBezTo>
                    <a:cubicBezTo>
                      <a:pt x="1951" y="17664"/>
                      <a:pt x="2331" y="17973"/>
                      <a:pt x="2729" y="17973"/>
                    </a:cubicBezTo>
                    <a:cubicBezTo>
                      <a:pt x="2760" y="17973"/>
                      <a:pt x="2792" y="17971"/>
                      <a:pt x="2823" y="17967"/>
                    </a:cubicBezTo>
                    <a:lnTo>
                      <a:pt x="2877" y="17913"/>
                    </a:lnTo>
                    <a:cubicBezTo>
                      <a:pt x="2742" y="17752"/>
                      <a:pt x="2635" y="17590"/>
                      <a:pt x="2554" y="17375"/>
                    </a:cubicBezTo>
                    <a:cubicBezTo>
                      <a:pt x="2366" y="16703"/>
                      <a:pt x="2635" y="16004"/>
                      <a:pt x="3011" y="15440"/>
                    </a:cubicBezTo>
                    <a:cubicBezTo>
                      <a:pt x="3388" y="14794"/>
                      <a:pt x="3898" y="14230"/>
                      <a:pt x="4275" y="13585"/>
                    </a:cubicBezTo>
                    <a:cubicBezTo>
                      <a:pt x="5296" y="11864"/>
                      <a:pt x="4651" y="10036"/>
                      <a:pt x="3737" y="8450"/>
                    </a:cubicBezTo>
                    <a:cubicBezTo>
                      <a:pt x="3092" y="7348"/>
                      <a:pt x="2366" y="6272"/>
                      <a:pt x="2097" y="4982"/>
                    </a:cubicBezTo>
                    <a:cubicBezTo>
                      <a:pt x="1748" y="3584"/>
                      <a:pt x="2097" y="1998"/>
                      <a:pt x="2957" y="842"/>
                    </a:cubicBezTo>
                    <a:cubicBezTo>
                      <a:pt x="3173" y="573"/>
                      <a:pt x="3388" y="358"/>
                      <a:pt x="3656" y="143"/>
                    </a:cubicBezTo>
                    <a:cubicBezTo>
                      <a:pt x="3459" y="44"/>
                      <a:pt x="3250" y="0"/>
                      <a:pt x="30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9" name="Google Shape;1979;p24"/>
              <p:cNvSpPr/>
              <p:nvPr/>
            </p:nvSpPr>
            <p:spPr>
              <a:xfrm rot="5400000">
                <a:off x="3208216" y="4409957"/>
                <a:ext cx="95296" cy="245688"/>
              </a:xfrm>
              <a:custGeom>
                <a:avLst/>
                <a:gdLst/>
                <a:ahLst/>
                <a:cxnLst/>
                <a:rect l="l" t="t" r="r" b="b"/>
                <a:pathLst>
                  <a:path w="1721" h="4437" fill="none" extrusionOk="0">
                    <a:moveTo>
                      <a:pt x="1721" y="0"/>
                    </a:moveTo>
                    <a:cubicBezTo>
                      <a:pt x="431" y="995"/>
                      <a:pt x="0" y="2984"/>
                      <a:pt x="780" y="4436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0" name="Google Shape;1980;p24"/>
              <p:cNvSpPr/>
              <p:nvPr/>
            </p:nvSpPr>
            <p:spPr>
              <a:xfrm rot="5400000">
                <a:off x="2560643" y="4500767"/>
                <a:ext cx="99837" cy="208477"/>
              </a:xfrm>
              <a:custGeom>
                <a:avLst/>
                <a:gdLst/>
                <a:ahLst/>
                <a:cxnLst/>
                <a:rect l="l" t="t" r="r" b="b"/>
                <a:pathLst>
                  <a:path w="1803" h="3765" fill="none" extrusionOk="0">
                    <a:moveTo>
                      <a:pt x="1587" y="1"/>
                    </a:moveTo>
                    <a:cubicBezTo>
                      <a:pt x="1802" y="1425"/>
                      <a:pt x="1184" y="2931"/>
                      <a:pt x="1" y="3764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81" name="Google Shape;1981;p24"/>
            <p:cNvGrpSpPr/>
            <p:nvPr/>
          </p:nvGrpSpPr>
          <p:grpSpPr>
            <a:xfrm>
              <a:off x="2357718" y="4570121"/>
              <a:ext cx="791882" cy="323803"/>
              <a:chOff x="2399389" y="4294619"/>
              <a:chExt cx="1055843" cy="431738"/>
            </a:xfrm>
          </p:grpSpPr>
          <p:sp>
            <p:nvSpPr>
              <p:cNvPr id="1982" name="Google Shape;1982;p24"/>
              <p:cNvSpPr/>
              <p:nvPr/>
            </p:nvSpPr>
            <p:spPr>
              <a:xfrm rot="5400000">
                <a:off x="2758314" y="4029438"/>
                <a:ext cx="337994" cy="1055843"/>
              </a:xfrm>
              <a:custGeom>
                <a:avLst/>
                <a:gdLst/>
                <a:ahLst/>
                <a:cxnLst/>
                <a:rect l="l" t="t" r="r" b="b"/>
                <a:pathLst>
                  <a:path w="6104" h="19068" extrusionOk="0">
                    <a:moveTo>
                      <a:pt x="3599" y="0"/>
                    </a:moveTo>
                    <a:cubicBezTo>
                      <a:pt x="3026" y="0"/>
                      <a:pt x="2444" y="239"/>
                      <a:pt x="1937" y="630"/>
                    </a:cubicBezTo>
                    <a:cubicBezTo>
                      <a:pt x="1695" y="845"/>
                      <a:pt x="1480" y="1087"/>
                      <a:pt x="1211" y="1382"/>
                    </a:cubicBezTo>
                    <a:cubicBezTo>
                      <a:pt x="324" y="2538"/>
                      <a:pt x="1" y="4098"/>
                      <a:pt x="324" y="5496"/>
                    </a:cubicBezTo>
                    <a:cubicBezTo>
                      <a:pt x="619" y="6759"/>
                      <a:pt x="1372" y="7834"/>
                      <a:pt x="2017" y="8937"/>
                    </a:cubicBezTo>
                    <a:cubicBezTo>
                      <a:pt x="2931" y="10523"/>
                      <a:pt x="3523" y="12405"/>
                      <a:pt x="2555" y="14072"/>
                    </a:cubicBezTo>
                    <a:cubicBezTo>
                      <a:pt x="2179" y="14717"/>
                      <a:pt x="1668" y="15281"/>
                      <a:pt x="1264" y="15927"/>
                    </a:cubicBezTo>
                    <a:cubicBezTo>
                      <a:pt x="915" y="16518"/>
                      <a:pt x="646" y="17190"/>
                      <a:pt x="834" y="17862"/>
                    </a:cubicBezTo>
                    <a:cubicBezTo>
                      <a:pt x="915" y="18077"/>
                      <a:pt x="996" y="18239"/>
                      <a:pt x="1130" y="18400"/>
                    </a:cubicBezTo>
                    <a:cubicBezTo>
                      <a:pt x="1264" y="18561"/>
                      <a:pt x="1399" y="18696"/>
                      <a:pt x="1587" y="18776"/>
                    </a:cubicBezTo>
                    <a:cubicBezTo>
                      <a:pt x="1829" y="18830"/>
                      <a:pt x="2125" y="18911"/>
                      <a:pt x="2367" y="19045"/>
                    </a:cubicBezTo>
                    <a:cubicBezTo>
                      <a:pt x="2461" y="19061"/>
                      <a:pt x="2553" y="19067"/>
                      <a:pt x="2644" y="19067"/>
                    </a:cubicBezTo>
                    <a:cubicBezTo>
                      <a:pt x="2863" y="19067"/>
                      <a:pt x="3072" y="19029"/>
                      <a:pt x="3281" y="18991"/>
                    </a:cubicBezTo>
                    <a:cubicBezTo>
                      <a:pt x="5109" y="18481"/>
                      <a:pt x="6104" y="16249"/>
                      <a:pt x="6077" y="14529"/>
                    </a:cubicBezTo>
                    <a:cubicBezTo>
                      <a:pt x="6077" y="11894"/>
                      <a:pt x="4034" y="9448"/>
                      <a:pt x="4571" y="6840"/>
                    </a:cubicBezTo>
                    <a:cubicBezTo>
                      <a:pt x="4813" y="5711"/>
                      <a:pt x="5485" y="4743"/>
                      <a:pt x="5727" y="3614"/>
                    </a:cubicBezTo>
                    <a:cubicBezTo>
                      <a:pt x="5969" y="2727"/>
                      <a:pt x="5889" y="1678"/>
                      <a:pt x="5297" y="925"/>
                    </a:cubicBezTo>
                    <a:cubicBezTo>
                      <a:pt x="4811" y="273"/>
                      <a:pt x="4211" y="0"/>
                      <a:pt x="35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3" name="Google Shape;1983;p24"/>
              <p:cNvSpPr/>
              <p:nvPr/>
            </p:nvSpPr>
            <p:spPr>
              <a:xfrm rot="5400000">
                <a:off x="2785502" y="3943668"/>
                <a:ext cx="293308" cy="995210"/>
              </a:xfrm>
              <a:custGeom>
                <a:avLst/>
                <a:gdLst/>
                <a:ahLst/>
                <a:cxnLst/>
                <a:rect l="l" t="t" r="r" b="b"/>
                <a:pathLst>
                  <a:path w="5297" h="17973" extrusionOk="0">
                    <a:moveTo>
                      <a:pt x="3036" y="0"/>
                    </a:moveTo>
                    <a:cubicBezTo>
                      <a:pt x="2375" y="0"/>
                      <a:pt x="1677" y="421"/>
                      <a:pt x="1210" y="949"/>
                    </a:cubicBezTo>
                    <a:cubicBezTo>
                      <a:pt x="457" y="1836"/>
                      <a:pt x="0" y="3046"/>
                      <a:pt x="81" y="4202"/>
                    </a:cubicBezTo>
                    <a:cubicBezTo>
                      <a:pt x="135" y="5788"/>
                      <a:pt x="1022" y="7213"/>
                      <a:pt x="1801" y="8611"/>
                    </a:cubicBezTo>
                    <a:cubicBezTo>
                      <a:pt x="2554" y="10036"/>
                      <a:pt x="3280" y="11595"/>
                      <a:pt x="2904" y="13155"/>
                    </a:cubicBezTo>
                    <a:cubicBezTo>
                      <a:pt x="2662" y="14122"/>
                      <a:pt x="2043" y="14956"/>
                      <a:pt x="1801" y="15897"/>
                    </a:cubicBezTo>
                    <a:cubicBezTo>
                      <a:pt x="1667" y="16354"/>
                      <a:pt x="1613" y="16838"/>
                      <a:pt x="1801" y="17241"/>
                    </a:cubicBezTo>
                    <a:cubicBezTo>
                      <a:pt x="1951" y="17664"/>
                      <a:pt x="2331" y="17973"/>
                      <a:pt x="2729" y="17973"/>
                    </a:cubicBezTo>
                    <a:cubicBezTo>
                      <a:pt x="2760" y="17973"/>
                      <a:pt x="2792" y="17971"/>
                      <a:pt x="2823" y="17967"/>
                    </a:cubicBezTo>
                    <a:lnTo>
                      <a:pt x="2877" y="17913"/>
                    </a:lnTo>
                    <a:cubicBezTo>
                      <a:pt x="2742" y="17752"/>
                      <a:pt x="2635" y="17590"/>
                      <a:pt x="2554" y="17375"/>
                    </a:cubicBezTo>
                    <a:cubicBezTo>
                      <a:pt x="2366" y="16703"/>
                      <a:pt x="2635" y="16004"/>
                      <a:pt x="3011" y="15440"/>
                    </a:cubicBezTo>
                    <a:cubicBezTo>
                      <a:pt x="3388" y="14794"/>
                      <a:pt x="3898" y="14230"/>
                      <a:pt x="4275" y="13585"/>
                    </a:cubicBezTo>
                    <a:cubicBezTo>
                      <a:pt x="5296" y="11864"/>
                      <a:pt x="4651" y="10036"/>
                      <a:pt x="3737" y="8450"/>
                    </a:cubicBezTo>
                    <a:cubicBezTo>
                      <a:pt x="3092" y="7348"/>
                      <a:pt x="2366" y="6272"/>
                      <a:pt x="2097" y="4982"/>
                    </a:cubicBezTo>
                    <a:cubicBezTo>
                      <a:pt x="1748" y="3584"/>
                      <a:pt x="2097" y="1998"/>
                      <a:pt x="2957" y="842"/>
                    </a:cubicBezTo>
                    <a:cubicBezTo>
                      <a:pt x="3173" y="573"/>
                      <a:pt x="3388" y="358"/>
                      <a:pt x="3656" y="143"/>
                    </a:cubicBezTo>
                    <a:cubicBezTo>
                      <a:pt x="3459" y="44"/>
                      <a:pt x="3250" y="0"/>
                      <a:pt x="30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4" name="Google Shape;1984;p24"/>
              <p:cNvSpPr/>
              <p:nvPr/>
            </p:nvSpPr>
            <p:spPr>
              <a:xfrm rot="5400000">
                <a:off x="3208216" y="4409957"/>
                <a:ext cx="95296" cy="245688"/>
              </a:xfrm>
              <a:custGeom>
                <a:avLst/>
                <a:gdLst/>
                <a:ahLst/>
                <a:cxnLst/>
                <a:rect l="l" t="t" r="r" b="b"/>
                <a:pathLst>
                  <a:path w="1721" h="4437" fill="none" extrusionOk="0">
                    <a:moveTo>
                      <a:pt x="1721" y="0"/>
                    </a:moveTo>
                    <a:cubicBezTo>
                      <a:pt x="431" y="995"/>
                      <a:pt x="0" y="2984"/>
                      <a:pt x="780" y="4436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5" name="Google Shape;1985;p24"/>
              <p:cNvSpPr/>
              <p:nvPr/>
            </p:nvSpPr>
            <p:spPr>
              <a:xfrm rot="5400000">
                <a:off x="2560643" y="4500767"/>
                <a:ext cx="99837" cy="208477"/>
              </a:xfrm>
              <a:custGeom>
                <a:avLst/>
                <a:gdLst/>
                <a:ahLst/>
                <a:cxnLst/>
                <a:rect l="l" t="t" r="r" b="b"/>
                <a:pathLst>
                  <a:path w="1803" h="3765" fill="none" extrusionOk="0">
                    <a:moveTo>
                      <a:pt x="1587" y="1"/>
                    </a:moveTo>
                    <a:cubicBezTo>
                      <a:pt x="1802" y="1425"/>
                      <a:pt x="1184" y="2931"/>
                      <a:pt x="1" y="3764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86" name="Google Shape;1986;p24"/>
            <p:cNvGrpSpPr/>
            <p:nvPr/>
          </p:nvGrpSpPr>
          <p:grpSpPr>
            <a:xfrm>
              <a:off x="5996441" y="4568439"/>
              <a:ext cx="791301" cy="327167"/>
              <a:chOff x="5701558" y="4293124"/>
              <a:chExt cx="1055068" cy="436223"/>
            </a:xfrm>
          </p:grpSpPr>
          <p:sp>
            <p:nvSpPr>
              <p:cNvPr id="1987" name="Google Shape;1987;p24"/>
              <p:cNvSpPr/>
              <p:nvPr/>
            </p:nvSpPr>
            <p:spPr>
              <a:xfrm rot="5400000">
                <a:off x="6059347" y="4032069"/>
                <a:ext cx="339489" cy="1055068"/>
              </a:xfrm>
              <a:custGeom>
                <a:avLst/>
                <a:gdLst/>
                <a:ahLst/>
                <a:cxnLst/>
                <a:rect l="l" t="t" r="r" b="b"/>
                <a:pathLst>
                  <a:path w="6131" h="19054" extrusionOk="0">
                    <a:moveTo>
                      <a:pt x="2795" y="1"/>
                    </a:moveTo>
                    <a:cubicBezTo>
                      <a:pt x="2659" y="1"/>
                      <a:pt x="2526" y="14"/>
                      <a:pt x="2394" y="38"/>
                    </a:cubicBezTo>
                    <a:cubicBezTo>
                      <a:pt x="2152" y="173"/>
                      <a:pt x="1883" y="280"/>
                      <a:pt x="1614" y="307"/>
                    </a:cubicBezTo>
                    <a:cubicBezTo>
                      <a:pt x="1453" y="388"/>
                      <a:pt x="1291" y="495"/>
                      <a:pt x="1157" y="657"/>
                    </a:cubicBezTo>
                    <a:cubicBezTo>
                      <a:pt x="1022" y="845"/>
                      <a:pt x="915" y="1006"/>
                      <a:pt x="834" y="1194"/>
                    </a:cubicBezTo>
                    <a:cubicBezTo>
                      <a:pt x="646" y="1866"/>
                      <a:pt x="915" y="2592"/>
                      <a:pt x="1291" y="3157"/>
                    </a:cubicBezTo>
                    <a:cubicBezTo>
                      <a:pt x="1668" y="3802"/>
                      <a:pt x="2178" y="4367"/>
                      <a:pt x="2555" y="5012"/>
                    </a:cubicBezTo>
                    <a:cubicBezTo>
                      <a:pt x="3576" y="6732"/>
                      <a:pt x="2931" y="8561"/>
                      <a:pt x="2017" y="10147"/>
                    </a:cubicBezTo>
                    <a:cubicBezTo>
                      <a:pt x="1372" y="11249"/>
                      <a:pt x="646" y="12324"/>
                      <a:pt x="323" y="13588"/>
                    </a:cubicBezTo>
                    <a:cubicBezTo>
                      <a:pt x="1" y="14986"/>
                      <a:pt x="323" y="16572"/>
                      <a:pt x="1211" y="17701"/>
                    </a:cubicBezTo>
                    <a:cubicBezTo>
                      <a:pt x="1426" y="17970"/>
                      <a:pt x="1641" y="18212"/>
                      <a:pt x="1910" y="18427"/>
                    </a:cubicBezTo>
                    <a:cubicBezTo>
                      <a:pt x="2414" y="18815"/>
                      <a:pt x="2992" y="19053"/>
                      <a:pt x="3567" y="19053"/>
                    </a:cubicBezTo>
                    <a:cubicBezTo>
                      <a:pt x="4189" y="19053"/>
                      <a:pt x="4807" y="18775"/>
                      <a:pt x="5324" y="18104"/>
                    </a:cubicBezTo>
                    <a:cubicBezTo>
                      <a:pt x="5835" y="17378"/>
                      <a:pt x="5942" y="16330"/>
                      <a:pt x="5754" y="15416"/>
                    </a:cubicBezTo>
                    <a:cubicBezTo>
                      <a:pt x="5485" y="14287"/>
                      <a:pt x="4813" y="13319"/>
                      <a:pt x="4571" y="12190"/>
                    </a:cubicBezTo>
                    <a:cubicBezTo>
                      <a:pt x="4033" y="9609"/>
                      <a:pt x="6050" y="7163"/>
                      <a:pt x="6077" y="4528"/>
                    </a:cubicBezTo>
                    <a:cubicBezTo>
                      <a:pt x="6130" y="2807"/>
                      <a:pt x="5109" y="576"/>
                      <a:pt x="3308" y="65"/>
                    </a:cubicBezTo>
                    <a:cubicBezTo>
                      <a:pt x="3130" y="21"/>
                      <a:pt x="2961" y="1"/>
                      <a:pt x="279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8" name="Google Shape;1988;p24"/>
              <p:cNvSpPr/>
              <p:nvPr/>
            </p:nvSpPr>
            <p:spPr>
              <a:xfrm rot="5400000">
                <a:off x="6079199" y="3942283"/>
                <a:ext cx="291813" cy="993493"/>
              </a:xfrm>
              <a:custGeom>
                <a:avLst/>
                <a:gdLst/>
                <a:ahLst/>
                <a:cxnLst/>
                <a:rect l="l" t="t" r="r" b="b"/>
                <a:pathLst>
                  <a:path w="5270" h="17942" extrusionOk="0">
                    <a:moveTo>
                      <a:pt x="2776" y="0"/>
                    </a:moveTo>
                    <a:cubicBezTo>
                      <a:pt x="2362" y="0"/>
                      <a:pt x="1956" y="339"/>
                      <a:pt x="1775" y="728"/>
                    </a:cubicBezTo>
                    <a:cubicBezTo>
                      <a:pt x="1613" y="1158"/>
                      <a:pt x="1640" y="1615"/>
                      <a:pt x="1775" y="2072"/>
                    </a:cubicBezTo>
                    <a:cubicBezTo>
                      <a:pt x="2044" y="3013"/>
                      <a:pt x="2662" y="3846"/>
                      <a:pt x="2904" y="4814"/>
                    </a:cubicBezTo>
                    <a:cubicBezTo>
                      <a:pt x="3226" y="6373"/>
                      <a:pt x="2554" y="7933"/>
                      <a:pt x="1775" y="9357"/>
                    </a:cubicBezTo>
                    <a:cubicBezTo>
                      <a:pt x="1049" y="10728"/>
                      <a:pt x="135" y="12180"/>
                      <a:pt x="81" y="13766"/>
                    </a:cubicBezTo>
                    <a:cubicBezTo>
                      <a:pt x="0" y="14922"/>
                      <a:pt x="431" y="16132"/>
                      <a:pt x="1210" y="17019"/>
                    </a:cubicBezTo>
                    <a:cubicBezTo>
                      <a:pt x="1677" y="17527"/>
                      <a:pt x="2373" y="17942"/>
                      <a:pt x="3033" y="17942"/>
                    </a:cubicBezTo>
                    <a:cubicBezTo>
                      <a:pt x="3248" y="17942"/>
                      <a:pt x="3459" y="17898"/>
                      <a:pt x="3657" y="17799"/>
                    </a:cubicBezTo>
                    <a:cubicBezTo>
                      <a:pt x="3388" y="17584"/>
                      <a:pt x="3173" y="17342"/>
                      <a:pt x="2958" y="17073"/>
                    </a:cubicBezTo>
                    <a:cubicBezTo>
                      <a:pt x="2070" y="15917"/>
                      <a:pt x="1748" y="14358"/>
                      <a:pt x="2070" y="12960"/>
                    </a:cubicBezTo>
                    <a:cubicBezTo>
                      <a:pt x="2393" y="11696"/>
                      <a:pt x="3119" y="10621"/>
                      <a:pt x="3764" y="9519"/>
                    </a:cubicBezTo>
                    <a:cubicBezTo>
                      <a:pt x="4678" y="7933"/>
                      <a:pt x="5270" y="6051"/>
                      <a:pt x="4302" y="4384"/>
                    </a:cubicBezTo>
                    <a:cubicBezTo>
                      <a:pt x="3925" y="3739"/>
                      <a:pt x="3415" y="3174"/>
                      <a:pt x="2984" y="2529"/>
                    </a:cubicBezTo>
                    <a:cubicBezTo>
                      <a:pt x="2635" y="1937"/>
                      <a:pt x="2366" y="1265"/>
                      <a:pt x="2554" y="593"/>
                    </a:cubicBezTo>
                    <a:cubicBezTo>
                      <a:pt x="2635" y="378"/>
                      <a:pt x="2716" y="217"/>
                      <a:pt x="2850" y="56"/>
                    </a:cubicBezTo>
                    <a:lnTo>
                      <a:pt x="2823" y="2"/>
                    </a:lnTo>
                    <a:cubicBezTo>
                      <a:pt x="2808" y="1"/>
                      <a:pt x="2792" y="0"/>
                      <a:pt x="277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9" name="Google Shape;1989;p24"/>
              <p:cNvSpPr/>
              <p:nvPr/>
            </p:nvSpPr>
            <p:spPr>
              <a:xfrm rot="5400000">
                <a:off x="6551277" y="4527594"/>
                <a:ext cx="93856" cy="163792"/>
              </a:xfrm>
              <a:custGeom>
                <a:avLst/>
                <a:gdLst/>
                <a:ahLst/>
                <a:cxnLst/>
                <a:rect l="l" t="t" r="r" b="b"/>
                <a:pathLst>
                  <a:path w="1695" h="2958" fill="none" extrusionOk="0">
                    <a:moveTo>
                      <a:pt x="0" y="1"/>
                    </a:moveTo>
                    <a:cubicBezTo>
                      <a:pt x="1049" y="538"/>
                      <a:pt x="1694" y="1775"/>
                      <a:pt x="1533" y="2958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0" name="Google Shape;1990;p24"/>
              <p:cNvSpPr/>
              <p:nvPr/>
            </p:nvSpPr>
            <p:spPr>
              <a:xfrm rot="5400000">
                <a:off x="5895536" y="4382437"/>
                <a:ext cx="92361" cy="297793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5378" fill="none" extrusionOk="0">
                    <a:moveTo>
                      <a:pt x="673" y="1"/>
                    </a:moveTo>
                    <a:cubicBezTo>
                      <a:pt x="0" y="1775"/>
                      <a:pt x="377" y="3979"/>
                      <a:pt x="1667" y="5377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91" name="Google Shape;1991;p24"/>
            <p:cNvGrpSpPr/>
            <p:nvPr/>
          </p:nvGrpSpPr>
          <p:grpSpPr>
            <a:xfrm>
              <a:off x="6867721" y="4568439"/>
              <a:ext cx="791301" cy="327167"/>
              <a:chOff x="5701558" y="4293124"/>
              <a:chExt cx="1055068" cy="436223"/>
            </a:xfrm>
          </p:grpSpPr>
          <p:sp>
            <p:nvSpPr>
              <p:cNvPr id="1992" name="Google Shape;1992;p24"/>
              <p:cNvSpPr/>
              <p:nvPr/>
            </p:nvSpPr>
            <p:spPr>
              <a:xfrm rot="5400000">
                <a:off x="6059347" y="4032069"/>
                <a:ext cx="339489" cy="1055068"/>
              </a:xfrm>
              <a:custGeom>
                <a:avLst/>
                <a:gdLst/>
                <a:ahLst/>
                <a:cxnLst/>
                <a:rect l="l" t="t" r="r" b="b"/>
                <a:pathLst>
                  <a:path w="6131" h="19054" extrusionOk="0">
                    <a:moveTo>
                      <a:pt x="2795" y="1"/>
                    </a:moveTo>
                    <a:cubicBezTo>
                      <a:pt x="2659" y="1"/>
                      <a:pt x="2526" y="14"/>
                      <a:pt x="2394" y="38"/>
                    </a:cubicBezTo>
                    <a:cubicBezTo>
                      <a:pt x="2152" y="173"/>
                      <a:pt x="1883" y="280"/>
                      <a:pt x="1614" y="307"/>
                    </a:cubicBezTo>
                    <a:cubicBezTo>
                      <a:pt x="1453" y="388"/>
                      <a:pt x="1291" y="495"/>
                      <a:pt x="1157" y="657"/>
                    </a:cubicBezTo>
                    <a:cubicBezTo>
                      <a:pt x="1022" y="845"/>
                      <a:pt x="915" y="1006"/>
                      <a:pt x="834" y="1194"/>
                    </a:cubicBezTo>
                    <a:cubicBezTo>
                      <a:pt x="646" y="1866"/>
                      <a:pt x="915" y="2592"/>
                      <a:pt x="1291" y="3157"/>
                    </a:cubicBezTo>
                    <a:cubicBezTo>
                      <a:pt x="1668" y="3802"/>
                      <a:pt x="2178" y="4367"/>
                      <a:pt x="2555" y="5012"/>
                    </a:cubicBezTo>
                    <a:cubicBezTo>
                      <a:pt x="3576" y="6732"/>
                      <a:pt x="2931" y="8561"/>
                      <a:pt x="2017" y="10147"/>
                    </a:cubicBezTo>
                    <a:cubicBezTo>
                      <a:pt x="1372" y="11249"/>
                      <a:pt x="646" y="12324"/>
                      <a:pt x="323" y="13588"/>
                    </a:cubicBezTo>
                    <a:cubicBezTo>
                      <a:pt x="1" y="14986"/>
                      <a:pt x="323" y="16572"/>
                      <a:pt x="1211" y="17701"/>
                    </a:cubicBezTo>
                    <a:cubicBezTo>
                      <a:pt x="1426" y="17970"/>
                      <a:pt x="1641" y="18212"/>
                      <a:pt x="1910" y="18427"/>
                    </a:cubicBezTo>
                    <a:cubicBezTo>
                      <a:pt x="2414" y="18815"/>
                      <a:pt x="2992" y="19053"/>
                      <a:pt x="3567" y="19053"/>
                    </a:cubicBezTo>
                    <a:cubicBezTo>
                      <a:pt x="4189" y="19053"/>
                      <a:pt x="4807" y="18775"/>
                      <a:pt x="5324" y="18104"/>
                    </a:cubicBezTo>
                    <a:cubicBezTo>
                      <a:pt x="5835" y="17378"/>
                      <a:pt x="5942" y="16330"/>
                      <a:pt x="5754" y="15416"/>
                    </a:cubicBezTo>
                    <a:cubicBezTo>
                      <a:pt x="5485" y="14287"/>
                      <a:pt x="4813" y="13319"/>
                      <a:pt x="4571" y="12190"/>
                    </a:cubicBezTo>
                    <a:cubicBezTo>
                      <a:pt x="4033" y="9609"/>
                      <a:pt x="6050" y="7163"/>
                      <a:pt x="6077" y="4528"/>
                    </a:cubicBezTo>
                    <a:cubicBezTo>
                      <a:pt x="6130" y="2807"/>
                      <a:pt x="5109" y="576"/>
                      <a:pt x="3308" y="65"/>
                    </a:cubicBezTo>
                    <a:cubicBezTo>
                      <a:pt x="3130" y="21"/>
                      <a:pt x="2961" y="1"/>
                      <a:pt x="279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3" name="Google Shape;1993;p24"/>
              <p:cNvSpPr/>
              <p:nvPr/>
            </p:nvSpPr>
            <p:spPr>
              <a:xfrm rot="5400000">
                <a:off x="6079199" y="3942283"/>
                <a:ext cx="291813" cy="993493"/>
              </a:xfrm>
              <a:custGeom>
                <a:avLst/>
                <a:gdLst/>
                <a:ahLst/>
                <a:cxnLst/>
                <a:rect l="l" t="t" r="r" b="b"/>
                <a:pathLst>
                  <a:path w="5270" h="17942" extrusionOk="0">
                    <a:moveTo>
                      <a:pt x="2776" y="0"/>
                    </a:moveTo>
                    <a:cubicBezTo>
                      <a:pt x="2362" y="0"/>
                      <a:pt x="1956" y="339"/>
                      <a:pt x="1775" y="728"/>
                    </a:cubicBezTo>
                    <a:cubicBezTo>
                      <a:pt x="1613" y="1158"/>
                      <a:pt x="1640" y="1615"/>
                      <a:pt x="1775" y="2072"/>
                    </a:cubicBezTo>
                    <a:cubicBezTo>
                      <a:pt x="2044" y="3013"/>
                      <a:pt x="2662" y="3846"/>
                      <a:pt x="2904" y="4814"/>
                    </a:cubicBezTo>
                    <a:cubicBezTo>
                      <a:pt x="3226" y="6373"/>
                      <a:pt x="2554" y="7933"/>
                      <a:pt x="1775" y="9357"/>
                    </a:cubicBezTo>
                    <a:cubicBezTo>
                      <a:pt x="1049" y="10728"/>
                      <a:pt x="135" y="12180"/>
                      <a:pt x="81" y="13766"/>
                    </a:cubicBezTo>
                    <a:cubicBezTo>
                      <a:pt x="0" y="14922"/>
                      <a:pt x="431" y="16132"/>
                      <a:pt x="1210" y="17019"/>
                    </a:cubicBezTo>
                    <a:cubicBezTo>
                      <a:pt x="1677" y="17527"/>
                      <a:pt x="2373" y="17942"/>
                      <a:pt x="3033" y="17942"/>
                    </a:cubicBezTo>
                    <a:cubicBezTo>
                      <a:pt x="3248" y="17942"/>
                      <a:pt x="3459" y="17898"/>
                      <a:pt x="3657" y="17799"/>
                    </a:cubicBezTo>
                    <a:cubicBezTo>
                      <a:pt x="3388" y="17584"/>
                      <a:pt x="3173" y="17342"/>
                      <a:pt x="2958" y="17073"/>
                    </a:cubicBezTo>
                    <a:cubicBezTo>
                      <a:pt x="2070" y="15917"/>
                      <a:pt x="1748" y="14358"/>
                      <a:pt x="2070" y="12960"/>
                    </a:cubicBezTo>
                    <a:cubicBezTo>
                      <a:pt x="2393" y="11696"/>
                      <a:pt x="3119" y="10621"/>
                      <a:pt x="3764" y="9519"/>
                    </a:cubicBezTo>
                    <a:cubicBezTo>
                      <a:pt x="4678" y="7933"/>
                      <a:pt x="5270" y="6051"/>
                      <a:pt x="4302" y="4384"/>
                    </a:cubicBezTo>
                    <a:cubicBezTo>
                      <a:pt x="3925" y="3739"/>
                      <a:pt x="3415" y="3174"/>
                      <a:pt x="2984" y="2529"/>
                    </a:cubicBezTo>
                    <a:cubicBezTo>
                      <a:pt x="2635" y="1937"/>
                      <a:pt x="2366" y="1265"/>
                      <a:pt x="2554" y="593"/>
                    </a:cubicBezTo>
                    <a:cubicBezTo>
                      <a:pt x="2635" y="378"/>
                      <a:pt x="2716" y="217"/>
                      <a:pt x="2850" y="56"/>
                    </a:cubicBezTo>
                    <a:lnTo>
                      <a:pt x="2823" y="2"/>
                    </a:lnTo>
                    <a:cubicBezTo>
                      <a:pt x="2808" y="1"/>
                      <a:pt x="2792" y="0"/>
                      <a:pt x="277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4" name="Google Shape;1994;p24"/>
              <p:cNvSpPr/>
              <p:nvPr/>
            </p:nvSpPr>
            <p:spPr>
              <a:xfrm rot="5400000">
                <a:off x="6551277" y="4527594"/>
                <a:ext cx="93856" cy="163792"/>
              </a:xfrm>
              <a:custGeom>
                <a:avLst/>
                <a:gdLst/>
                <a:ahLst/>
                <a:cxnLst/>
                <a:rect l="l" t="t" r="r" b="b"/>
                <a:pathLst>
                  <a:path w="1695" h="2958" fill="none" extrusionOk="0">
                    <a:moveTo>
                      <a:pt x="0" y="1"/>
                    </a:moveTo>
                    <a:cubicBezTo>
                      <a:pt x="1049" y="538"/>
                      <a:pt x="1694" y="1775"/>
                      <a:pt x="1533" y="2958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5" name="Google Shape;1995;p24"/>
              <p:cNvSpPr/>
              <p:nvPr/>
            </p:nvSpPr>
            <p:spPr>
              <a:xfrm rot="5400000">
                <a:off x="5895536" y="4382437"/>
                <a:ext cx="92361" cy="297793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5378" fill="none" extrusionOk="0">
                    <a:moveTo>
                      <a:pt x="673" y="1"/>
                    </a:moveTo>
                    <a:cubicBezTo>
                      <a:pt x="0" y="1775"/>
                      <a:pt x="377" y="3979"/>
                      <a:pt x="1667" y="5377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96" name="Google Shape;1996;p24"/>
            <p:cNvGrpSpPr/>
            <p:nvPr/>
          </p:nvGrpSpPr>
          <p:grpSpPr>
            <a:xfrm>
              <a:off x="166867" y="2190931"/>
              <a:ext cx="442067" cy="762477"/>
              <a:chOff x="126008" y="2204268"/>
              <a:chExt cx="433399" cy="747526"/>
            </a:xfrm>
          </p:grpSpPr>
          <p:sp>
            <p:nvSpPr>
              <p:cNvPr id="1997" name="Google Shape;1997;p24"/>
              <p:cNvSpPr/>
              <p:nvPr/>
            </p:nvSpPr>
            <p:spPr>
              <a:xfrm rot="5400000">
                <a:off x="164296" y="2556683"/>
                <a:ext cx="357882" cy="432340"/>
              </a:xfrm>
              <a:custGeom>
                <a:avLst/>
                <a:gdLst/>
                <a:ahLst/>
                <a:cxnLst/>
                <a:rect l="l" t="t" r="r" b="b"/>
                <a:pathLst>
                  <a:path w="8791" h="10620" extrusionOk="0">
                    <a:moveTo>
                      <a:pt x="433" y="1"/>
                    </a:moveTo>
                    <a:cubicBezTo>
                      <a:pt x="166" y="1"/>
                      <a:pt x="0" y="321"/>
                      <a:pt x="27" y="1107"/>
                    </a:cubicBezTo>
                    <a:cubicBezTo>
                      <a:pt x="54" y="2639"/>
                      <a:pt x="376" y="4253"/>
                      <a:pt x="860" y="5704"/>
                    </a:cubicBezTo>
                    <a:cubicBezTo>
                      <a:pt x="1398" y="7371"/>
                      <a:pt x="2097" y="8903"/>
                      <a:pt x="3548" y="9871"/>
                    </a:cubicBezTo>
                    <a:cubicBezTo>
                      <a:pt x="4244" y="10335"/>
                      <a:pt x="5060" y="10619"/>
                      <a:pt x="5876" y="10619"/>
                    </a:cubicBezTo>
                    <a:cubicBezTo>
                      <a:pt x="6005" y="10619"/>
                      <a:pt x="6135" y="10612"/>
                      <a:pt x="6264" y="10597"/>
                    </a:cubicBezTo>
                    <a:cubicBezTo>
                      <a:pt x="6963" y="10516"/>
                      <a:pt x="7689" y="10167"/>
                      <a:pt x="8092" y="9576"/>
                    </a:cubicBezTo>
                    <a:cubicBezTo>
                      <a:pt x="8361" y="9172"/>
                      <a:pt x="8441" y="8661"/>
                      <a:pt x="8495" y="8151"/>
                    </a:cubicBezTo>
                    <a:cubicBezTo>
                      <a:pt x="8791" y="4817"/>
                      <a:pt x="5995" y="4118"/>
                      <a:pt x="3790" y="2935"/>
                    </a:cubicBezTo>
                    <a:cubicBezTo>
                      <a:pt x="2876" y="2478"/>
                      <a:pt x="2097" y="1779"/>
                      <a:pt x="1505" y="892"/>
                    </a:cubicBezTo>
                    <a:cubicBezTo>
                      <a:pt x="1106" y="355"/>
                      <a:pt x="713" y="1"/>
                      <a:pt x="43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8" name="Google Shape;1998;p24"/>
              <p:cNvSpPr/>
              <p:nvPr/>
            </p:nvSpPr>
            <p:spPr>
              <a:xfrm rot="5400000">
                <a:off x="162932" y="2167344"/>
                <a:ext cx="358452" cy="432299"/>
              </a:xfrm>
              <a:custGeom>
                <a:avLst/>
                <a:gdLst/>
                <a:ahLst/>
                <a:cxnLst/>
                <a:rect l="l" t="t" r="r" b="b"/>
                <a:pathLst>
                  <a:path w="8805" h="10619" extrusionOk="0">
                    <a:moveTo>
                      <a:pt x="8355" y="1"/>
                    </a:moveTo>
                    <a:cubicBezTo>
                      <a:pt x="8071" y="1"/>
                      <a:pt x="7685" y="355"/>
                      <a:pt x="7312" y="892"/>
                    </a:cubicBezTo>
                    <a:cubicBezTo>
                      <a:pt x="6694" y="1752"/>
                      <a:pt x="5888" y="2451"/>
                      <a:pt x="5027" y="2935"/>
                    </a:cubicBezTo>
                    <a:cubicBezTo>
                      <a:pt x="2796" y="4118"/>
                      <a:pt x="0" y="4790"/>
                      <a:pt x="323" y="8151"/>
                    </a:cubicBezTo>
                    <a:cubicBezTo>
                      <a:pt x="350" y="8661"/>
                      <a:pt x="457" y="9172"/>
                      <a:pt x="726" y="9575"/>
                    </a:cubicBezTo>
                    <a:cubicBezTo>
                      <a:pt x="1129" y="10221"/>
                      <a:pt x="1828" y="10543"/>
                      <a:pt x="2527" y="10597"/>
                    </a:cubicBezTo>
                    <a:cubicBezTo>
                      <a:pt x="2656" y="10612"/>
                      <a:pt x="2786" y="10619"/>
                      <a:pt x="2915" y="10619"/>
                    </a:cubicBezTo>
                    <a:cubicBezTo>
                      <a:pt x="3730" y="10619"/>
                      <a:pt x="4546" y="10335"/>
                      <a:pt x="5242" y="9871"/>
                    </a:cubicBezTo>
                    <a:cubicBezTo>
                      <a:pt x="6694" y="8903"/>
                      <a:pt x="7393" y="7344"/>
                      <a:pt x="7931" y="5704"/>
                    </a:cubicBezTo>
                    <a:cubicBezTo>
                      <a:pt x="8415" y="4252"/>
                      <a:pt x="8737" y="2639"/>
                      <a:pt x="8791" y="1107"/>
                    </a:cubicBezTo>
                    <a:cubicBezTo>
                      <a:pt x="8804" y="321"/>
                      <a:pt x="8626" y="1"/>
                      <a:pt x="835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9" name="Google Shape;1999;p24"/>
              <p:cNvSpPr/>
              <p:nvPr/>
            </p:nvSpPr>
            <p:spPr>
              <a:xfrm rot="5400000">
                <a:off x="216075" y="2313149"/>
                <a:ext cx="167481" cy="201392"/>
              </a:xfrm>
              <a:custGeom>
                <a:avLst/>
                <a:gdLst/>
                <a:ahLst/>
                <a:cxnLst/>
                <a:rect l="l" t="t" r="r" b="b"/>
                <a:pathLst>
                  <a:path w="4114" h="4947" fill="none" extrusionOk="0">
                    <a:moveTo>
                      <a:pt x="1" y="4947"/>
                    </a:moveTo>
                    <a:cubicBezTo>
                      <a:pt x="673" y="4920"/>
                      <a:pt x="1291" y="4543"/>
                      <a:pt x="1748" y="4086"/>
                    </a:cubicBezTo>
                    <a:cubicBezTo>
                      <a:pt x="2232" y="3576"/>
                      <a:pt x="2555" y="3011"/>
                      <a:pt x="2877" y="2393"/>
                    </a:cubicBezTo>
                    <a:cubicBezTo>
                      <a:pt x="3307" y="1640"/>
                      <a:pt x="3711" y="833"/>
                      <a:pt x="4114" y="0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0" name="Google Shape;2000;p24"/>
              <p:cNvSpPr/>
              <p:nvPr/>
            </p:nvSpPr>
            <p:spPr>
              <a:xfrm rot="5400000">
                <a:off x="217724" y="2649687"/>
                <a:ext cx="174076" cy="209087"/>
              </a:xfrm>
              <a:custGeom>
                <a:avLst/>
                <a:gdLst/>
                <a:ahLst/>
                <a:cxnLst/>
                <a:rect l="l" t="t" r="r" b="b"/>
                <a:pathLst>
                  <a:path w="4276" h="5136" fill="none" extrusionOk="0">
                    <a:moveTo>
                      <a:pt x="1" y="1"/>
                    </a:moveTo>
                    <a:cubicBezTo>
                      <a:pt x="28" y="1130"/>
                      <a:pt x="700" y="2125"/>
                      <a:pt x="1372" y="3012"/>
                    </a:cubicBezTo>
                    <a:cubicBezTo>
                      <a:pt x="2125" y="4034"/>
                      <a:pt x="3012" y="5109"/>
                      <a:pt x="4276" y="5136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01" name="Google Shape;2001;p24"/>
            <p:cNvGrpSpPr/>
            <p:nvPr/>
          </p:nvGrpSpPr>
          <p:grpSpPr>
            <a:xfrm>
              <a:off x="1485926" y="4570121"/>
              <a:ext cx="791882" cy="323803"/>
              <a:chOff x="2399389" y="4294619"/>
              <a:chExt cx="1055843" cy="431738"/>
            </a:xfrm>
          </p:grpSpPr>
          <p:sp>
            <p:nvSpPr>
              <p:cNvPr id="2002" name="Google Shape;2002;p24"/>
              <p:cNvSpPr/>
              <p:nvPr/>
            </p:nvSpPr>
            <p:spPr>
              <a:xfrm rot="5400000">
                <a:off x="2758314" y="4029438"/>
                <a:ext cx="337994" cy="1055843"/>
              </a:xfrm>
              <a:custGeom>
                <a:avLst/>
                <a:gdLst/>
                <a:ahLst/>
                <a:cxnLst/>
                <a:rect l="l" t="t" r="r" b="b"/>
                <a:pathLst>
                  <a:path w="6104" h="19068" extrusionOk="0">
                    <a:moveTo>
                      <a:pt x="3599" y="0"/>
                    </a:moveTo>
                    <a:cubicBezTo>
                      <a:pt x="3026" y="0"/>
                      <a:pt x="2444" y="239"/>
                      <a:pt x="1937" y="630"/>
                    </a:cubicBezTo>
                    <a:cubicBezTo>
                      <a:pt x="1695" y="845"/>
                      <a:pt x="1480" y="1087"/>
                      <a:pt x="1211" y="1382"/>
                    </a:cubicBezTo>
                    <a:cubicBezTo>
                      <a:pt x="324" y="2538"/>
                      <a:pt x="1" y="4098"/>
                      <a:pt x="324" y="5496"/>
                    </a:cubicBezTo>
                    <a:cubicBezTo>
                      <a:pt x="619" y="6759"/>
                      <a:pt x="1372" y="7834"/>
                      <a:pt x="2017" y="8937"/>
                    </a:cubicBezTo>
                    <a:cubicBezTo>
                      <a:pt x="2931" y="10523"/>
                      <a:pt x="3523" y="12405"/>
                      <a:pt x="2555" y="14072"/>
                    </a:cubicBezTo>
                    <a:cubicBezTo>
                      <a:pt x="2179" y="14717"/>
                      <a:pt x="1668" y="15281"/>
                      <a:pt x="1264" y="15927"/>
                    </a:cubicBezTo>
                    <a:cubicBezTo>
                      <a:pt x="915" y="16518"/>
                      <a:pt x="646" y="17190"/>
                      <a:pt x="834" y="17862"/>
                    </a:cubicBezTo>
                    <a:cubicBezTo>
                      <a:pt x="915" y="18077"/>
                      <a:pt x="996" y="18239"/>
                      <a:pt x="1130" y="18400"/>
                    </a:cubicBezTo>
                    <a:cubicBezTo>
                      <a:pt x="1264" y="18561"/>
                      <a:pt x="1399" y="18696"/>
                      <a:pt x="1587" y="18776"/>
                    </a:cubicBezTo>
                    <a:cubicBezTo>
                      <a:pt x="1829" y="18830"/>
                      <a:pt x="2125" y="18911"/>
                      <a:pt x="2367" y="19045"/>
                    </a:cubicBezTo>
                    <a:cubicBezTo>
                      <a:pt x="2461" y="19061"/>
                      <a:pt x="2553" y="19067"/>
                      <a:pt x="2644" y="19067"/>
                    </a:cubicBezTo>
                    <a:cubicBezTo>
                      <a:pt x="2863" y="19067"/>
                      <a:pt x="3072" y="19029"/>
                      <a:pt x="3281" y="18991"/>
                    </a:cubicBezTo>
                    <a:cubicBezTo>
                      <a:pt x="5109" y="18481"/>
                      <a:pt x="6104" y="16249"/>
                      <a:pt x="6077" y="14529"/>
                    </a:cubicBezTo>
                    <a:cubicBezTo>
                      <a:pt x="6077" y="11894"/>
                      <a:pt x="4034" y="9448"/>
                      <a:pt x="4571" y="6840"/>
                    </a:cubicBezTo>
                    <a:cubicBezTo>
                      <a:pt x="4813" y="5711"/>
                      <a:pt x="5485" y="4743"/>
                      <a:pt x="5727" y="3614"/>
                    </a:cubicBezTo>
                    <a:cubicBezTo>
                      <a:pt x="5969" y="2727"/>
                      <a:pt x="5889" y="1678"/>
                      <a:pt x="5297" y="925"/>
                    </a:cubicBezTo>
                    <a:cubicBezTo>
                      <a:pt x="4811" y="273"/>
                      <a:pt x="4211" y="0"/>
                      <a:pt x="35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3" name="Google Shape;2003;p24"/>
              <p:cNvSpPr/>
              <p:nvPr/>
            </p:nvSpPr>
            <p:spPr>
              <a:xfrm rot="5400000">
                <a:off x="2785502" y="3943668"/>
                <a:ext cx="293308" cy="995210"/>
              </a:xfrm>
              <a:custGeom>
                <a:avLst/>
                <a:gdLst/>
                <a:ahLst/>
                <a:cxnLst/>
                <a:rect l="l" t="t" r="r" b="b"/>
                <a:pathLst>
                  <a:path w="5297" h="17973" extrusionOk="0">
                    <a:moveTo>
                      <a:pt x="3036" y="0"/>
                    </a:moveTo>
                    <a:cubicBezTo>
                      <a:pt x="2375" y="0"/>
                      <a:pt x="1677" y="421"/>
                      <a:pt x="1210" y="949"/>
                    </a:cubicBezTo>
                    <a:cubicBezTo>
                      <a:pt x="457" y="1836"/>
                      <a:pt x="0" y="3046"/>
                      <a:pt x="81" y="4202"/>
                    </a:cubicBezTo>
                    <a:cubicBezTo>
                      <a:pt x="135" y="5788"/>
                      <a:pt x="1022" y="7213"/>
                      <a:pt x="1801" y="8611"/>
                    </a:cubicBezTo>
                    <a:cubicBezTo>
                      <a:pt x="2554" y="10036"/>
                      <a:pt x="3280" y="11595"/>
                      <a:pt x="2904" y="13155"/>
                    </a:cubicBezTo>
                    <a:cubicBezTo>
                      <a:pt x="2662" y="14122"/>
                      <a:pt x="2043" y="14956"/>
                      <a:pt x="1801" y="15897"/>
                    </a:cubicBezTo>
                    <a:cubicBezTo>
                      <a:pt x="1667" y="16354"/>
                      <a:pt x="1613" y="16838"/>
                      <a:pt x="1801" y="17241"/>
                    </a:cubicBezTo>
                    <a:cubicBezTo>
                      <a:pt x="1951" y="17664"/>
                      <a:pt x="2331" y="17973"/>
                      <a:pt x="2729" y="17973"/>
                    </a:cubicBezTo>
                    <a:cubicBezTo>
                      <a:pt x="2760" y="17973"/>
                      <a:pt x="2792" y="17971"/>
                      <a:pt x="2823" y="17967"/>
                    </a:cubicBezTo>
                    <a:lnTo>
                      <a:pt x="2877" y="17913"/>
                    </a:lnTo>
                    <a:cubicBezTo>
                      <a:pt x="2742" y="17752"/>
                      <a:pt x="2635" y="17590"/>
                      <a:pt x="2554" y="17375"/>
                    </a:cubicBezTo>
                    <a:cubicBezTo>
                      <a:pt x="2366" y="16703"/>
                      <a:pt x="2635" y="16004"/>
                      <a:pt x="3011" y="15440"/>
                    </a:cubicBezTo>
                    <a:cubicBezTo>
                      <a:pt x="3388" y="14794"/>
                      <a:pt x="3898" y="14230"/>
                      <a:pt x="4275" y="13585"/>
                    </a:cubicBezTo>
                    <a:cubicBezTo>
                      <a:pt x="5296" y="11864"/>
                      <a:pt x="4651" y="10036"/>
                      <a:pt x="3737" y="8450"/>
                    </a:cubicBezTo>
                    <a:cubicBezTo>
                      <a:pt x="3092" y="7348"/>
                      <a:pt x="2366" y="6272"/>
                      <a:pt x="2097" y="4982"/>
                    </a:cubicBezTo>
                    <a:cubicBezTo>
                      <a:pt x="1748" y="3584"/>
                      <a:pt x="2097" y="1998"/>
                      <a:pt x="2957" y="842"/>
                    </a:cubicBezTo>
                    <a:cubicBezTo>
                      <a:pt x="3173" y="573"/>
                      <a:pt x="3388" y="358"/>
                      <a:pt x="3656" y="143"/>
                    </a:cubicBezTo>
                    <a:cubicBezTo>
                      <a:pt x="3459" y="44"/>
                      <a:pt x="3250" y="0"/>
                      <a:pt x="30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4" name="Google Shape;2004;p24"/>
              <p:cNvSpPr/>
              <p:nvPr/>
            </p:nvSpPr>
            <p:spPr>
              <a:xfrm rot="5400000">
                <a:off x="3208216" y="4409957"/>
                <a:ext cx="95296" cy="245688"/>
              </a:xfrm>
              <a:custGeom>
                <a:avLst/>
                <a:gdLst/>
                <a:ahLst/>
                <a:cxnLst/>
                <a:rect l="l" t="t" r="r" b="b"/>
                <a:pathLst>
                  <a:path w="1721" h="4437" fill="none" extrusionOk="0">
                    <a:moveTo>
                      <a:pt x="1721" y="0"/>
                    </a:moveTo>
                    <a:cubicBezTo>
                      <a:pt x="431" y="995"/>
                      <a:pt x="0" y="2984"/>
                      <a:pt x="780" y="4436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5" name="Google Shape;2005;p24"/>
              <p:cNvSpPr/>
              <p:nvPr/>
            </p:nvSpPr>
            <p:spPr>
              <a:xfrm rot="5400000">
                <a:off x="2560643" y="4500767"/>
                <a:ext cx="99837" cy="208477"/>
              </a:xfrm>
              <a:custGeom>
                <a:avLst/>
                <a:gdLst/>
                <a:ahLst/>
                <a:cxnLst/>
                <a:rect l="l" t="t" r="r" b="b"/>
                <a:pathLst>
                  <a:path w="1803" h="3765" fill="none" extrusionOk="0">
                    <a:moveTo>
                      <a:pt x="1587" y="1"/>
                    </a:moveTo>
                    <a:cubicBezTo>
                      <a:pt x="1802" y="1425"/>
                      <a:pt x="1184" y="2931"/>
                      <a:pt x="1" y="3764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06" name="Google Shape;2006;p24"/>
            <p:cNvGrpSpPr/>
            <p:nvPr/>
          </p:nvGrpSpPr>
          <p:grpSpPr>
            <a:xfrm>
              <a:off x="5122700" y="249545"/>
              <a:ext cx="791758" cy="323803"/>
              <a:chOff x="5701558" y="427183"/>
              <a:chExt cx="1055677" cy="431737"/>
            </a:xfrm>
          </p:grpSpPr>
          <p:sp>
            <p:nvSpPr>
              <p:cNvPr id="2007" name="Google Shape;2007;p24"/>
              <p:cNvSpPr/>
              <p:nvPr/>
            </p:nvSpPr>
            <p:spPr>
              <a:xfrm rot="5400000">
                <a:off x="6077427" y="214219"/>
                <a:ext cx="294803" cy="994601"/>
              </a:xfrm>
              <a:custGeom>
                <a:avLst/>
                <a:gdLst/>
                <a:ahLst/>
                <a:cxnLst/>
                <a:rect l="l" t="t" r="r" b="b"/>
                <a:pathLst>
                  <a:path w="5324" h="17962" extrusionOk="0">
                    <a:moveTo>
                      <a:pt x="2547" y="1"/>
                    </a:moveTo>
                    <a:cubicBezTo>
                      <a:pt x="2514" y="1"/>
                      <a:pt x="2481" y="3"/>
                      <a:pt x="2447" y="7"/>
                    </a:cubicBezTo>
                    <a:lnTo>
                      <a:pt x="2421" y="34"/>
                    </a:lnTo>
                    <a:cubicBezTo>
                      <a:pt x="2555" y="222"/>
                      <a:pt x="2662" y="383"/>
                      <a:pt x="2716" y="571"/>
                    </a:cubicBezTo>
                    <a:cubicBezTo>
                      <a:pt x="2931" y="1243"/>
                      <a:pt x="2662" y="1969"/>
                      <a:pt x="2286" y="2534"/>
                    </a:cubicBezTo>
                    <a:cubicBezTo>
                      <a:pt x="1883" y="3179"/>
                      <a:pt x="1372" y="3744"/>
                      <a:pt x="1023" y="4389"/>
                    </a:cubicBezTo>
                    <a:cubicBezTo>
                      <a:pt x="1" y="6109"/>
                      <a:pt x="646" y="7938"/>
                      <a:pt x="1560" y="9524"/>
                    </a:cubicBezTo>
                    <a:cubicBezTo>
                      <a:pt x="2179" y="10626"/>
                      <a:pt x="2931" y="11701"/>
                      <a:pt x="3227" y="12965"/>
                    </a:cubicBezTo>
                    <a:cubicBezTo>
                      <a:pt x="3577" y="14363"/>
                      <a:pt x="3227" y="15949"/>
                      <a:pt x="2367" y="17078"/>
                    </a:cubicBezTo>
                    <a:cubicBezTo>
                      <a:pt x="2152" y="17347"/>
                      <a:pt x="1910" y="17589"/>
                      <a:pt x="1641" y="17804"/>
                    </a:cubicBezTo>
                    <a:cubicBezTo>
                      <a:pt x="1846" y="17913"/>
                      <a:pt x="2067" y="17962"/>
                      <a:pt x="2293" y="17962"/>
                    </a:cubicBezTo>
                    <a:cubicBezTo>
                      <a:pt x="2953" y="17962"/>
                      <a:pt x="3653" y="17545"/>
                      <a:pt x="4114" y="17024"/>
                    </a:cubicBezTo>
                    <a:cubicBezTo>
                      <a:pt x="4867" y="16137"/>
                      <a:pt x="5324" y="14927"/>
                      <a:pt x="5243" y="13771"/>
                    </a:cubicBezTo>
                    <a:cubicBezTo>
                      <a:pt x="5190" y="12185"/>
                      <a:pt x="4276" y="10733"/>
                      <a:pt x="3496" y="9362"/>
                    </a:cubicBezTo>
                    <a:cubicBezTo>
                      <a:pt x="2716" y="7938"/>
                      <a:pt x="2017" y="6351"/>
                      <a:pt x="2394" y="4819"/>
                    </a:cubicBezTo>
                    <a:cubicBezTo>
                      <a:pt x="2636" y="3851"/>
                      <a:pt x="3227" y="3018"/>
                      <a:pt x="3496" y="2077"/>
                    </a:cubicBezTo>
                    <a:cubicBezTo>
                      <a:pt x="3630" y="1620"/>
                      <a:pt x="3657" y="1109"/>
                      <a:pt x="3496" y="706"/>
                    </a:cubicBezTo>
                    <a:cubicBezTo>
                      <a:pt x="3346" y="307"/>
                      <a:pt x="2966" y="1"/>
                      <a:pt x="25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8" name="Google Shape;2008;p24"/>
              <p:cNvSpPr/>
              <p:nvPr/>
            </p:nvSpPr>
            <p:spPr>
              <a:xfrm rot="5400000">
                <a:off x="6061147" y="67594"/>
                <a:ext cx="336499" cy="1055677"/>
              </a:xfrm>
              <a:custGeom>
                <a:avLst/>
                <a:gdLst/>
                <a:ahLst/>
                <a:cxnLst/>
                <a:rect l="l" t="t" r="r" b="b"/>
                <a:pathLst>
                  <a:path w="6077" h="19065" extrusionOk="0">
                    <a:moveTo>
                      <a:pt x="3310" y="1"/>
                    </a:moveTo>
                    <a:cubicBezTo>
                      <a:pt x="3136" y="1"/>
                      <a:pt x="2957" y="29"/>
                      <a:pt x="2770" y="76"/>
                    </a:cubicBezTo>
                    <a:cubicBezTo>
                      <a:pt x="995" y="587"/>
                      <a:pt x="1" y="2792"/>
                      <a:pt x="1" y="4539"/>
                    </a:cubicBezTo>
                    <a:cubicBezTo>
                      <a:pt x="1" y="7174"/>
                      <a:pt x="2044" y="9620"/>
                      <a:pt x="1506" y="12201"/>
                    </a:cubicBezTo>
                    <a:cubicBezTo>
                      <a:pt x="1264" y="13357"/>
                      <a:pt x="592" y="14325"/>
                      <a:pt x="323" y="15427"/>
                    </a:cubicBezTo>
                    <a:cubicBezTo>
                      <a:pt x="81" y="16341"/>
                      <a:pt x="189" y="17389"/>
                      <a:pt x="753" y="18115"/>
                    </a:cubicBezTo>
                    <a:cubicBezTo>
                      <a:pt x="1242" y="18786"/>
                      <a:pt x="1854" y="19064"/>
                      <a:pt x="2473" y="19064"/>
                    </a:cubicBezTo>
                    <a:cubicBezTo>
                      <a:pt x="3045" y="19064"/>
                      <a:pt x="3623" y="18826"/>
                      <a:pt x="4114" y="18438"/>
                    </a:cubicBezTo>
                    <a:cubicBezTo>
                      <a:pt x="4356" y="18223"/>
                      <a:pt x="4598" y="17981"/>
                      <a:pt x="4867" y="17712"/>
                    </a:cubicBezTo>
                    <a:cubicBezTo>
                      <a:pt x="5727" y="16556"/>
                      <a:pt x="6076" y="14997"/>
                      <a:pt x="5727" y="13599"/>
                    </a:cubicBezTo>
                    <a:cubicBezTo>
                      <a:pt x="5431" y="12335"/>
                      <a:pt x="4678" y="11260"/>
                      <a:pt x="4060" y="10158"/>
                    </a:cubicBezTo>
                    <a:cubicBezTo>
                      <a:pt x="3146" y="8572"/>
                      <a:pt x="2528" y="6690"/>
                      <a:pt x="3522" y="5023"/>
                    </a:cubicBezTo>
                    <a:cubicBezTo>
                      <a:pt x="3872" y="4378"/>
                      <a:pt x="4383" y="3813"/>
                      <a:pt x="4786" y="3168"/>
                    </a:cubicBezTo>
                    <a:cubicBezTo>
                      <a:pt x="5162" y="2576"/>
                      <a:pt x="5431" y="1877"/>
                      <a:pt x="5216" y="1205"/>
                    </a:cubicBezTo>
                    <a:cubicBezTo>
                      <a:pt x="5162" y="1017"/>
                      <a:pt x="5055" y="856"/>
                      <a:pt x="4920" y="668"/>
                    </a:cubicBezTo>
                    <a:cubicBezTo>
                      <a:pt x="4786" y="533"/>
                      <a:pt x="4625" y="426"/>
                      <a:pt x="4463" y="318"/>
                    </a:cubicBezTo>
                    <a:cubicBezTo>
                      <a:pt x="4195" y="238"/>
                      <a:pt x="3926" y="184"/>
                      <a:pt x="3684" y="49"/>
                    </a:cubicBezTo>
                    <a:cubicBezTo>
                      <a:pt x="3560" y="16"/>
                      <a:pt x="3436" y="1"/>
                      <a:pt x="33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9" name="Google Shape;2009;p24"/>
              <p:cNvSpPr/>
              <p:nvPr/>
            </p:nvSpPr>
            <p:spPr>
              <a:xfrm rot="5400000">
                <a:off x="5888089" y="479314"/>
                <a:ext cx="95351" cy="297738"/>
              </a:xfrm>
              <a:custGeom>
                <a:avLst/>
                <a:gdLst/>
                <a:ahLst/>
                <a:cxnLst/>
                <a:rect l="l" t="t" r="r" b="b"/>
                <a:pathLst>
                  <a:path w="1722" h="5377" fill="none" extrusionOk="0">
                    <a:moveTo>
                      <a:pt x="753" y="0"/>
                    </a:moveTo>
                    <a:cubicBezTo>
                      <a:pt x="1721" y="1667"/>
                      <a:pt x="1426" y="4033"/>
                      <a:pt x="1" y="5377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0" name="Google Shape;2010;p24"/>
              <p:cNvSpPr/>
              <p:nvPr/>
            </p:nvSpPr>
            <p:spPr>
              <a:xfrm rot="5400000">
                <a:off x="6520795" y="442078"/>
                <a:ext cx="93801" cy="206982"/>
              </a:xfrm>
              <a:custGeom>
                <a:avLst/>
                <a:gdLst/>
                <a:ahLst/>
                <a:cxnLst/>
                <a:rect l="l" t="t" r="r" b="b"/>
                <a:pathLst>
                  <a:path w="1694" h="3738" fill="none" extrusionOk="0">
                    <a:moveTo>
                      <a:pt x="188" y="3738"/>
                    </a:moveTo>
                    <a:cubicBezTo>
                      <a:pt x="0" y="2313"/>
                      <a:pt x="565" y="888"/>
                      <a:pt x="1694" y="1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11" name="Google Shape;2011;p24"/>
            <p:cNvGrpSpPr/>
            <p:nvPr/>
          </p:nvGrpSpPr>
          <p:grpSpPr>
            <a:xfrm>
              <a:off x="4152980" y="146512"/>
              <a:ext cx="834484" cy="529868"/>
              <a:chOff x="4472884" y="290249"/>
              <a:chExt cx="1112646" cy="706490"/>
            </a:xfrm>
          </p:grpSpPr>
          <p:sp>
            <p:nvSpPr>
              <p:cNvPr id="2012" name="Google Shape;2012;p24"/>
              <p:cNvSpPr/>
              <p:nvPr/>
            </p:nvSpPr>
            <p:spPr>
              <a:xfrm rot="5400000">
                <a:off x="5298230" y="709439"/>
                <a:ext cx="194413" cy="380188"/>
              </a:xfrm>
              <a:custGeom>
                <a:avLst/>
                <a:gdLst/>
                <a:ahLst/>
                <a:cxnLst/>
                <a:rect l="l" t="t" r="r" b="b"/>
                <a:pathLst>
                  <a:path w="3511" h="6866" extrusionOk="0">
                    <a:moveTo>
                      <a:pt x="1667" y="0"/>
                    </a:moveTo>
                    <a:cubicBezTo>
                      <a:pt x="1272" y="0"/>
                      <a:pt x="861" y="168"/>
                      <a:pt x="592" y="452"/>
                    </a:cubicBezTo>
                    <a:cubicBezTo>
                      <a:pt x="108" y="963"/>
                      <a:pt x="0" y="1743"/>
                      <a:pt x="27" y="2442"/>
                    </a:cubicBezTo>
                    <a:cubicBezTo>
                      <a:pt x="108" y="3786"/>
                      <a:pt x="565" y="5049"/>
                      <a:pt x="1425" y="6098"/>
                    </a:cubicBezTo>
                    <a:cubicBezTo>
                      <a:pt x="1686" y="6451"/>
                      <a:pt x="2395" y="6866"/>
                      <a:pt x="2889" y="6866"/>
                    </a:cubicBezTo>
                    <a:cubicBezTo>
                      <a:pt x="3260" y="6866"/>
                      <a:pt x="3511" y="6632"/>
                      <a:pt x="3361" y="5963"/>
                    </a:cubicBezTo>
                    <a:cubicBezTo>
                      <a:pt x="3334" y="5695"/>
                      <a:pt x="3200" y="5453"/>
                      <a:pt x="3119" y="5238"/>
                    </a:cubicBezTo>
                    <a:cubicBezTo>
                      <a:pt x="2689" y="4297"/>
                      <a:pt x="2527" y="3248"/>
                      <a:pt x="2662" y="2227"/>
                    </a:cubicBezTo>
                    <a:cubicBezTo>
                      <a:pt x="2716" y="1608"/>
                      <a:pt x="2904" y="855"/>
                      <a:pt x="2501" y="345"/>
                    </a:cubicBezTo>
                    <a:cubicBezTo>
                      <a:pt x="2286" y="106"/>
                      <a:pt x="1982" y="0"/>
                      <a:pt x="166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3" name="Google Shape;2013;p24"/>
              <p:cNvSpPr/>
              <p:nvPr/>
            </p:nvSpPr>
            <p:spPr>
              <a:xfrm rot="5400000">
                <a:off x="4564138" y="708083"/>
                <a:ext cx="197403" cy="379911"/>
              </a:xfrm>
              <a:custGeom>
                <a:avLst/>
                <a:gdLst/>
                <a:ahLst/>
                <a:cxnLst/>
                <a:rect l="l" t="t" r="r" b="b"/>
                <a:pathLst>
                  <a:path w="3565" h="6861" extrusionOk="0">
                    <a:moveTo>
                      <a:pt x="2943" y="1"/>
                    </a:moveTo>
                    <a:cubicBezTo>
                      <a:pt x="2449" y="1"/>
                      <a:pt x="1740" y="416"/>
                      <a:pt x="1479" y="769"/>
                    </a:cubicBezTo>
                    <a:cubicBezTo>
                      <a:pt x="619" y="1817"/>
                      <a:pt x="162" y="3108"/>
                      <a:pt x="28" y="4425"/>
                    </a:cubicBezTo>
                    <a:cubicBezTo>
                      <a:pt x="1" y="5124"/>
                      <a:pt x="135" y="5904"/>
                      <a:pt x="592" y="6414"/>
                    </a:cubicBezTo>
                    <a:cubicBezTo>
                      <a:pt x="852" y="6703"/>
                      <a:pt x="1252" y="6860"/>
                      <a:pt x="1633" y="6860"/>
                    </a:cubicBezTo>
                    <a:cubicBezTo>
                      <a:pt x="1961" y="6860"/>
                      <a:pt x="2275" y="6744"/>
                      <a:pt x="2474" y="6495"/>
                    </a:cubicBezTo>
                    <a:cubicBezTo>
                      <a:pt x="2904" y="6011"/>
                      <a:pt x="2716" y="5258"/>
                      <a:pt x="2635" y="4613"/>
                    </a:cubicBezTo>
                    <a:cubicBezTo>
                      <a:pt x="2555" y="3618"/>
                      <a:pt x="2689" y="2570"/>
                      <a:pt x="3119" y="1629"/>
                    </a:cubicBezTo>
                    <a:cubicBezTo>
                      <a:pt x="3254" y="1387"/>
                      <a:pt x="3361" y="1172"/>
                      <a:pt x="3415" y="903"/>
                    </a:cubicBezTo>
                    <a:cubicBezTo>
                      <a:pt x="3565" y="235"/>
                      <a:pt x="3314" y="1"/>
                      <a:pt x="294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4" name="Google Shape;2014;p24"/>
              <p:cNvSpPr/>
              <p:nvPr/>
            </p:nvSpPr>
            <p:spPr>
              <a:xfrm rot="5400000">
                <a:off x="4966355" y="373253"/>
                <a:ext cx="684792" cy="518785"/>
              </a:xfrm>
              <a:custGeom>
                <a:avLst/>
                <a:gdLst/>
                <a:ahLst/>
                <a:cxnLst/>
                <a:rect l="l" t="t" r="r" b="b"/>
                <a:pathLst>
                  <a:path w="12367" h="9369" extrusionOk="0">
                    <a:moveTo>
                      <a:pt x="3655" y="0"/>
                    </a:moveTo>
                    <a:cubicBezTo>
                      <a:pt x="3602" y="0"/>
                      <a:pt x="3548" y="1"/>
                      <a:pt x="3495" y="4"/>
                    </a:cubicBezTo>
                    <a:cubicBezTo>
                      <a:pt x="2501" y="84"/>
                      <a:pt x="1506" y="568"/>
                      <a:pt x="887" y="1375"/>
                    </a:cubicBezTo>
                    <a:cubicBezTo>
                      <a:pt x="269" y="2181"/>
                      <a:pt x="0" y="3257"/>
                      <a:pt x="215" y="4278"/>
                    </a:cubicBezTo>
                    <a:cubicBezTo>
                      <a:pt x="404" y="5246"/>
                      <a:pt x="1129" y="6187"/>
                      <a:pt x="2097" y="6322"/>
                    </a:cubicBezTo>
                    <a:cubicBezTo>
                      <a:pt x="2193" y="6336"/>
                      <a:pt x="2289" y="6342"/>
                      <a:pt x="2385" y="6342"/>
                    </a:cubicBezTo>
                    <a:cubicBezTo>
                      <a:pt x="3244" y="6342"/>
                      <a:pt x="4118" y="5839"/>
                      <a:pt x="4994" y="5839"/>
                    </a:cubicBezTo>
                    <a:cubicBezTo>
                      <a:pt x="5149" y="5839"/>
                      <a:pt x="5303" y="5855"/>
                      <a:pt x="5458" y="5891"/>
                    </a:cubicBezTo>
                    <a:cubicBezTo>
                      <a:pt x="6479" y="6160"/>
                      <a:pt x="7017" y="7289"/>
                      <a:pt x="7770" y="8096"/>
                    </a:cubicBezTo>
                    <a:cubicBezTo>
                      <a:pt x="8540" y="8916"/>
                      <a:pt x="9655" y="9369"/>
                      <a:pt x="10796" y="9369"/>
                    </a:cubicBezTo>
                    <a:cubicBezTo>
                      <a:pt x="10890" y="9369"/>
                      <a:pt x="10983" y="9365"/>
                      <a:pt x="11077" y="9359"/>
                    </a:cubicBezTo>
                    <a:cubicBezTo>
                      <a:pt x="11775" y="9279"/>
                      <a:pt x="12367" y="8768"/>
                      <a:pt x="11775" y="8177"/>
                    </a:cubicBezTo>
                    <a:cubicBezTo>
                      <a:pt x="11534" y="7961"/>
                      <a:pt x="11023" y="7908"/>
                      <a:pt x="10727" y="7746"/>
                    </a:cubicBezTo>
                    <a:cubicBezTo>
                      <a:pt x="10351" y="7478"/>
                      <a:pt x="10028" y="7128"/>
                      <a:pt x="9759" y="6752"/>
                    </a:cubicBezTo>
                    <a:cubicBezTo>
                      <a:pt x="9248" y="6026"/>
                      <a:pt x="8980" y="5192"/>
                      <a:pt x="8657" y="4386"/>
                    </a:cubicBezTo>
                    <a:cubicBezTo>
                      <a:pt x="8173" y="3257"/>
                      <a:pt x="7608" y="2181"/>
                      <a:pt x="6721" y="1348"/>
                    </a:cubicBezTo>
                    <a:cubicBezTo>
                      <a:pt x="5899" y="551"/>
                      <a:pt x="4806" y="0"/>
                      <a:pt x="365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5" name="Google Shape;2015;p24"/>
              <p:cNvSpPr/>
              <p:nvPr/>
            </p:nvSpPr>
            <p:spPr>
              <a:xfrm rot="5400000">
                <a:off x="4407764" y="374083"/>
                <a:ext cx="683297" cy="518619"/>
              </a:xfrm>
              <a:custGeom>
                <a:avLst/>
                <a:gdLst/>
                <a:ahLst/>
                <a:cxnLst/>
                <a:rect l="l" t="t" r="r" b="b"/>
                <a:pathLst>
                  <a:path w="12340" h="9366" extrusionOk="0">
                    <a:moveTo>
                      <a:pt x="10774" y="0"/>
                    </a:moveTo>
                    <a:cubicBezTo>
                      <a:pt x="9648" y="0"/>
                      <a:pt x="8490" y="453"/>
                      <a:pt x="7770" y="1273"/>
                    </a:cubicBezTo>
                    <a:cubicBezTo>
                      <a:pt x="7044" y="2079"/>
                      <a:pt x="6506" y="3208"/>
                      <a:pt x="5458" y="3477"/>
                    </a:cubicBezTo>
                    <a:cubicBezTo>
                      <a:pt x="5302" y="3519"/>
                      <a:pt x="5146" y="3537"/>
                      <a:pt x="4990" y="3537"/>
                    </a:cubicBezTo>
                    <a:cubicBezTo>
                      <a:pt x="4147" y="3537"/>
                      <a:pt x="3300" y="3021"/>
                      <a:pt x="2424" y="3021"/>
                    </a:cubicBezTo>
                    <a:cubicBezTo>
                      <a:pt x="2316" y="3021"/>
                      <a:pt x="2207" y="3029"/>
                      <a:pt x="2097" y="3047"/>
                    </a:cubicBezTo>
                    <a:cubicBezTo>
                      <a:pt x="1129" y="3181"/>
                      <a:pt x="430" y="4122"/>
                      <a:pt x="215" y="5090"/>
                    </a:cubicBezTo>
                    <a:cubicBezTo>
                      <a:pt x="0" y="6112"/>
                      <a:pt x="242" y="7187"/>
                      <a:pt x="887" y="7994"/>
                    </a:cubicBezTo>
                    <a:cubicBezTo>
                      <a:pt x="1506" y="8800"/>
                      <a:pt x="2500" y="9338"/>
                      <a:pt x="3522" y="9365"/>
                    </a:cubicBezTo>
                    <a:cubicBezTo>
                      <a:pt x="3551" y="9365"/>
                      <a:pt x="3580" y="9366"/>
                      <a:pt x="3609" y="9366"/>
                    </a:cubicBezTo>
                    <a:cubicBezTo>
                      <a:pt x="4786" y="9366"/>
                      <a:pt x="5882" y="8834"/>
                      <a:pt x="6748" y="8021"/>
                    </a:cubicBezTo>
                    <a:cubicBezTo>
                      <a:pt x="7608" y="7187"/>
                      <a:pt x="8173" y="6112"/>
                      <a:pt x="8657" y="4983"/>
                    </a:cubicBezTo>
                    <a:cubicBezTo>
                      <a:pt x="8979" y="4176"/>
                      <a:pt x="9248" y="3316"/>
                      <a:pt x="9759" y="2617"/>
                    </a:cubicBezTo>
                    <a:cubicBezTo>
                      <a:pt x="10001" y="2214"/>
                      <a:pt x="10324" y="1864"/>
                      <a:pt x="10727" y="1622"/>
                    </a:cubicBezTo>
                    <a:cubicBezTo>
                      <a:pt x="10996" y="1461"/>
                      <a:pt x="11533" y="1407"/>
                      <a:pt x="11748" y="1192"/>
                    </a:cubicBezTo>
                    <a:cubicBezTo>
                      <a:pt x="12340" y="627"/>
                      <a:pt x="11748" y="90"/>
                      <a:pt x="11050" y="9"/>
                    </a:cubicBezTo>
                    <a:cubicBezTo>
                      <a:pt x="10958" y="3"/>
                      <a:pt x="10866" y="0"/>
                      <a:pt x="1077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6" name="Google Shape;2016;p24"/>
              <p:cNvSpPr/>
              <p:nvPr/>
            </p:nvSpPr>
            <p:spPr>
              <a:xfrm rot="5400000">
                <a:off x="5317085" y="457694"/>
                <a:ext cx="241203" cy="108752"/>
              </a:xfrm>
              <a:custGeom>
                <a:avLst/>
                <a:gdLst/>
                <a:ahLst/>
                <a:cxnLst/>
                <a:rect l="l" t="t" r="r" b="b"/>
                <a:pathLst>
                  <a:path w="4356" h="1964" fill="none" extrusionOk="0">
                    <a:moveTo>
                      <a:pt x="0" y="807"/>
                    </a:moveTo>
                    <a:cubicBezTo>
                      <a:pt x="1452" y="1"/>
                      <a:pt x="3522" y="539"/>
                      <a:pt x="4356" y="1963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7" name="Google Shape;2017;p24"/>
              <p:cNvSpPr/>
              <p:nvPr/>
            </p:nvSpPr>
            <p:spPr>
              <a:xfrm rot="5400000">
                <a:off x="4502040" y="458442"/>
                <a:ext cx="285888" cy="89371"/>
              </a:xfrm>
              <a:custGeom>
                <a:avLst/>
                <a:gdLst/>
                <a:ahLst/>
                <a:cxnLst/>
                <a:rect l="l" t="t" r="r" b="b"/>
                <a:pathLst>
                  <a:path w="5163" h="1614" fill="none" extrusionOk="0">
                    <a:moveTo>
                      <a:pt x="1" y="0"/>
                    </a:moveTo>
                    <a:cubicBezTo>
                      <a:pt x="458" y="941"/>
                      <a:pt x="1506" y="1560"/>
                      <a:pt x="2555" y="1586"/>
                    </a:cubicBezTo>
                    <a:cubicBezTo>
                      <a:pt x="3576" y="1613"/>
                      <a:pt x="4625" y="1049"/>
                      <a:pt x="5163" y="135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18" name="Google Shape;2018;p24"/>
            <p:cNvGrpSpPr/>
            <p:nvPr/>
          </p:nvGrpSpPr>
          <p:grpSpPr>
            <a:xfrm>
              <a:off x="3229510" y="247863"/>
              <a:ext cx="790636" cy="327167"/>
              <a:chOff x="2401216" y="422698"/>
              <a:chExt cx="1054182" cy="436222"/>
            </a:xfrm>
          </p:grpSpPr>
          <p:sp>
            <p:nvSpPr>
              <p:cNvPr id="2019" name="Google Shape;2019;p24"/>
              <p:cNvSpPr/>
              <p:nvPr/>
            </p:nvSpPr>
            <p:spPr>
              <a:xfrm rot="5400000">
                <a:off x="2785862" y="215852"/>
                <a:ext cx="291813" cy="994324"/>
              </a:xfrm>
              <a:custGeom>
                <a:avLst/>
                <a:gdLst/>
                <a:ahLst/>
                <a:cxnLst/>
                <a:rect l="l" t="t" r="r" b="b"/>
                <a:pathLst>
                  <a:path w="5270" h="17957" extrusionOk="0">
                    <a:moveTo>
                      <a:pt x="2235" y="0"/>
                    </a:moveTo>
                    <a:cubicBezTo>
                      <a:pt x="2019" y="0"/>
                      <a:pt x="1808" y="48"/>
                      <a:pt x="1614" y="155"/>
                    </a:cubicBezTo>
                    <a:cubicBezTo>
                      <a:pt x="1883" y="370"/>
                      <a:pt x="2125" y="585"/>
                      <a:pt x="2340" y="854"/>
                    </a:cubicBezTo>
                    <a:cubicBezTo>
                      <a:pt x="3200" y="2036"/>
                      <a:pt x="3549" y="3596"/>
                      <a:pt x="3200" y="4994"/>
                    </a:cubicBezTo>
                    <a:cubicBezTo>
                      <a:pt x="2904" y="6230"/>
                      <a:pt x="2151" y="7306"/>
                      <a:pt x="1533" y="8435"/>
                    </a:cubicBezTo>
                    <a:cubicBezTo>
                      <a:pt x="619" y="9994"/>
                      <a:pt x="1" y="11876"/>
                      <a:pt x="995" y="13570"/>
                    </a:cubicBezTo>
                    <a:cubicBezTo>
                      <a:pt x="1345" y="14215"/>
                      <a:pt x="1856" y="14779"/>
                      <a:pt x="2259" y="15425"/>
                    </a:cubicBezTo>
                    <a:cubicBezTo>
                      <a:pt x="2635" y="16016"/>
                      <a:pt x="2904" y="16688"/>
                      <a:pt x="2689" y="17360"/>
                    </a:cubicBezTo>
                    <a:cubicBezTo>
                      <a:pt x="2635" y="17575"/>
                      <a:pt x="2528" y="17737"/>
                      <a:pt x="2393" y="17898"/>
                    </a:cubicBezTo>
                    <a:lnTo>
                      <a:pt x="2420" y="17952"/>
                    </a:lnTo>
                    <a:cubicBezTo>
                      <a:pt x="2450" y="17955"/>
                      <a:pt x="2479" y="17957"/>
                      <a:pt x="2508" y="17957"/>
                    </a:cubicBezTo>
                    <a:cubicBezTo>
                      <a:pt x="2932" y="17957"/>
                      <a:pt x="3318" y="17603"/>
                      <a:pt x="3469" y="17226"/>
                    </a:cubicBezTo>
                    <a:cubicBezTo>
                      <a:pt x="3630" y="16796"/>
                      <a:pt x="3603" y="16339"/>
                      <a:pt x="3469" y="15882"/>
                    </a:cubicBezTo>
                    <a:cubicBezTo>
                      <a:pt x="3200" y="14941"/>
                      <a:pt x="2608" y="14107"/>
                      <a:pt x="2367" y="13140"/>
                    </a:cubicBezTo>
                    <a:cubicBezTo>
                      <a:pt x="2017" y="11580"/>
                      <a:pt x="2689" y="10021"/>
                      <a:pt x="3469" y="8596"/>
                    </a:cubicBezTo>
                    <a:cubicBezTo>
                      <a:pt x="4222" y="7225"/>
                      <a:pt x="5136" y="5773"/>
                      <a:pt x="5189" y="4187"/>
                    </a:cubicBezTo>
                    <a:cubicBezTo>
                      <a:pt x="5270" y="3004"/>
                      <a:pt x="4813" y="1821"/>
                      <a:pt x="4033" y="934"/>
                    </a:cubicBezTo>
                    <a:cubicBezTo>
                      <a:pt x="3589" y="429"/>
                      <a:pt x="2887" y="0"/>
                      <a:pt x="22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0" name="Google Shape;2020;p24"/>
              <p:cNvSpPr/>
              <p:nvPr/>
            </p:nvSpPr>
            <p:spPr>
              <a:xfrm rot="5400000">
                <a:off x="2758563" y="65352"/>
                <a:ext cx="339489" cy="1054182"/>
              </a:xfrm>
              <a:custGeom>
                <a:avLst/>
                <a:gdLst/>
                <a:ahLst/>
                <a:cxnLst/>
                <a:rect l="l" t="t" r="r" b="b"/>
                <a:pathLst>
                  <a:path w="6131" h="19038" extrusionOk="0">
                    <a:moveTo>
                      <a:pt x="2528" y="0"/>
                    </a:moveTo>
                    <a:cubicBezTo>
                      <a:pt x="1914" y="0"/>
                      <a:pt x="1304" y="267"/>
                      <a:pt x="807" y="901"/>
                    </a:cubicBezTo>
                    <a:cubicBezTo>
                      <a:pt x="270" y="1654"/>
                      <a:pt x="162" y="2703"/>
                      <a:pt x="377" y="3590"/>
                    </a:cubicBezTo>
                    <a:cubicBezTo>
                      <a:pt x="646" y="4746"/>
                      <a:pt x="1318" y="5714"/>
                      <a:pt x="1560" y="6816"/>
                    </a:cubicBezTo>
                    <a:cubicBezTo>
                      <a:pt x="2098" y="9424"/>
                      <a:pt x="82" y="11870"/>
                      <a:pt x="28" y="14478"/>
                    </a:cubicBezTo>
                    <a:cubicBezTo>
                      <a:pt x="1" y="16198"/>
                      <a:pt x="1023" y="18457"/>
                      <a:pt x="2824" y="18967"/>
                    </a:cubicBezTo>
                    <a:cubicBezTo>
                      <a:pt x="3011" y="19019"/>
                      <a:pt x="3210" y="19037"/>
                      <a:pt x="3405" y="19037"/>
                    </a:cubicBezTo>
                    <a:cubicBezTo>
                      <a:pt x="3518" y="19037"/>
                      <a:pt x="3630" y="19031"/>
                      <a:pt x="3738" y="19021"/>
                    </a:cubicBezTo>
                    <a:cubicBezTo>
                      <a:pt x="4007" y="18887"/>
                      <a:pt x="4276" y="18833"/>
                      <a:pt x="4544" y="18752"/>
                    </a:cubicBezTo>
                    <a:cubicBezTo>
                      <a:pt x="4706" y="18645"/>
                      <a:pt x="4840" y="18510"/>
                      <a:pt x="4975" y="18376"/>
                    </a:cubicBezTo>
                    <a:cubicBezTo>
                      <a:pt x="5109" y="18215"/>
                      <a:pt x="5216" y="18053"/>
                      <a:pt x="5270" y="17838"/>
                    </a:cubicBezTo>
                    <a:cubicBezTo>
                      <a:pt x="5485" y="17166"/>
                      <a:pt x="5216" y="16467"/>
                      <a:pt x="4840" y="15903"/>
                    </a:cubicBezTo>
                    <a:cubicBezTo>
                      <a:pt x="4437" y="15257"/>
                      <a:pt x="3926" y="14693"/>
                      <a:pt x="3577" y="14048"/>
                    </a:cubicBezTo>
                    <a:cubicBezTo>
                      <a:pt x="2555" y="12327"/>
                      <a:pt x="3200" y="10499"/>
                      <a:pt x="4114" y="8913"/>
                    </a:cubicBezTo>
                    <a:cubicBezTo>
                      <a:pt x="4733" y="7811"/>
                      <a:pt x="5485" y="6735"/>
                      <a:pt x="5781" y="5472"/>
                    </a:cubicBezTo>
                    <a:cubicBezTo>
                      <a:pt x="6131" y="4074"/>
                      <a:pt x="5781" y="2488"/>
                      <a:pt x="4921" y="1358"/>
                    </a:cubicBezTo>
                    <a:cubicBezTo>
                      <a:pt x="4706" y="1090"/>
                      <a:pt x="4464" y="848"/>
                      <a:pt x="4195" y="633"/>
                    </a:cubicBezTo>
                    <a:cubicBezTo>
                      <a:pt x="3698" y="240"/>
                      <a:pt x="3111" y="0"/>
                      <a:pt x="252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1" name="Google Shape;2021;p24"/>
              <p:cNvSpPr/>
              <p:nvPr/>
            </p:nvSpPr>
            <p:spPr>
              <a:xfrm rot="5400000">
                <a:off x="3229064" y="493435"/>
                <a:ext cx="104266" cy="224812"/>
              </a:xfrm>
              <a:custGeom>
                <a:avLst/>
                <a:gdLst/>
                <a:ahLst/>
                <a:cxnLst/>
                <a:rect l="l" t="t" r="r" b="b"/>
                <a:pathLst>
                  <a:path w="1883" h="4060" fill="none" extrusionOk="0">
                    <a:moveTo>
                      <a:pt x="1" y="0"/>
                    </a:moveTo>
                    <a:cubicBezTo>
                      <a:pt x="1264" y="861"/>
                      <a:pt x="1883" y="2608"/>
                      <a:pt x="1399" y="4060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2" name="Google Shape;2022;p24"/>
              <p:cNvSpPr/>
              <p:nvPr/>
            </p:nvSpPr>
            <p:spPr>
              <a:xfrm rot="5400000">
                <a:off x="2550289" y="423473"/>
                <a:ext cx="107201" cy="206982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3738" fill="none" extrusionOk="0">
                    <a:moveTo>
                      <a:pt x="350" y="1"/>
                    </a:moveTo>
                    <a:cubicBezTo>
                      <a:pt x="0" y="1399"/>
                      <a:pt x="672" y="3039"/>
                      <a:pt x="1936" y="3738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23" name="Google Shape;2023;p24"/>
            <p:cNvGrpSpPr/>
            <p:nvPr/>
          </p:nvGrpSpPr>
          <p:grpSpPr>
            <a:xfrm>
              <a:off x="5994801" y="249545"/>
              <a:ext cx="791758" cy="323803"/>
              <a:chOff x="5701558" y="427183"/>
              <a:chExt cx="1055677" cy="431737"/>
            </a:xfrm>
          </p:grpSpPr>
          <p:sp>
            <p:nvSpPr>
              <p:cNvPr id="2024" name="Google Shape;2024;p24"/>
              <p:cNvSpPr/>
              <p:nvPr/>
            </p:nvSpPr>
            <p:spPr>
              <a:xfrm rot="5400000">
                <a:off x="6077427" y="214219"/>
                <a:ext cx="294803" cy="994601"/>
              </a:xfrm>
              <a:custGeom>
                <a:avLst/>
                <a:gdLst/>
                <a:ahLst/>
                <a:cxnLst/>
                <a:rect l="l" t="t" r="r" b="b"/>
                <a:pathLst>
                  <a:path w="5324" h="17962" extrusionOk="0">
                    <a:moveTo>
                      <a:pt x="2547" y="1"/>
                    </a:moveTo>
                    <a:cubicBezTo>
                      <a:pt x="2514" y="1"/>
                      <a:pt x="2481" y="3"/>
                      <a:pt x="2447" y="7"/>
                    </a:cubicBezTo>
                    <a:lnTo>
                      <a:pt x="2421" y="34"/>
                    </a:lnTo>
                    <a:cubicBezTo>
                      <a:pt x="2555" y="222"/>
                      <a:pt x="2662" y="383"/>
                      <a:pt x="2716" y="571"/>
                    </a:cubicBezTo>
                    <a:cubicBezTo>
                      <a:pt x="2931" y="1243"/>
                      <a:pt x="2662" y="1969"/>
                      <a:pt x="2286" y="2534"/>
                    </a:cubicBezTo>
                    <a:cubicBezTo>
                      <a:pt x="1883" y="3179"/>
                      <a:pt x="1372" y="3744"/>
                      <a:pt x="1023" y="4389"/>
                    </a:cubicBezTo>
                    <a:cubicBezTo>
                      <a:pt x="1" y="6109"/>
                      <a:pt x="646" y="7938"/>
                      <a:pt x="1560" y="9524"/>
                    </a:cubicBezTo>
                    <a:cubicBezTo>
                      <a:pt x="2179" y="10626"/>
                      <a:pt x="2931" y="11701"/>
                      <a:pt x="3227" y="12965"/>
                    </a:cubicBezTo>
                    <a:cubicBezTo>
                      <a:pt x="3577" y="14363"/>
                      <a:pt x="3227" y="15949"/>
                      <a:pt x="2367" y="17078"/>
                    </a:cubicBezTo>
                    <a:cubicBezTo>
                      <a:pt x="2152" y="17347"/>
                      <a:pt x="1910" y="17589"/>
                      <a:pt x="1641" y="17804"/>
                    </a:cubicBezTo>
                    <a:cubicBezTo>
                      <a:pt x="1846" y="17913"/>
                      <a:pt x="2067" y="17962"/>
                      <a:pt x="2293" y="17962"/>
                    </a:cubicBezTo>
                    <a:cubicBezTo>
                      <a:pt x="2953" y="17962"/>
                      <a:pt x="3653" y="17545"/>
                      <a:pt x="4114" y="17024"/>
                    </a:cubicBezTo>
                    <a:cubicBezTo>
                      <a:pt x="4867" y="16137"/>
                      <a:pt x="5324" y="14927"/>
                      <a:pt x="5243" y="13771"/>
                    </a:cubicBezTo>
                    <a:cubicBezTo>
                      <a:pt x="5190" y="12185"/>
                      <a:pt x="4276" y="10733"/>
                      <a:pt x="3496" y="9362"/>
                    </a:cubicBezTo>
                    <a:cubicBezTo>
                      <a:pt x="2716" y="7938"/>
                      <a:pt x="2017" y="6351"/>
                      <a:pt x="2394" y="4819"/>
                    </a:cubicBezTo>
                    <a:cubicBezTo>
                      <a:pt x="2636" y="3851"/>
                      <a:pt x="3227" y="3018"/>
                      <a:pt x="3496" y="2077"/>
                    </a:cubicBezTo>
                    <a:cubicBezTo>
                      <a:pt x="3630" y="1620"/>
                      <a:pt x="3657" y="1109"/>
                      <a:pt x="3496" y="706"/>
                    </a:cubicBezTo>
                    <a:cubicBezTo>
                      <a:pt x="3346" y="307"/>
                      <a:pt x="2966" y="1"/>
                      <a:pt x="25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5" name="Google Shape;2025;p24"/>
              <p:cNvSpPr/>
              <p:nvPr/>
            </p:nvSpPr>
            <p:spPr>
              <a:xfrm rot="5400000">
                <a:off x="6061147" y="67594"/>
                <a:ext cx="336499" cy="1055677"/>
              </a:xfrm>
              <a:custGeom>
                <a:avLst/>
                <a:gdLst/>
                <a:ahLst/>
                <a:cxnLst/>
                <a:rect l="l" t="t" r="r" b="b"/>
                <a:pathLst>
                  <a:path w="6077" h="19065" extrusionOk="0">
                    <a:moveTo>
                      <a:pt x="3310" y="1"/>
                    </a:moveTo>
                    <a:cubicBezTo>
                      <a:pt x="3136" y="1"/>
                      <a:pt x="2957" y="29"/>
                      <a:pt x="2770" y="76"/>
                    </a:cubicBezTo>
                    <a:cubicBezTo>
                      <a:pt x="995" y="587"/>
                      <a:pt x="1" y="2792"/>
                      <a:pt x="1" y="4539"/>
                    </a:cubicBezTo>
                    <a:cubicBezTo>
                      <a:pt x="1" y="7174"/>
                      <a:pt x="2044" y="9620"/>
                      <a:pt x="1506" y="12201"/>
                    </a:cubicBezTo>
                    <a:cubicBezTo>
                      <a:pt x="1264" y="13357"/>
                      <a:pt x="592" y="14325"/>
                      <a:pt x="323" y="15427"/>
                    </a:cubicBezTo>
                    <a:cubicBezTo>
                      <a:pt x="81" y="16341"/>
                      <a:pt x="189" y="17389"/>
                      <a:pt x="753" y="18115"/>
                    </a:cubicBezTo>
                    <a:cubicBezTo>
                      <a:pt x="1242" y="18786"/>
                      <a:pt x="1854" y="19064"/>
                      <a:pt x="2473" y="19064"/>
                    </a:cubicBezTo>
                    <a:cubicBezTo>
                      <a:pt x="3045" y="19064"/>
                      <a:pt x="3623" y="18826"/>
                      <a:pt x="4114" y="18438"/>
                    </a:cubicBezTo>
                    <a:cubicBezTo>
                      <a:pt x="4356" y="18223"/>
                      <a:pt x="4598" y="17981"/>
                      <a:pt x="4867" y="17712"/>
                    </a:cubicBezTo>
                    <a:cubicBezTo>
                      <a:pt x="5727" y="16556"/>
                      <a:pt x="6076" y="14997"/>
                      <a:pt x="5727" y="13599"/>
                    </a:cubicBezTo>
                    <a:cubicBezTo>
                      <a:pt x="5431" y="12335"/>
                      <a:pt x="4678" y="11260"/>
                      <a:pt x="4060" y="10158"/>
                    </a:cubicBezTo>
                    <a:cubicBezTo>
                      <a:pt x="3146" y="8572"/>
                      <a:pt x="2528" y="6690"/>
                      <a:pt x="3522" y="5023"/>
                    </a:cubicBezTo>
                    <a:cubicBezTo>
                      <a:pt x="3872" y="4378"/>
                      <a:pt x="4383" y="3813"/>
                      <a:pt x="4786" y="3168"/>
                    </a:cubicBezTo>
                    <a:cubicBezTo>
                      <a:pt x="5162" y="2576"/>
                      <a:pt x="5431" y="1877"/>
                      <a:pt x="5216" y="1205"/>
                    </a:cubicBezTo>
                    <a:cubicBezTo>
                      <a:pt x="5162" y="1017"/>
                      <a:pt x="5055" y="856"/>
                      <a:pt x="4920" y="668"/>
                    </a:cubicBezTo>
                    <a:cubicBezTo>
                      <a:pt x="4786" y="533"/>
                      <a:pt x="4625" y="426"/>
                      <a:pt x="4463" y="318"/>
                    </a:cubicBezTo>
                    <a:cubicBezTo>
                      <a:pt x="4195" y="238"/>
                      <a:pt x="3926" y="184"/>
                      <a:pt x="3684" y="49"/>
                    </a:cubicBezTo>
                    <a:cubicBezTo>
                      <a:pt x="3560" y="16"/>
                      <a:pt x="3436" y="1"/>
                      <a:pt x="33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6" name="Google Shape;2026;p24"/>
              <p:cNvSpPr/>
              <p:nvPr/>
            </p:nvSpPr>
            <p:spPr>
              <a:xfrm rot="5400000">
                <a:off x="5888089" y="479314"/>
                <a:ext cx="95351" cy="297738"/>
              </a:xfrm>
              <a:custGeom>
                <a:avLst/>
                <a:gdLst/>
                <a:ahLst/>
                <a:cxnLst/>
                <a:rect l="l" t="t" r="r" b="b"/>
                <a:pathLst>
                  <a:path w="1722" h="5377" fill="none" extrusionOk="0">
                    <a:moveTo>
                      <a:pt x="753" y="0"/>
                    </a:moveTo>
                    <a:cubicBezTo>
                      <a:pt x="1721" y="1667"/>
                      <a:pt x="1426" y="4033"/>
                      <a:pt x="1" y="5377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7" name="Google Shape;2027;p24"/>
              <p:cNvSpPr/>
              <p:nvPr/>
            </p:nvSpPr>
            <p:spPr>
              <a:xfrm rot="5400000">
                <a:off x="6520795" y="442078"/>
                <a:ext cx="93801" cy="206982"/>
              </a:xfrm>
              <a:custGeom>
                <a:avLst/>
                <a:gdLst/>
                <a:ahLst/>
                <a:cxnLst/>
                <a:rect l="l" t="t" r="r" b="b"/>
                <a:pathLst>
                  <a:path w="1694" h="3738" fill="none" extrusionOk="0">
                    <a:moveTo>
                      <a:pt x="188" y="3738"/>
                    </a:moveTo>
                    <a:cubicBezTo>
                      <a:pt x="0" y="2313"/>
                      <a:pt x="565" y="888"/>
                      <a:pt x="1694" y="1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28" name="Google Shape;2028;p24"/>
            <p:cNvGrpSpPr/>
            <p:nvPr/>
          </p:nvGrpSpPr>
          <p:grpSpPr>
            <a:xfrm>
              <a:off x="2358341" y="247863"/>
              <a:ext cx="790636" cy="327167"/>
              <a:chOff x="2401216" y="422698"/>
              <a:chExt cx="1054182" cy="436222"/>
            </a:xfrm>
          </p:grpSpPr>
          <p:sp>
            <p:nvSpPr>
              <p:cNvPr id="2029" name="Google Shape;2029;p24"/>
              <p:cNvSpPr/>
              <p:nvPr/>
            </p:nvSpPr>
            <p:spPr>
              <a:xfrm rot="5400000">
                <a:off x="2785862" y="215852"/>
                <a:ext cx="291813" cy="994324"/>
              </a:xfrm>
              <a:custGeom>
                <a:avLst/>
                <a:gdLst/>
                <a:ahLst/>
                <a:cxnLst/>
                <a:rect l="l" t="t" r="r" b="b"/>
                <a:pathLst>
                  <a:path w="5270" h="17957" extrusionOk="0">
                    <a:moveTo>
                      <a:pt x="2235" y="0"/>
                    </a:moveTo>
                    <a:cubicBezTo>
                      <a:pt x="2019" y="0"/>
                      <a:pt x="1808" y="48"/>
                      <a:pt x="1614" y="155"/>
                    </a:cubicBezTo>
                    <a:cubicBezTo>
                      <a:pt x="1883" y="370"/>
                      <a:pt x="2125" y="585"/>
                      <a:pt x="2340" y="854"/>
                    </a:cubicBezTo>
                    <a:cubicBezTo>
                      <a:pt x="3200" y="2036"/>
                      <a:pt x="3549" y="3596"/>
                      <a:pt x="3200" y="4994"/>
                    </a:cubicBezTo>
                    <a:cubicBezTo>
                      <a:pt x="2904" y="6230"/>
                      <a:pt x="2151" y="7306"/>
                      <a:pt x="1533" y="8435"/>
                    </a:cubicBezTo>
                    <a:cubicBezTo>
                      <a:pt x="619" y="9994"/>
                      <a:pt x="1" y="11876"/>
                      <a:pt x="995" y="13570"/>
                    </a:cubicBezTo>
                    <a:cubicBezTo>
                      <a:pt x="1345" y="14215"/>
                      <a:pt x="1856" y="14779"/>
                      <a:pt x="2259" y="15425"/>
                    </a:cubicBezTo>
                    <a:cubicBezTo>
                      <a:pt x="2635" y="16016"/>
                      <a:pt x="2904" y="16688"/>
                      <a:pt x="2689" y="17360"/>
                    </a:cubicBezTo>
                    <a:cubicBezTo>
                      <a:pt x="2635" y="17575"/>
                      <a:pt x="2528" y="17737"/>
                      <a:pt x="2393" y="17898"/>
                    </a:cubicBezTo>
                    <a:lnTo>
                      <a:pt x="2420" y="17952"/>
                    </a:lnTo>
                    <a:cubicBezTo>
                      <a:pt x="2450" y="17955"/>
                      <a:pt x="2479" y="17957"/>
                      <a:pt x="2508" y="17957"/>
                    </a:cubicBezTo>
                    <a:cubicBezTo>
                      <a:pt x="2932" y="17957"/>
                      <a:pt x="3318" y="17603"/>
                      <a:pt x="3469" y="17226"/>
                    </a:cubicBezTo>
                    <a:cubicBezTo>
                      <a:pt x="3630" y="16796"/>
                      <a:pt x="3603" y="16339"/>
                      <a:pt x="3469" y="15882"/>
                    </a:cubicBezTo>
                    <a:cubicBezTo>
                      <a:pt x="3200" y="14941"/>
                      <a:pt x="2608" y="14107"/>
                      <a:pt x="2367" y="13140"/>
                    </a:cubicBezTo>
                    <a:cubicBezTo>
                      <a:pt x="2017" y="11580"/>
                      <a:pt x="2689" y="10021"/>
                      <a:pt x="3469" y="8596"/>
                    </a:cubicBezTo>
                    <a:cubicBezTo>
                      <a:pt x="4222" y="7225"/>
                      <a:pt x="5136" y="5773"/>
                      <a:pt x="5189" y="4187"/>
                    </a:cubicBezTo>
                    <a:cubicBezTo>
                      <a:pt x="5270" y="3004"/>
                      <a:pt x="4813" y="1821"/>
                      <a:pt x="4033" y="934"/>
                    </a:cubicBezTo>
                    <a:cubicBezTo>
                      <a:pt x="3589" y="429"/>
                      <a:pt x="2887" y="0"/>
                      <a:pt x="22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0" name="Google Shape;2030;p24"/>
              <p:cNvSpPr/>
              <p:nvPr/>
            </p:nvSpPr>
            <p:spPr>
              <a:xfrm rot="5400000">
                <a:off x="2758563" y="65352"/>
                <a:ext cx="339489" cy="1054182"/>
              </a:xfrm>
              <a:custGeom>
                <a:avLst/>
                <a:gdLst/>
                <a:ahLst/>
                <a:cxnLst/>
                <a:rect l="l" t="t" r="r" b="b"/>
                <a:pathLst>
                  <a:path w="6131" h="19038" extrusionOk="0">
                    <a:moveTo>
                      <a:pt x="2528" y="0"/>
                    </a:moveTo>
                    <a:cubicBezTo>
                      <a:pt x="1914" y="0"/>
                      <a:pt x="1304" y="267"/>
                      <a:pt x="807" y="901"/>
                    </a:cubicBezTo>
                    <a:cubicBezTo>
                      <a:pt x="270" y="1654"/>
                      <a:pt x="162" y="2703"/>
                      <a:pt x="377" y="3590"/>
                    </a:cubicBezTo>
                    <a:cubicBezTo>
                      <a:pt x="646" y="4746"/>
                      <a:pt x="1318" y="5714"/>
                      <a:pt x="1560" y="6816"/>
                    </a:cubicBezTo>
                    <a:cubicBezTo>
                      <a:pt x="2098" y="9424"/>
                      <a:pt x="82" y="11870"/>
                      <a:pt x="28" y="14478"/>
                    </a:cubicBezTo>
                    <a:cubicBezTo>
                      <a:pt x="1" y="16198"/>
                      <a:pt x="1023" y="18457"/>
                      <a:pt x="2824" y="18967"/>
                    </a:cubicBezTo>
                    <a:cubicBezTo>
                      <a:pt x="3011" y="19019"/>
                      <a:pt x="3210" y="19037"/>
                      <a:pt x="3405" y="19037"/>
                    </a:cubicBezTo>
                    <a:cubicBezTo>
                      <a:pt x="3518" y="19037"/>
                      <a:pt x="3630" y="19031"/>
                      <a:pt x="3738" y="19021"/>
                    </a:cubicBezTo>
                    <a:cubicBezTo>
                      <a:pt x="4007" y="18887"/>
                      <a:pt x="4276" y="18833"/>
                      <a:pt x="4544" y="18752"/>
                    </a:cubicBezTo>
                    <a:cubicBezTo>
                      <a:pt x="4706" y="18645"/>
                      <a:pt x="4840" y="18510"/>
                      <a:pt x="4975" y="18376"/>
                    </a:cubicBezTo>
                    <a:cubicBezTo>
                      <a:pt x="5109" y="18215"/>
                      <a:pt x="5216" y="18053"/>
                      <a:pt x="5270" y="17838"/>
                    </a:cubicBezTo>
                    <a:cubicBezTo>
                      <a:pt x="5485" y="17166"/>
                      <a:pt x="5216" y="16467"/>
                      <a:pt x="4840" y="15903"/>
                    </a:cubicBezTo>
                    <a:cubicBezTo>
                      <a:pt x="4437" y="15257"/>
                      <a:pt x="3926" y="14693"/>
                      <a:pt x="3577" y="14048"/>
                    </a:cubicBezTo>
                    <a:cubicBezTo>
                      <a:pt x="2555" y="12327"/>
                      <a:pt x="3200" y="10499"/>
                      <a:pt x="4114" y="8913"/>
                    </a:cubicBezTo>
                    <a:cubicBezTo>
                      <a:pt x="4733" y="7811"/>
                      <a:pt x="5485" y="6735"/>
                      <a:pt x="5781" y="5472"/>
                    </a:cubicBezTo>
                    <a:cubicBezTo>
                      <a:pt x="6131" y="4074"/>
                      <a:pt x="5781" y="2488"/>
                      <a:pt x="4921" y="1358"/>
                    </a:cubicBezTo>
                    <a:cubicBezTo>
                      <a:pt x="4706" y="1090"/>
                      <a:pt x="4464" y="848"/>
                      <a:pt x="4195" y="633"/>
                    </a:cubicBezTo>
                    <a:cubicBezTo>
                      <a:pt x="3698" y="240"/>
                      <a:pt x="3111" y="0"/>
                      <a:pt x="252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1" name="Google Shape;2031;p24"/>
              <p:cNvSpPr/>
              <p:nvPr/>
            </p:nvSpPr>
            <p:spPr>
              <a:xfrm rot="5400000">
                <a:off x="3229064" y="493435"/>
                <a:ext cx="104266" cy="224812"/>
              </a:xfrm>
              <a:custGeom>
                <a:avLst/>
                <a:gdLst/>
                <a:ahLst/>
                <a:cxnLst/>
                <a:rect l="l" t="t" r="r" b="b"/>
                <a:pathLst>
                  <a:path w="1883" h="4060" fill="none" extrusionOk="0">
                    <a:moveTo>
                      <a:pt x="1" y="0"/>
                    </a:moveTo>
                    <a:cubicBezTo>
                      <a:pt x="1264" y="861"/>
                      <a:pt x="1883" y="2608"/>
                      <a:pt x="1399" y="4060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2" name="Google Shape;2032;p24"/>
              <p:cNvSpPr/>
              <p:nvPr/>
            </p:nvSpPr>
            <p:spPr>
              <a:xfrm rot="5400000">
                <a:off x="2550289" y="423473"/>
                <a:ext cx="107201" cy="206982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3738" fill="none" extrusionOk="0">
                    <a:moveTo>
                      <a:pt x="350" y="1"/>
                    </a:moveTo>
                    <a:cubicBezTo>
                      <a:pt x="0" y="1399"/>
                      <a:pt x="672" y="3039"/>
                      <a:pt x="1936" y="3738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33" name="Google Shape;2033;p24"/>
            <p:cNvGrpSpPr/>
            <p:nvPr/>
          </p:nvGrpSpPr>
          <p:grpSpPr>
            <a:xfrm>
              <a:off x="1487172" y="247863"/>
              <a:ext cx="790636" cy="327167"/>
              <a:chOff x="2401216" y="422698"/>
              <a:chExt cx="1054182" cy="436222"/>
            </a:xfrm>
          </p:grpSpPr>
          <p:sp>
            <p:nvSpPr>
              <p:cNvPr id="2034" name="Google Shape;2034;p24"/>
              <p:cNvSpPr/>
              <p:nvPr/>
            </p:nvSpPr>
            <p:spPr>
              <a:xfrm rot="5400000">
                <a:off x="2785862" y="215852"/>
                <a:ext cx="291813" cy="994324"/>
              </a:xfrm>
              <a:custGeom>
                <a:avLst/>
                <a:gdLst/>
                <a:ahLst/>
                <a:cxnLst/>
                <a:rect l="l" t="t" r="r" b="b"/>
                <a:pathLst>
                  <a:path w="5270" h="17957" extrusionOk="0">
                    <a:moveTo>
                      <a:pt x="2235" y="0"/>
                    </a:moveTo>
                    <a:cubicBezTo>
                      <a:pt x="2019" y="0"/>
                      <a:pt x="1808" y="48"/>
                      <a:pt x="1614" y="155"/>
                    </a:cubicBezTo>
                    <a:cubicBezTo>
                      <a:pt x="1883" y="370"/>
                      <a:pt x="2125" y="585"/>
                      <a:pt x="2340" y="854"/>
                    </a:cubicBezTo>
                    <a:cubicBezTo>
                      <a:pt x="3200" y="2036"/>
                      <a:pt x="3549" y="3596"/>
                      <a:pt x="3200" y="4994"/>
                    </a:cubicBezTo>
                    <a:cubicBezTo>
                      <a:pt x="2904" y="6230"/>
                      <a:pt x="2151" y="7306"/>
                      <a:pt x="1533" y="8435"/>
                    </a:cubicBezTo>
                    <a:cubicBezTo>
                      <a:pt x="619" y="9994"/>
                      <a:pt x="1" y="11876"/>
                      <a:pt x="995" y="13570"/>
                    </a:cubicBezTo>
                    <a:cubicBezTo>
                      <a:pt x="1345" y="14215"/>
                      <a:pt x="1856" y="14779"/>
                      <a:pt x="2259" y="15425"/>
                    </a:cubicBezTo>
                    <a:cubicBezTo>
                      <a:pt x="2635" y="16016"/>
                      <a:pt x="2904" y="16688"/>
                      <a:pt x="2689" y="17360"/>
                    </a:cubicBezTo>
                    <a:cubicBezTo>
                      <a:pt x="2635" y="17575"/>
                      <a:pt x="2528" y="17737"/>
                      <a:pt x="2393" y="17898"/>
                    </a:cubicBezTo>
                    <a:lnTo>
                      <a:pt x="2420" y="17952"/>
                    </a:lnTo>
                    <a:cubicBezTo>
                      <a:pt x="2450" y="17955"/>
                      <a:pt x="2479" y="17957"/>
                      <a:pt x="2508" y="17957"/>
                    </a:cubicBezTo>
                    <a:cubicBezTo>
                      <a:pt x="2932" y="17957"/>
                      <a:pt x="3318" y="17603"/>
                      <a:pt x="3469" y="17226"/>
                    </a:cubicBezTo>
                    <a:cubicBezTo>
                      <a:pt x="3630" y="16796"/>
                      <a:pt x="3603" y="16339"/>
                      <a:pt x="3469" y="15882"/>
                    </a:cubicBezTo>
                    <a:cubicBezTo>
                      <a:pt x="3200" y="14941"/>
                      <a:pt x="2608" y="14107"/>
                      <a:pt x="2367" y="13140"/>
                    </a:cubicBezTo>
                    <a:cubicBezTo>
                      <a:pt x="2017" y="11580"/>
                      <a:pt x="2689" y="10021"/>
                      <a:pt x="3469" y="8596"/>
                    </a:cubicBezTo>
                    <a:cubicBezTo>
                      <a:pt x="4222" y="7225"/>
                      <a:pt x="5136" y="5773"/>
                      <a:pt x="5189" y="4187"/>
                    </a:cubicBezTo>
                    <a:cubicBezTo>
                      <a:pt x="5270" y="3004"/>
                      <a:pt x="4813" y="1821"/>
                      <a:pt x="4033" y="934"/>
                    </a:cubicBezTo>
                    <a:cubicBezTo>
                      <a:pt x="3589" y="429"/>
                      <a:pt x="2887" y="0"/>
                      <a:pt x="22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5" name="Google Shape;2035;p24"/>
              <p:cNvSpPr/>
              <p:nvPr/>
            </p:nvSpPr>
            <p:spPr>
              <a:xfrm rot="5400000">
                <a:off x="2758563" y="65352"/>
                <a:ext cx="339489" cy="1054182"/>
              </a:xfrm>
              <a:custGeom>
                <a:avLst/>
                <a:gdLst/>
                <a:ahLst/>
                <a:cxnLst/>
                <a:rect l="l" t="t" r="r" b="b"/>
                <a:pathLst>
                  <a:path w="6131" h="19038" extrusionOk="0">
                    <a:moveTo>
                      <a:pt x="2528" y="0"/>
                    </a:moveTo>
                    <a:cubicBezTo>
                      <a:pt x="1914" y="0"/>
                      <a:pt x="1304" y="267"/>
                      <a:pt x="807" y="901"/>
                    </a:cubicBezTo>
                    <a:cubicBezTo>
                      <a:pt x="270" y="1654"/>
                      <a:pt x="162" y="2703"/>
                      <a:pt x="377" y="3590"/>
                    </a:cubicBezTo>
                    <a:cubicBezTo>
                      <a:pt x="646" y="4746"/>
                      <a:pt x="1318" y="5714"/>
                      <a:pt x="1560" y="6816"/>
                    </a:cubicBezTo>
                    <a:cubicBezTo>
                      <a:pt x="2098" y="9424"/>
                      <a:pt x="82" y="11870"/>
                      <a:pt x="28" y="14478"/>
                    </a:cubicBezTo>
                    <a:cubicBezTo>
                      <a:pt x="1" y="16198"/>
                      <a:pt x="1023" y="18457"/>
                      <a:pt x="2824" y="18967"/>
                    </a:cubicBezTo>
                    <a:cubicBezTo>
                      <a:pt x="3011" y="19019"/>
                      <a:pt x="3210" y="19037"/>
                      <a:pt x="3405" y="19037"/>
                    </a:cubicBezTo>
                    <a:cubicBezTo>
                      <a:pt x="3518" y="19037"/>
                      <a:pt x="3630" y="19031"/>
                      <a:pt x="3738" y="19021"/>
                    </a:cubicBezTo>
                    <a:cubicBezTo>
                      <a:pt x="4007" y="18887"/>
                      <a:pt x="4276" y="18833"/>
                      <a:pt x="4544" y="18752"/>
                    </a:cubicBezTo>
                    <a:cubicBezTo>
                      <a:pt x="4706" y="18645"/>
                      <a:pt x="4840" y="18510"/>
                      <a:pt x="4975" y="18376"/>
                    </a:cubicBezTo>
                    <a:cubicBezTo>
                      <a:pt x="5109" y="18215"/>
                      <a:pt x="5216" y="18053"/>
                      <a:pt x="5270" y="17838"/>
                    </a:cubicBezTo>
                    <a:cubicBezTo>
                      <a:pt x="5485" y="17166"/>
                      <a:pt x="5216" y="16467"/>
                      <a:pt x="4840" y="15903"/>
                    </a:cubicBezTo>
                    <a:cubicBezTo>
                      <a:pt x="4437" y="15257"/>
                      <a:pt x="3926" y="14693"/>
                      <a:pt x="3577" y="14048"/>
                    </a:cubicBezTo>
                    <a:cubicBezTo>
                      <a:pt x="2555" y="12327"/>
                      <a:pt x="3200" y="10499"/>
                      <a:pt x="4114" y="8913"/>
                    </a:cubicBezTo>
                    <a:cubicBezTo>
                      <a:pt x="4733" y="7811"/>
                      <a:pt x="5485" y="6735"/>
                      <a:pt x="5781" y="5472"/>
                    </a:cubicBezTo>
                    <a:cubicBezTo>
                      <a:pt x="6131" y="4074"/>
                      <a:pt x="5781" y="2488"/>
                      <a:pt x="4921" y="1358"/>
                    </a:cubicBezTo>
                    <a:cubicBezTo>
                      <a:pt x="4706" y="1090"/>
                      <a:pt x="4464" y="848"/>
                      <a:pt x="4195" y="633"/>
                    </a:cubicBezTo>
                    <a:cubicBezTo>
                      <a:pt x="3698" y="240"/>
                      <a:pt x="3111" y="0"/>
                      <a:pt x="252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6" name="Google Shape;2036;p24"/>
              <p:cNvSpPr/>
              <p:nvPr/>
            </p:nvSpPr>
            <p:spPr>
              <a:xfrm rot="5400000">
                <a:off x="3229064" y="493435"/>
                <a:ext cx="104266" cy="224812"/>
              </a:xfrm>
              <a:custGeom>
                <a:avLst/>
                <a:gdLst/>
                <a:ahLst/>
                <a:cxnLst/>
                <a:rect l="l" t="t" r="r" b="b"/>
                <a:pathLst>
                  <a:path w="1883" h="4060" fill="none" extrusionOk="0">
                    <a:moveTo>
                      <a:pt x="1" y="0"/>
                    </a:moveTo>
                    <a:cubicBezTo>
                      <a:pt x="1264" y="861"/>
                      <a:pt x="1883" y="2608"/>
                      <a:pt x="1399" y="4060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7" name="Google Shape;2037;p24"/>
              <p:cNvSpPr/>
              <p:nvPr/>
            </p:nvSpPr>
            <p:spPr>
              <a:xfrm rot="5400000">
                <a:off x="2550289" y="423473"/>
                <a:ext cx="107201" cy="206982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3738" fill="none" extrusionOk="0">
                    <a:moveTo>
                      <a:pt x="350" y="1"/>
                    </a:moveTo>
                    <a:cubicBezTo>
                      <a:pt x="0" y="1399"/>
                      <a:pt x="672" y="3039"/>
                      <a:pt x="1936" y="3738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38" name="Google Shape;2038;p24"/>
            <p:cNvGrpSpPr/>
            <p:nvPr/>
          </p:nvGrpSpPr>
          <p:grpSpPr>
            <a:xfrm>
              <a:off x="6866901" y="249545"/>
              <a:ext cx="791758" cy="323803"/>
              <a:chOff x="5701558" y="427183"/>
              <a:chExt cx="1055677" cy="431737"/>
            </a:xfrm>
          </p:grpSpPr>
          <p:sp>
            <p:nvSpPr>
              <p:cNvPr id="2039" name="Google Shape;2039;p24"/>
              <p:cNvSpPr/>
              <p:nvPr/>
            </p:nvSpPr>
            <p:spPr>
              <a:xfrm rot="5400000">
                <a:off x="6077427" y="214219"/>
                <a:ext cx="294803" cy="994601"/>
              </a:xfrm>
              <a:custGeom>
                <a:avLst/>
                <a:gdLst/>
                <a:ahLst/>
                <a:cxnLst/>
                <a:rect l="l" t="t" r="r" b="b"/>
                <a:pathLst>
                  <a:path w="5324" h="17962" extrusionOk="0">
                    <a:moveTo>
                      <a:pt x="2547" y="1"/>
                    </a:moveTo>
                    <a:cubicBezTo>
                      <a:pt x="2514" y="1"/>
                      <a:pt x="2481" y="3"/>
                      <a:pt x="2447" y="7"/>
                    </a:cubicBezTo>
                    <a:lnTo>
                      <a:pt x="2421" y="34"/>
                    </a:lnTo>
                    <a:cubicBezTo>
                      <a:pt x="2555" y="222"/>
                      <a:pt x="2662" y="383"/>
                      <a:pt x="2716" y="571"/>
                    </a:cubicBezTo>
                    <a:cubicBezTo>
                      <a:pt x="2931" y="1243"/>
                      <a:pt x="2662" y="1969"/>
                      <a:pt x="2286" y="2534"/>
                    </a:cubicBezTo>
                    <a:cubicBezTo>
                      <a:pt x="1883" y="3179"/>
                      <a:pt x="1372" y="3744"/>
                      <a:pt x="1023" y="4389"/>
                    </a:cubicBezTo>
                    <a:cubicBezTo>
                      <a:pt x="1" y="6109"/>
                      <a:pt x="646" y="7938"/>
                      <a:pt x="1560" y="9524"/>
                    </a:cubicBezTo>
                    <a:cubicBezTo>
                      <a:pt x="2179" y="10626"/>
                      <a:pt x="2931" y="11701"/>
                      <a:pt x="3227" y="12965"/>
                    </a:cubicBezTo>
                    <a:cubicBezTo>
                      <a:pt x="3577" y="14363"/>
                      <a:pt x="3227" y="15949"/>
                      <a:pt x="2367" y="17078"/>
                    </a:cubicBezTo>
                    <a:cubicBezTo>
                      <a:pt x="2152" y="17347"/>
                      <a:pt x="1910" y="17589"/>
                      <a:pt x="1641" y="17804"/>
                    </a:cubicBezTo>
                    <a:cubicBezTo>
                      <a:pt x="1846" y="17913"/>
                      <a:pt x="2067" y="17962"/>
                      <a:pt x="2293" y="17962"/>
                    </a:cubicBezTo>
                    <a:cubicBezTo>
                      <a:pt x="2953" y="17962"/>
                      <a:pt x="3653" y="17545"/>
                      <a:pt x="4114" y="17024"/>
                    </a:cubicBezTo>
                    <a:cubicBezTo>
                      <a:pt x="4867" y="16137"/>
                      <a:pt x="5324" y="14927"/>
                      <a:pt x="5243" y="13771"/>
                    </a:cubicBezTo>
                    <a:cubicBezTo>
                      <a:pt x="5190" y="12185"/>
                      <a:pt x="4276" y="10733"/>
                      <a:pt x="3496" y="9362"/>
                    </a:cubicBezTo>
                    <a:cubicBezTo>
                      <a:pt x="2716" y="7938"/>
                      <a:pt x="2017" y="6351"/>
                      <a:pt x="2394" y="4819"/>
                    </a:cubicBezTo>
                    <a:cubicBezTo>
                      <a:pt x="2636" y="3851"/>
                      <a:pt x="3227" y="3018"/>
                      <a:pt x="3496" y="2077"/>
                    </a:cubicBezTo>
                    <a:cubicBezTo>
                      <a:pt x="3630" y="1620"/>
                      <a:pt x="3657" y="1109"/>
                      <a:pt x="3496" y="706"/>
                    </a:cubicBezTo>
                    <a:cubicBezTo>
                      <a:pt x="3346" y="307"/>
                      <a:pt x="2966" y="1"/>
                      <a:pt x="25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0" name="Google Shape;2040;p24"/>
              <p:cNvSpPr/>
              <p:nvPr/>
            </p:nvSpPr>
            <p:spPr>
              <a:xfrm rot="5400000">
                <a:off x="6061147" y="67594"/>
                <a:ext cx="336499" cy="1055677"/>
              </a:xfrm>
              <a:custGeom>
                <a:avLst/>
                <a:gdLst/>
                <a:ahLst/>
                <a:cxnLst/>
                <a:rect l="l" t="t" r="r" b="b"/>
                <a:pathLst>
                  <a:path w="6077" h="19065" extrusionOk="0">
                    <a:moveTo>
                      <a:pt x="3310" y="1"/>
                    </a:moveTo>
                    <a:cubicBezTo>
                      <a:pt x="3136" y="1"/>
                      <a:pt x="2957" y="29"/>
                      <a:pt x="2770" y="76"/>
                    </a:cubicBezTo>
                    <a:cubicBezTo>
                      <a:pt x="995" y="587"/>
                      <a:pt x="1" y="2792"/>
                      <a:pt x="1" y="4539"/>
                    </a:cubicBezTo>
                    <a:cubicBezTo>
                      <a:pt x="1" y="7174"/>
                      <a:pt x="2044" y="9620"/>
                      <a:pt x="1506" y="12201"/>
                    </a:cubicBezTo>
                    <a:cubicBezTo>
                      <a:pt x="1264" y="13357"/>
                      <a:pt x="592" y="14325"/>
                      <a:pt x="323" y="15427"/>
                    </a:cubicBezTo>
                    <a:cubicBezTo>
                      <a:pt x="81" y="16341"/>
                      <a:pt x="189" y="17389"/>
                      <a:pt x="753" y="18115"/>
                    </a:cubicBezTo>
                    <a:cubicBezTo>
                      <a:pt x="1242" y="18786"/>
                      <a:pt x="1854" y="19064"/>
                      <a:pt x="2473" y="19064"/>
                    </a:cubicBezTo>
                    <a:cubicBezTo>
                      <a:pt x="3045" y="19064"/>
                      <a:pt x="3623" y="18826"/>
                      <a:pt x="4114" y="18438"/>
                    </a:cubicBezTo>
                    <a:cubicBezTo>
                      <a:pt x="4356" y="18223"/>
                      <a:pt x="4598" y="17981"/>
                      <a:pt x="4867" y="17712"/>
                    </a:cubicBezTo>
                    <a:cubicBezTo>
                      <a:pt x="5727" y="16556"/>
                      <a:pt x="6076" y="14997"/>
                      <a:pt x="5727" y="13599"/>
                    </a:cubicBezTo>
                    <a:cubicBezTo>
                      <a:pt x="5431" y="12335"/>
                      <a:pt x="4678" y="11260"/>
                      <a:pt x="4060" y="10158"/>
                    </a:cubicBezTo>
                    <a:cubicBezTo>
                      <a:pt x="3146" y="8572"/>
                      <a:pt x="2528" y="6690"/>
                      <a:pt x="3522" y="5023"/>
                    </a:cubicBezTo>
                    <a:cubicBezTo>
                      <a:pt x="3872" y="4378"/>
                      <a:pt x="4383" y="3813"/>
                      <a:pt x="4786" y="3168"/>
                    </a:cubicBezTo>
                    <a:cubicBezTo>
                      <a:pt x="5162" y="2576"/>
                      <a:pt x="5431" y="1877"/>
                      <a:pt x="5216" y="1205"/>
                    </a:cubicBezTo>
                    <a:cubicBezTo>
                      <a:pt x="5162" y="1017"/>
                      <a:pt x="5055" y="856"/>
                      <a:pt x="4920" y="668"/>
                    </a:cubicBezTo>
                    <a:cubicBezTo>
                      <a:pt x="4786" y="533"/>
                      <a:pt x="4625" y="426"/>
                      <a:pt x="4463" y="318"/>
                    </a:cubicBezTo>
                    <a:cubicBezTo>
                      <a:pt x="4195" y="238"/>
                      <a:pt x="3926" y="184"/>
                      <a:pt x="3684" y="49"/>
                    </a:cubicBezTo>
                    <a:cubicBezTo>
                      <a:pt x="3560" y="16"/>
                      <a:pt x="3436" y="1"/>
                      <a:pt x="33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1" name="Google Shape;2041;p24"/>
              <p:cNvSpPr/>
              <p:nvPr/>
            </p:nvSpPr>
            <p:spPr>
              <a:xfrm rot="5400000">
                <a:off x="5888089" y="479314"/>
                <a:ext cx="95351" cy="297738"/>
              </a:xfrm>
              <a:custGeom>
                <a:avLst/>
                <a:gdLst/>
                <a:ahLst/>
                <a:cxnLst/>
                <a:rect l="l" t="t" r="r" b="b"/>
                <a:pathLst>
                  <a:path w="1722" h="5377" fill="none" extrusionOk="0">
                    <a:moveTo>
                      <a:pt x="753" y="0"/>
                    </a:moveTo>
                    <a:cubicBezTo>
                      <a:pt x="1721" y="1667"/>
                      <a:pt x="1426" y="4033"/>
                      <a:pt x="1" y="5377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2" name="Google Shape;2042;p24"/>
              <p:cNvSpPr/>
              <p:nvPr/>
            </p:nvSpPr>
            <p:spPr>
              <a:xfrm rot="5400000">
                <a:off x="6520795" y="442078"/>
                <a:ext cx="93801" cy="206982"/>
              </a:xfrm>
              <a:custGeom>
                <a:avLst/>
                <a:gdLst/>
                <a:ahLst/>
                <a:cxnLst/>
                <a:rect l="l" t="t" r="r" b="b"/>
                <a:pathLst>
                  <a:path w="1694" h="3738" fill="none" extrusionOk="0">
                    <a:moveTo>
                      <a:pt x="188" y="3738"/>
                    </a:moveTo>
                    <a:cubicBezTo>
                      <a:pt x="0" y="2313"/>
                      <a:pt x="565" y="888"/>
                      <a:pt x="1694" y="1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43" name="Google Shape;2043;p24"/>
            <p:cNvGrpSpPr/>
            <p:nvPr/>
          </p:nvGrpSpPr>
          <p:grpSpPr>
            <a:xfrm flipH="1">
              <a:off x="8535067" y="2190942"/>
              <a:ext cx="442067" cy="762477"/>
              <a:chOff x="126008" y="2204268"/>
              <a:chExt cx="433399" cy="747526"/>
            </a:xfrm>
          </p:grpSpPr>
          <p:sp>
            <p:nvSpPr>
              <p:cNvPr id="2044" name="Google Shape;2044;p24"/>
              <p:cNvSpPr/>
              <p:nvPr/>
            </p:nvSpPr>
            <p:spPr>
              <a:xfrm rot="5400000">
                <a:off x="164296" y="2556683"/>
                <a:ext cx="357882" cy="432340"/>
              </a:xfrm>
              <a:custGeom>
                <a:avLst/>
                <a:gdLst/>
                <a:ahLst/>
                <a:cxnLst/>
                <a:rect l="l" t="t" r="r" b="b"/>
                <a:pathLst>
                  <a:path w="8791" h="10620" extrusionOk="0">
                    <a:moveTo>
                      <a:pt x="433" y="1"/>
                    </a:moveTo>
                    <a:cubicBezTo>
                      <a:pt x="166" y="1"/>
                      <a:pt x="0" y="321"/>
                      <a:pt x="27" y="1107"/>
                    </a:cubicBezTo>
                    <a:cubicBezTo>
                      <a:pt x="54" y="2639"/>
                      <a:pt x="376" y="4253"/>
                      <a:pt x="860" y="5704"/>
                    </a:cubicBezTo>
                    <a:cubicBezTo>
                      <a:pt x="1398" y="7371"/>
                      <a:pt x="2097" y="8903"/>
                      <a:pt x="3548" y="9871"/>
                    </a:cubicBezTo>
                    <a:cubicBezTo>
                      <a:pt x="4244" y="10335"/>
                      <a:pt x="5060" y="10619"/>
                      <a:pt x="5876" y="10619"/>
                    </a:cubicBezTo>
                    <a:cubicBezTo>
                      <a:pt x="6005" y="10619"/>
                      <a:pt x="6135" y="10612"/>
                      <a:pt x="6264" y="10597"/>
                    </a:cubicBezTo>
                    <a:cubicBezTo>
                      <a:pt x="6963" y="10516"/>
                      <a:pt x="7689" y="10167"/>
                      <a:pt x="8092" y="9576"/>
                    </a:cubicBezTo>
                    <a:cubicBezTo>
                      <a:pt x="8361" y="9172"/>
                      <a:pt x="8441" y="8661"/>
                      <a:pt x="8495" y="8151"/>
                    </a:cubicBezTo>
                    <a:cubicBezTo>
                      <a:pt x="8791" y="4817"/>
                      <a:pt x="5995" y="4118"/>
                      <a:pt x="3790" y="2935"/>
                    </a:cubicBezTo>
                    <a:cubicBezTo>
                      <a:pt x="2876" y="2478"/>
                      <a:pt x="2097" y="1779"/>
                      <a:pt x="1505" y="892"/>
                    </a:cubicBezTo>
                    <a:cubicBezTo>
                      <a:pt x="1106" y="355"/>
                      <a:pt x="713" y="1"/>
                      <a:pt x="43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5" name="Google Shape;2045;p24"/>
              <p:cNvSpPr/>
              <p:nvPr/>
            </p:nvSpPr>
            <p:spPr>
              <a:xfrm rot="5400000">
                <a:off x="162932" y="2167344"/>
                <a:ext cx="358452" cy="432299"/>
              </a:xfrm>
              <a:custGeom>
                <a:avLst/>
                <a:gdLst/>
                <a:ahLst/>
                <a:cxnLst/>
                <a:rect l="l" t="t" r="r" b="b"/>
                <a:pathLst>
                  <a:path w="8805" h="10619" extrusionOk="0">
                    <a:moveTo>
                      <a:pt x="8355" y="1"/>
                    </a:moveTo>
                    <a:cubicBezTo>
                      <a:pt x="8071" y="1"/>
                      <a:pt x="7685" y="355"/>
                      <a:pt x="7312" y="892"/>
                    </a:cubicBezTo>
                    <a:cubicBezTo>
                      <a:pt x="6694" y="1752"/>
                      <a:pt x="5888" y="2451"/>
                      <a:pt x="5027" y="2935"/>
                    </a:cubicBezTo>
                    <a:cubicBezTo>
                      <a:pt x="2796" y="4118"/>
                      <a:pt x="0" y="4790"/>
                      <a:pt x="323" y="8151"/>
                    </a:cubicBezTo>
                    <a:cubicBezTo>
                      <a:pt x="350" y="8661"/>
                      <a:pt x="457" y="9172"/>
                      <a:pt x="726" y="9575"/>
                    </a:cubicBezTo>
                    <a:cubicBezTo>
                      <a:pt x="1129" y="10221"/>
                      <a:pt x="1828" y="10543"/>
                      <a:pt x="2527" y="10597"/>
                    </a:cubicBezTo>
                    <a:cubicBezTo>
                      <a:pt x="2656" y="10612"/>
                      <a:pt x="2786" y="10619"/>
                      <a:pt x="2915" y="10619"/>
                    </a:cubicBezTo>
                    <a:cubicBezTo>
                      <a:pt x="3730" y="10619"/>
                      <a:pt x="4546" y="10335"/>
                      <a:pt x="5242" y="9871"/>
                    </a:cubicBezTo>
                    <a:cubicBezTo>
                      <a:pt x="6694" y="8903"/>
                      <a:pt x="7393" y="7344"/>
                      <a:pt x="7931" y="5704"/>
                    </a:cubicBezTo>
                    <a:cubicBezTo>
                      <a:pt x="8415" y="4252"/>
                      <a:pt x="8737" y="2639"/>
                      <a:pt x="8791" y="1107"/>
                    </a:cubicBezTo>
                    <a:cubicBezTo>
                      <a:pt x="8804" y="321"/>
                      <a:pt x="8626" y="1"/>
                      <a:pt x="835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6" name="Google Shape;2046;p24"/>
              <p:cNvSpPr/>
              <p:nvPr/>
            </p:nvSpPr>
            <p:spPr>
              <a:xfrm rot="5400000">
                <a:off x="216075" y="2313149"/>
                <a:ext cx="167481" cy="201392"/>
              </a:xfrm>
              <a:custGeom>
                <a:avLst/>
                <a:gdLst/>
                <a:ahLst/>
                <a:cxnLst/>
                <a:rect l="l" t="t" r="r" b="b"/>
                <a:pathLst>
                  <a:path w="4114" h="4947" fill="none" extrusionOk="0">
                    <a:moveTo>
                      <a:pt x="1" y="4947"/>
                    </a:moveTo>
                    <a:cubicBezTo>
                      <a:pt x="673" y="4920"/>
                      <a:pt x="1291" y="4543"/>
                      <a:pt x="1748" y="4086"/>
                    </a:cubicBezTo>
                    <a:cubicBezTo>
                      <a:pt x="2232" y="3576"/>
                      <a:pt x="2555" y="3011"/>
                      <a:pt x="2877" y="2393"/>
                    </a:cubicBezTo>
                    <a:cubicBezTo>
                      <a:pt x="3307" y="1640"/>
                      <a:pt x="3711" y="833"/>
                      <a:pt x="4114" y="0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7" name="Google Shape;2047;p24"/>
              <p:cNvSpPr/>
              <p:nvPr/>
            </p:nvSpPr>
            <p:spPr>
              <a:xfrm rot="5400000">
                <a:off x="217724" y="2649687"/>
                <a:ext cx="174076" cy="209087"/>
              </a:xfrm>
              <a:custGeom>
                <a:avLst/>
                <a:gdLst/>
                <a:ahLst/>
                <a:cxnLst/>
                <a:rect l="l" t="t" r="r" b="b"/>
                <a:pathLst>
                  <a:path w="4276" h="5136" fill="none" extrusionOk="0">
                    <a:moveTo>
                      <a:pt x="1" y="1"/>
                    </a:moveTo>
                    <a:cubicBezTo>
                      <a:pt x="28" y="1130"/>
                      <a:pt x="700" y="2125"/>
                      <a:pt x="1372" y="3012"/>
                    </a:cubicBezTo>
                    <a:cubicBezTo>
                      <a:pt x="2125" y="4034"/>
                      <a:pt x="3012" y="5109"/>
                      <a:pt x="4276" y="5136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48" name="Google Shape;2048;p24"/>
            <p:cNvGrpSpPr/>
            <p:nvPr/>
          </p:nvGrpSpPr>
          <p:grpSpPr>
            <a:xfrm flipH="1">
              <a:off x="8559171" y="1558402"/>
              <a:ext cx="393857" cy="521341"/>
              <a:chOff x="150169" y="1487750"/>
              <a:chExt cx="386134" cy="511119"/>
            </a:xfrm>
          </p:grpSpPr>
          <p:grpSp>
            <p:nvGrpSpPr>
              <p:cNvPr id="2049" name="Google Shape;2049;p24"/>
              <p:cNvGrpSpPr/>
              <p:nvPr/>
            </p:nvGrpSpPr>
            <p:grpSpPr>
              <a:xfrm>
                <a:off x="150169" y="1688047"/>
                <a:ext cx="386134" cy="310821"/>
                <a:chOff x="150169" y="1688047"/>
                <a:chExt cx="386134" cy="310821"/>
              </a:xfrm>
            </p:grpSpPr>
            <p:sp>
              <p:nvSpPr>
                <p:cNvPr id="2050" name="Google Shape;2050;p24"/>
                <p:cNvSpPr/>
                <p:nvPr/>
              </p:nvSpPr>
              <p:spPr>
                <a:xfrm rot="5400000">
                  <a:off x="187825" y="1650391"/>
                  <a:ext cx="310821" cy="3861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35" h="9485" extrusionOk="0">
                      <a:moveTo>
                        <a:pt x="7018" y="0"/>
                      </a:moveTo>
                      <a:cubicBezTo>
                        <a:pt x="6992" y="0"/>
                        <a:pt x="6965" y="2"/>
                        <a:pt x="6936" y="7"/>
                      </a:cubicBezTo>
                      <a:cubicBezTo>
                        <a:pt x="6345" y="87"/>
                        <a:pt x="6372" y="1593"/>
                        <a:pt x="6264" y="1996"/>
                      </a:cubicBezTo>
                      <a:cubicBezTo>
                        <a:pt x="6076" y="3233"/>
                        <a:pt x="5242" y="4335"/>
                        <a:pt x="4113" y="4953"/>
                      </a:cubicBezTo>
                      <a:cubicBezTo>
                        <a:pt x="3307" y="5383"/>
                        <a:pt x="2339" y="5518"/>
                        <a:pt x="1532" y="5948"/>
                      </a:cubicBezTo>
                      <a:cubicBezTo>
                        <a:pt x="699" y="6378"/>
                        <a:pt x="0" y="7265"/>
                        <a:pt x="188" y="8179"/>
                      </a:cubicBezTo>
                      <a:cubicBezTo>
                        <a:pt x="323" y="8771"/>
                        <a:pt x="860" y="9228"/>
                        <a:pt x="1425" y="9389"/>
                      </a:cubicBezTo>
                      <a:cubicBezTo>
                        <a:pt x="1665" y="9455"/>
                        <a:pt x="1909" y="9485"/>
                        <a:pt x="2155" y="9485"/>
                      </a:cubicBezTo>
                      <a:cubicBezTo>
                        <a:pt x="2514" y="9485"/>
                        <a:pt x="2875" y="9420"/>
                        <a:pt x="3226" y="9308"/>
                      </a:cubicBezTo>
                      <a:cubicBezTo>
                        <a:pt x="4732" y="8878"/>
                        <a:pt x="5995" y="7749"/>
                        <a:pt x="6640" y="6297"/>
                      </a:cubicBezTo>
                      <a:cubicBezTo>
                        <a:pt x="7286" y="4819"/>
                        <a:pt x="7205" y="3206"/>
                        <a:pt x="7286" y="1620"/>
                      </a:cubicBezTo>
                      <a:cubicBezTo>
                        <a:pt x="7311" y="1207"/>
                        <a:pt x="7635" y="0"/>
                        <a:pt x="701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51" name="Google Shape;2051;p24"/>
                <p:cNvSpPr/>
                <p:nvPr/>
              </p:nvSpPr>
              <p:spPr>
                <a:xfrm rot="5400000">
                  <a:off x="177580" y="1798027"/>
                  <a:ext cx="142322" cy="799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96" h="1963" fill="none" extrusionOk="0">
                      <a:moveTo>
                        <a:pt x="1" y="1963"/>
                      </a:moveTo>
                      <a:cubicBezTo>
                        <a:pt x="1372" y="1936"/>
                        <a:pt x="2716" y="1183"/>
                        <a:pt x="3496" y="0"/>
                      </a:cubicBezTo>
                    </a:path>
                  </a:pathLst>
                </a:custGeom>
                <a:solidFill>
                  <a:schemeClr val="dk2"/>
                </a:solidFill>
                <a:ln w="8725" cap="flat" cmpd="sng">
                  <a:solidFill>
                    <a:schemeClr val="lt1"/>
                  </a:solidFill>
                  <a:prstDash val="solid"/>
                  <a:miter lim="2688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052" name="Google Shape;2052;p24"/>
              <p:cNvGrpSpPr/>
              <p:nvPr/>
            </p:nvGrpSpPr>
            <p:grpSpPr>
              <a:xfrm>
                <a:off x="163277" y="1487750"/>
                <a:ext cx="362360" cy="403884"/>
                <a:chOff x="163277" y="1487750"/>
                <a:chExt cx="362360" cy="403884"/>
              </a:xfrm>
            </p:grpSpPr>
            <p:sp>
              <p:nvSpPr>
                <p:cNvPr id="2053" name="Google Shape;2053;p24"/>
                <p:cNvSpPr/>
                <p:nvPr/>
              </p:nvSpPr>
              <p:spPr>
                <a:xfrm rot="5400000">
                  <a:off x="142515" y="1508512"/>
                  <a:ext cx="403884" cy="3623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21" h="8901" extrusionOk="0">
                      <a:moveTo>
                        <a:pt x="9324" y="0"/>
                      </a:moveTo>
                      <a:cubicBezTo>
                        <a:pt x="8928" y="0"/>
                        <a:pt x="8393" y="824"/>
                        <a:pt x="8065" y="1169"/>
                      </a:cubicBezTo>
                      <a:cubicBezTo>
                        <a:pt x="7528" y="1895"/>
                        <a:pt x="6479" y="2003"/>
                        <a:pt x="5592" y="2137"/>
                      </a:cubicBezTo>
                      <a:cubicBezTo>
                        <a:pt x="4167" y="2326"/>
                        <a:pt x="2769" y="2809"/>
                        <a:pt x="1694" y="3777"/>
                      </a:cubicBezTo>
                      <a:cubicBezTo>
                        <a:pt x="646" y="4745"/>
                        <a:pt x="0" y="6277"/>
                        <a:pt x="350" y="7649"/>
                      </a:cubicBezTo>
                      <a:cubicBezTo>
                        <a:pt x="511" y="8213"/>
                        <a:pt x="834" y="8778"/>
                        <a:pt x="1425" y="8885"/>
                      </a:cubicBezTo>
                      <a:cubicBezTo>
                        <a:pt x="1485" y="8896"/>
                        <a:pt x="1544" y="8901"/>
                        <a:pt x="1604" y="8901"/>
                      </a:cubicBezTo>
                      <a:cubicBezTo>
                        <a:pt x="2005" y="8901"/>
                        <a:pt x="2405" y="8675"/>
                        <a:pt x="2662" y="8348"/>
                      </a:cubicBezTo>
                      <a:cubicBezTo>
                        <a:pt x="2958" y="7971"/>
                        <a:pt x="3119" y="7541"/>
                        <a:pt x="3334" y="7111"/>
                      </a:cubicBezTo>
                      <a:cubicBezTo>
                        <a:pt x="3764" y="6170"/>
                        <a:pt x="4275" y="5175"/>
                        <a:pt x="5108" y="4557"/>
                      </a:cubicBezTo>
                      <a:cubicBezTo>
                        <a:pt x="6022" y="3858"/>
                        <a:pt x="7205" y="3589"/>
                        <a:pt x="8200" y="2971"/>
                      </a:cubicBezTo>
                      <a:cubicBezTo>
                        <a:pt x="8872" y="2567"/>
                        <a:pt x="9920" y="1627"/>
                        <a:pt x="9759" y="712"/>
                      </a:cubicBezTo>
                      <a:cubicBezTo>
                        <a:pt x="9672" y="190"/>
                        <a:pt x="9514" y="0"/>
                        <a:pt x="932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54" name="Google Shape;2054;p24"/>
                <p:cNvSpPr/>
                <p:nvPr/>
              </p:nvSpPr>
              <p:spPr>
                <a:xfrm rot="5400000">
                  <a:off x="256926" y="1509633"/>
                  <a:ext cx="52557" cy="135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1" h="3334" fill="none" extrusionOk="0">
                      <a:moveTo>
                        <a:pt x="1291" y="0"/>
                      </a:moveTo>
                      <a:cubicBezTo>
                        <a:pt x="431" y="833"/>
                        <a:pt x="1" y="2124"/>
                        <a:pt x="189" y="3334"/>
                      </a:cubicBezTo>
                    </a:path>
                  </a:pathLst>
                </a:custGeom>
                <a:solidFill>
                  <a:schemeClr val="dk2"/>
                </a:solidFill>
                <a:ln w="8725" cap="flat" cmpd="sng">
                  <a:solidFill>
                    <a:schemeClr val="lt1"/>
                  </a:solidFill>
                  <a:prstDash val="solid"/>
                  <a:miter lim="2688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055" name="Google Shape;2055;p24"/>
            <p:cNvGrpSpPr/>
            <p:nvPr/>
          </p:nvGrpSpPr>
          <p:grpSpPr>
            <a:xfrm flipH="1">
              <a:off x="8559171" y="3064617"/>
              <a:ext cx="393857" cy="520467"/>
              <a:chOff x="149088" y="3036924"/>
              <a:chExt cx="386134" cy="510262"/>
            </a:xfrm>
          </p:grpSpPr>
          <p:grpSp>
            <p:nvGrpSpPr>
              <p:cNvPr id="2056" name="Google Shape;2056;p24"/>
              <p:cNvGrpSpPr/>
              <p:nvPr/>
            </p:nvGrpSpPr>
            <p:grpSpPr>
              <a:xfrm>
                <a:off x="149088" y="3036924"/>
                <a:ext cx="386134" cy="311106"/>
                <a:chOff x="149088" y="3036924"/>
                <a:chExt cx="386134" cy="311106"/>
              </a:xfrm>
            </p:grpSpPr>
            <p:sp>
              <p:nvSpPr>
                <p:cNvPr id="2057" name="Google Shape;2057;p24"/>
                <p:cNvSpPr/>
                <p:nvPr/>
              </p:nvSpPr>
              <p:spPr>
                <a:xfrm rot="5400000">
                  <a:off x="186602" y="2999410"/>
                  <a:ext cx="311106" cy="3861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42" h="9485" extrusionOk="0">
                      <a:moveTo>
                        <a:pt x="641" y="1"/>
                      </a:moveTo>
                      <a:cubicBezTo>
                        <a:pt x="0" y="1"/>
                        <a:pt x="329" y="1201"/>
                        <a:pt x="355" y="1618"/>
                      </a:cubicBezTo>
                      <a:cubicBezTo>
                        <a:pt x="436" y="3204"/>
                        <a:pt x="355" y="4817"/>
                        <a:pt x="1001" y="6295"/>
                      </a:cubicBezTo>
                      <a:cubicBezTo>
                        <a:pt x="1646" y="7747"/>
                        <a:pt x="2909" y="8876"/>
                        <a:pt x="4415" y="9333"/>
                      </a:cubicBezTo>
                      <a:cubicBezTo>
                        <a:pt x="4759" y="9427"/>
                        <a:pt x="5111" y="9484"/>
                        <a:pt x="5463" y="9484"/>
                      </a:cubicBezTo>
                      <a:cubicBezTo>
                        <a:pt x="5716" y="9484"/>
                        <a:pt x="5968" y="9455"/>
                        <a:pt x="6216" y="9387"/>
                      </a:cubicBezTo>
                      <a:cubicBezTo>
                        <a:pt x="6781" y="9226"/>
                        <a:pt x="7318" y="8796"/>
                        <a:pt x="7453" y="8177"/>
                      </a:cubicBezTo>
                      <a:cubicBezTo>
                        <a:pt x="7641" y="7263"/>
                        <a:pt x="6915" y="6403"/>
                        <a:pt x="6109" y="5973"/>
                      </a:cubicBezTo>
                      <a:cubicBezTo>
                        <a:pt x="5275" y="5516"/>
                        <a:pt x="4334" y="5381"/>
                        <a:pt x="3474" y="4951"/>
                      </a:cubicBezTo>
                      <a:cubicBezTo>
                        <a:pt x="2372" y="4387"/>
                        <a:pt x="1565" y="3231"/>
                        <a:pt x="1323" y="1994"/>
                      </a:cubicBezTo>
                      <a:cubicBezTo>
                        <a:pt x="1270" y="1591"/>
                        <a:pt x="1296" y="85"/>
                        <a:pt x="705" y="5"/>
                      </a:cubicBezTo>
                      <a:cubicBezTo>
                        <a:pt x="683" y="2"/>
                        <a:pt x="661" y="1"/>
                        <a:pt x="64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58" name="Google Shape;2058;p24"/>
                <p:cNvSpPr/>
                <p:nvPr/>
              </p:nvSpPr>
              <p:spPr>
                <a:xfrm rot="5400000">
                  <a:off x="190260" y="3141124"/>
                  <a:ext cx="121519" cy="711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5" h="1748" fill="none" extrusionOk="0">
                      <a:moveTo>
                        <a:pt x="1" y="0"/>
                      </a:moveTo>
                      <a:cubicBezTo>
                        <a:pt x="646" y="1022"/>
                        <a:pt x="1775" y="1694"/>
                        <a:pt x="2985" y="1748"/>
                      </a:cubicBezTo>
                    </a:path>
                  </a:pathLst>
                </a:custGeom>
                <a:solidFill>
                  <a:schemeClr val="dk2"/>
                </a:solidFill>
                <a:ln w="8725" cap="flat" cmpd="sng">
                  <a:solidFill>
                    <a:schemeClr val="lt1"/>
                  </a:solidFill>
                  <a:prstDash val="solid"/>
                  <a:miter lim="2688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059" name="Google Shape;2059;p24"/>
              <p:cNvGrpSpPr/>
              <p:nvPr/>
            </p:nvGrpSpPr>
            <p:grpSpPr>
              <a:xfrm>
                <a:off x="163377" y="3143302"/>
                <a:ext cx="362360" cy="403884"/>
                <a:chOff x="163377" y="3143302"/>
                <a:chExt cx="362360" cy="403884"/>
              </a:xfrm>
            </p:grpSpPr>
            <p:sp>
              <p:nvSpPr>
                <p:cNvPr id="2060" name="Google Shape;2060;p24"/>
                <p:cNvSpPr/>
                <p:nvPr/>
              </p:nvSpPr>
              <p:spPr>
                <a:xfrm rot="5400000">
                  <a:off x="142615" y="3164064"/>
                  <a:ext cx="403884" cy="3623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21" h="8901" extrusionOk="0">
                      <a:moveTo>
                        <a:pt x="567" y="0"/>
                      </a:moveTo>
                      <a:cubicBezTo>
                        <a:pt x="380" y="0"/>
                        <a:pt x="222" y="190"/>
                        <a:pt x="135" y="712"/>
                      </a:cubicBezTo>
                      <a:cubicBezTo>
                        <a:pt x="1" y="1627"/>
                        <a:pt x="995" y="2567"/>
                        <a:pt x="1668" y="2971"/>
                      </a:cubicBezTo>
                      <a:cubicBezTo>
                        <a:pt x="2689" y="3589"/>
                        <a:pt x="3872" y="3831"/>
                        <a:pt x="4759" y="4557"/>
                      </a:cubicBezTo>
                      <a:cubicBezTo>
                        <a:pt x="5620" y="5202"/>
                        <a:pt x="6103" y="6143"/>
                        <a:pt x="6560" y="7111"/>
                      </a:cubicBezTo>
                      <a:cubicBezTo>
                        <a:pt x="6749" y="7541"/>
                        <a:pt x="6910" y="7971"/>
                        <a:pt x="7233" y="8348"/>
                      </a:cubicBezTo>
                      <a:cubicBezTo>
                        <a:pt x="7490" y="8675"/>
                        <a:pt x="7869" y="8901"/>
                        <a:pt x="8282" y="8901"/>
                      </a:cubicBezTo>
                      <a:cubicBezTo>
                        <a:pt x="8344" y="8901"/>
                        <a:pt x="8406" y="8896"/>
                        <a:pt x="8469" y="8885"/>
                      </a:cubicBezTo>
                      <a:cubicBezTo>
                        <a:pt x="9034" y="8778"/>
                        <a:pt x="9410" y="8213"/>
                        <a:pt x="9545" y="7649"/>
                      </a:cubicBezTo>
                      <a:cubicBezTo>
                        <a:pt x="9921" y="6224"/>
                        <a:pt x="9276" y="4745"/>
                        <a:pt x="8200" y="3777"/>
                      </a:cubicBezTo>
                      <a:cubicBezTo>
                        <a:pt x="7125" y="2836"/>
                        <a:pt x="5700" y="2326"/>
                        <a:pt x="4222" y="2137"/>
                      </a:cubicBezTo>
                      <a:cubicBezTo>
                        <a:pt x="3334" y="2003"/>
                        <a:pt x="2313" y="1895"/>
                        <a:pt x="1748" y="1169"/>
                      </a:cubicBezTo>
                      <a:cubicBezTo>
                        <a:pt x="1476" y="824"/>
                        <a:pt x="957" y="0"/>
                        <a:pt x="56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61" name="Google Shape;2061;p24"/>
                <p:cNvSpPr/>
                <p:nvPr/>
              </p:nvSpPr>
              <p:spPr>
                <a:xfrm rot="5400000">
                  <a:off x="263580" y="3400494"/>
                  <a:ext cx="58052" cy="125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6" h="3093" fill="none" extrusionOk="0">
                      <a:moveTo>
                        <a:pt x="1" y="0"/>
                      </a:moveTo>
                      <a:cubicBezTo>
                        <a:pt x="915" y="753"/>
                        <a:pt x="1426" y="1909"/>
                        <a:pt x="1372" y="3092"/>
                      </a:cubicBezTo>
                    </a:path>
                  </a:pathLst>
                </a:custGeom>
                <a:solidFill>
                  <a:schemeClr val="dk2"/>
                </a:solidFill>
                <a:ln w="8725" cap="flat" cmpd="sng">
                  <a:solidFill>
                    <a:schemeClr val="lt1"/>
                  </a:solidFill>
                  <a:prstDash val="solid"/>
                  <a:miter lim="2688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062" name="Google Shape;2062;p24"/>
            <p:cNvGrpSpPr/>
            <p:nvPr/>
          </p:nvGrpSpPr>
          <p:grpSpPr>
            <a:xfrm rot="10532123">
              <a:off x="587012" y="4074081"/>
              <a:ext cx="424176" cy="491025"/>
              <a:chOff x="8161487" y="589836"/>
              <a:chExt cx="415861" cy="481399"/>
            </a:xfrm>
          </p:grpSpPr>
          <p:sp>
            <p:nvSpPr>
              <p:cNvPr id="2063" name="Google Shape;2063;p24"/>
              <p:cNvSpPr/>
              <p:nvPr/>
            </p:nvSpPr>
            <p:spPr>
              <a:xfrm rot="5400000">
                <a:off x="8331928" y="825815"/>
                <a:ext cx="339318" cy="151523"/>
              </a:xfrm>
              <a:custGeom>
                <a:avLst/>
                <a:gdLst/>
                <a:ahLst/>
                <a:cxnLst/>
                <a:rect l="l" t="t" r="r" b="b"/>
                <a:pathLst>
                  <a:path w="8335" h="3722" extrusionOk="0">
                    <a:moveTo>
                      <a:pt x="6772" y="1"/>
                    </a:moveTo>
                    <a:cubicBezTo>
                      <a:pt x="6552" y="1"/>
                      <a:pt x="6333" y="27"/>
                      <a:pt x="6130" y="71"/>
                    </a:cubicBezTo>
                    <a:cubicBezTo>
                      <a:pt x="5189" y="233"/>
                      <a:pt x="4329" y="663"/>
                      <a:pt x="3442" y="958"/>
                    </a:cubicBezTo>
                    <a:cubicBezTo>
                      <a:pt x="2850" y="1156"/>
                      <a:pt x="2187" y="1371"/>
                      <a:pt x="1540" y="1371"/>
                    </a:cubicBezTo>
                    <a:cubicBezTo>
                      <a:pt x="1393" y="1371"/>
                      <a:pt x="1247" y="1360"/>
                      <a:pt x="1103" y="1335"/>
                    </a:cubicBezTo>
                    <a:cubicBezTo>
                      <a:pt x="927" y="1300"/>
                      <a:pt x="752" y="1207"/>
                      <a:pt x="591" y="1207"/>
                    </a:cubicBezTo>
                    <a:cubicBezTo>
                      <a:pt x="506" y="1207"/>
                      <a:pt x="425" y="1233"/>
                      <a:pt x="350" y="1308"/>
                    </a:cubicBezTo>
                    <a:cubicBezTo>
                      <a:pt x="1" y="1550"/>
                      <a:pt x="216" y="1980"/>
                      <a:pt x="404" y="2222"/>
                    </a:cubicBezTo>
                    <a:cubicBezTo>
                      <a:pt x="834" y="2706"/>
                      <a:pt x="1453" y="3055"/>
                      <a:pt x="2044" y="3297"/>
                    </a:cubicBezTo>
                    <a:cubicBezTo>
                      <a:pt x="2808" y="3569"/>
                      <a:pt x="3624" y="3721"/>
                      <a:pt x="4425" y="3721"/>
                    </a:cubicBezTo>
                    <a:cubicBezTo>
                      <a:pt x="5371" y="3721"/>
                      <a:pt x="6298" y="3509"/>
                      <a:pt x="7098" y="3029"/>
                    </a:cubicBezTo>
                    <a:cubicBezTo>
                      <a:pt x="7528" y="2760"/>
                      <a:pt x="7932" y="2383"/>
                      <a:pt x="8147" y="1899"/>
                    </a:cubicBezTo>
                    <a:cubicBezTo>
                      <a:pt x="8335" y="1442"/>
                      <a:pt x="8308" y="824"/>
                      <a:pt x="7958" y="421"/>
                    </a:cubicBezTo>
                    <a:cubicBezTo>
                      <a:pt x="7669" y="113"/>
                      <a:pt x="7222" y="1"/>
                      <a:pt x="67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4" name="Google Shape;2064;p24"/>
              <p:cNvSpPr/>
              <p:nvPr/>
            </p:nvSpPr>
            <p:spPr>
              <a:xfrm rot="5400000">
                <a:off x="8235559" y="515764"/>
                <a:ext cx="178432" cy="326576"/>
              </a:xfrm>
              <a:custGeom>
                <a:avLst/>
                <a:gdLst/>
                <a:ahLst/>
                <a:cxnLst/>
                <a:rect l="l" t="t" r="r" b="b"/>
                <a:pathLst>
                  <a:path w="4383" h="8022" extrusionOk="0">
                    <a:moveTo>
                      <a:pt x="2441" y="1"/>
                    </a:moveTo>
                    <a:cubicBezTo>
                      <a:pt x="2337" y="1"/>
                      <a:pt x="2237" y="37"/>
                      <a:pt x="2151" y="132"/>
                    </a:cubicBezTo>
                    <a:cubicBezTo>
                      <a:pt x="1936" y="374"/>
                      <a:pt x="2097" y="643"/>
                      <a:pt x="2097" y="912"/>
                    </a:cubicBezTo>
                    <a:cubicBezTo>
                      <a:pt x="2151" y="1691"/>
                      <a:pt x="1828" y="2525"/>
                      <a:pt x="1479" y="3197"/>
                    </a:cubicBezTo>
                    <a:cubicBezTo>
                      <a:pt x="1049" y="4030"/>
                      <a:pt x="592" y="4837"/>
                      <a:pt x="269" y="5751"/>
                    </a:cubicBezTo>
                    <a:cubicBezTo>
                      <a:pt x="81" y="6396"/>
                      <a:pt x="0" y="7149"/>
                      <a:pt x="457" y="7633"/>
                    </a:cubicBezTo>
                    <a:cubicBezTo>
                      <a:pt x="678" y="7909"/>
                      <a:pt x="1038" y="8021"/>
                      <a:pt x="1399" y="8021"/>
                    </a:cubicBezTo>
                    <a:cubicBezTo>
                      <a:pt x="1564" y="8021"/>
                      <a:pt x="1730" y="7998"/>
                      <a:pt x="1882" y="7955"/>
                    </a:cubicBezTo>
                    <a:cubicBezTo>
                      <a:pt x="2393" y="7821"/>
                      <a:pt x="2796" y="7472"/>
                      <a:pt x="3146" y="7068"/>
                    </a:cubicBezTo>
                    <a:cubicBezTo>
                      <a:pt x="4221" y="5670"/>
                      <a:pt x="4382" y="3762"/>
                      <a:pt x="3952" y="2095"/>
                    </a:cubicBezTo>
                    <a:cubicBezTo>
                      <a:pt x="3764" y="1450"/>
                      <a:pt x="3495" y="804"/>
                      <a:pt x="3065" y="294"/>
                    </a:cubicBezTo>
                    <a:cubicBezTo>
                      <a:pt x="2901" y="166"/>
                      <a:pt x="2662" y="1"/>
                      <a:pt x="24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5" name="Google Shape;2065;p24"/>
              <p:cNvSpPr/>
              <p:nvPr/>
            </p:nvSpPr>
            <p:spPr>
              <a:xfrm rot="5400000">
                <a:off x="8425580" y="924561"/>
                <a:ext cx="136826" cy="47101"/>
              </a:xfrm>
              <a:custGeom>
                <a:avLst/>
                <a:gdLst/>
                <a:ahLst/>
                <a:cxnLst/>
                <a:rect l="l" t="t" r="r" b="b"/>
                <a:pathLst>
                  <a:path w="3361" h="1157" fill="none" extrusionOk="0">
                    <a:moveTo>
                      <a:pt x="0" y="807"/>
                    </a:moveTo>
                    <a:cubicBezTo>
                      <a:pt x="1129" y="1156"/>
                      <a:pt x="2447" y="807"/>
                      <a:pt x="3361" y="0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6" name="Google Shape;2066;p24"/>
              <p:cNvSpPr/>
              <p:nvPr/>
            </p:nvSpPr>
            <p:spPr>
              <a:xfrm rot="5400000">
                <a:off x="8268144" y="629245"/>
                <a:ext cx="49300" cy="121519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2985" fill="none" extrusionOk="0">
                    <a:moveTo>
                      <a:pt x="1156" y="1"/>
                    </a:moveTo>
                    <a:cubicBezTo>
                      <a:pt x="1210" y="1103"/>
                      <a:pt x="780" y="2205"/>
                      <a:pt x="0" y="2985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67" name="Google Shape;2067;p24"/>
            <p:cNvGrpSpPr/>
            <p:nvPr/>
          </p:nvGrpSpPr>
          <p:grpSpPr>
            <a:xfrm rot="10532123">
              <a:off x="178400" y="3732259"/>
              <a:ext cx="1150594" cy="1300582"/>
              <a:chOff x="7854581" y="142982"/>
              <a:chExt cx="1128039" cy="1275086"/>
            </a:xfrm>
          </p:grpSpPr>
          <p:sp>
            <p:nvSpPr>
              <p:cNvPr id="2068" name="Google Shape;2068;p24"/>
              <p:cNvSpPr/>
              <p:nvPr/>
            </p:nvSpPr>
            <p:spPr>
              <a:xfrm rot="5400000">
                <a:off x="8314629" y="756388"/>
                <a:ext cx="927048" cy="396312"/>
              </a:xfrm>
              <a:custGeom>
                <a:avLst/>
                <a:gdLst/>
                <a:ahLst/>
                <a:cxnLst/>
                <a:rect l="l" t="t" r="r" b="b"/>
                <a:pathLst>
                  <a:path w="22772" h="9735" extrusionOk="0">
                    <a:moveTo>
                      <a:pt x="3017" y="1"/>
                    </a:moveTo>
                    <a:cubicBezTo>
                      <a:pt x="1923" y="1"/>
                      <a:pt x="870" y="848"/>
                      <a:pt x="485" y="1868"/>
                    </a:cubicBezTo>
                    <a:cubicBezTo>
                      <a:pt x="1" y="3051"/>
                      <a:pt x="216" y="4368"/>
                      <a:pt x="727" y="5497"/>
                    </a:cubicBezTo>
                    <a:cubicBezTo>
                      <a:pt x="1452" y="7191"/>
                      <a:pt x="2877" y="8535"/>
                      <a:pt x="4544" y="9207"/>
                    </a:cubicBezTo>
                    <a:cubicBezTo>
                      <a:pt x="5399" y="9560"/>
                      <a:pt x="6316" y="9735"/>
                      <a:pt x="7232" y="9735"/>
                    </a:cubicBezTo>
                    <a:cubicBezTo>
                      <a:pt x="8131" y="9735"/>
                      <a:pt x="9029" y="9567"/>
                      <a:pt x="9867" y="9234"/>
                    </a:cubicBezTo>
                    <a:cubicBezTo>
                      <a:pt x="11400" y="8616"/>
                      <a:pt x="12690" y="7514"/>
                      <a:pt x="14115" y="6788"/>
                    </a:cubicBezTo>
                    <a:cubicBezTo>
                      <a:pt x="14936" y="6362"/>
                      <a:pt x="15894" y="6074"/>
                      <a:pt x="16815" y="6074"/>
                    </a:cubicBezTo>
                    <a:cubicBezTo>
                      <a:pt x="17523" y="6074"/>
                      <a:pt x="18208" y="6244"/>
                      <a:pt x="18793" y="6653"/>
                    </a:cubicBezTo>
                    <a:cubicBezTo>
                      <a:pt x="19587" y="7191"/>
                      <a:pt x="20235" y="8193"/>
                      <a:pt x="21201" y="8193"/>
                    </a:cubicBezTo>
                    <a:cubicBezTo>
                      <a:pt x="21249" y="8193"/>
                      <a:pt x="21297" y="8191"/>
                      <a:pt x="21347" y="8186"/>
                    </a:cubicBezTo>
                    <a:cubicBezTo>
                      <a:pt x="21992" y="8132"/>
                      <a:pt x="22503" y="7540"/>
                      <a:pt x="22637" y="6922"/>
                    </a:cubicBezTo>
                    <a:cubicBezTo>
                      <a:pt x="22772" y="6304"/>
                      <a:pt x="22556" y="5632"/>
                      <a:pt x="22288" y="5067"/>
                    </a:cubicBezTo>
                    <a:cubicBezTo>
                      <a:pt x="21911" y="4368"/>
                      <a:pt x="21374" y="3723"/>
                      <a:pt x="20675" y="3158"/>
                    </a:cubicBezTo>
                    <a:cubicBezTo>
                      <a:pt x="19730" y="2465"/>
                      <a:pt x="18588" y="2068"/>
                      <a:pt x="17441" y="2068"/>
                    </a:cubicBezTo>
                    <a:cubicBezTo>
                      <a:pt x="17120" y="2068"/>
                      <a:pt x="16798" y="2099"/>
                      <a:pt x="16481" y="2164"/>
                    </a:cubicBezTo>
                    <a:cubicBezTo>
                      <a:pt x="14921" y="2513"/>
                      <a:pt x="13631" y="3481"/>
                      <a:pt x="12287" y="4368"/>
                    </a:cubicBezTo>
                    <a:cubicBezTo>
                      <a:pt x="11195" y="5087"/>
                      <a:pt x="9457" y="5791"/>
                      <a:pt x="7978" y="5791"/>
                    </a:cubicBezTo>
                    <a:cubicBezTo>
                      <a:pt x="6580" y="5791"/>
                      <a:pt x="5413" y="5162"/>
                      <a:pt x="5243" y="3320"/>
                    </a:cubicBezTo>
                    <a:lnTo>
                      <a:pt x="5243" y="3212"/>
                    </a:lnTo>
                    <a:cubicBezTo>
                      <a:pt x="5189" y="1975"/>
                      <a:pt x="5082" y="524"/>
                      <a:pt x="3630" y="94"/>
                    </a:cubicBezTo>
                    <a:cubicBezTo>
                      <a:pt x="3427" y="30"/>
                      <a:pt x="3222" y="1"/>
                      <a:pt x="301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9" name="Google Shape;2069;p24"/>
              <p:cNvSpPr/>
              <p:nvPr/>
            </p:nvSpPr>
            <p:spPr>
              <a:xfrm rot="5400000">
                <a:off x="8117038" y="-17698"/>
                <a:ext cx="397330" cy="922244"/>
              </a:xfrm>
              <a:custGeom>
                <a:avLst/>
                <a:gdLst/>
                <a:ahLst/>
                <a:cxnLst/>
                <a:rect l="l" t="t" r="r" b="b"/>
                <a:pathLst>
                  <a:path w="9760" h="22654" extrusionOk="0">
                    <a:moveTo>
                      <a:pt x="3371" y="1"/>
                    </a:moveTo>
                    <a:cubicBezTo>
                      <a:pt x="3035" y="1"/>
                      <a:pt x="2699" y="44"/>
                      <a:pt x="2367" y="140"/>
                    </a:cubicBezTo>
                    <a:cubicBezTo>
                      <a:pt x="1103" y="490"/>
                      <a:pt x="1" y="1780"/>
                      <a:pt x="270" y="3124"/>
                    </a:cubicBezTo>
                    <a:cubicBezTo>
                      <a:pt x="565" y="4603"/>
                      <a:pt x="1990" y="4845"/>
                      <a:pt x="3227" y="5033"/>
                    </a:cubicBezTo>
                    <a:cubicBezTo>
                      <a:pt x="3308" y="5033"/>
                      <a:pt x="3334" y="5033"/>
                      <a:pt x="3388" y="5060"/>
                    </a:cubicBezTo>
                    <a:cubicBezTo>
                      <a:pt x="7071" y="5813"/>
                      <a:pt x="5243" y="10168"/>
                      <a:pt x="3657" y="12157"/>
                    </a:cubicBezTo>
                    <a:cubicBezTo>
                      <a:pt x="2662" y="13394"/>
                      <a:pt x="1560" y="14604"/>
                      <a:pt x="1076" y="16136"/>
                    </a:cubicBezTo>
                    <a:cubicBezTo>
                      <a:pt x="565" y="17803"/>
                      <a:pt x="1022" y="19685"/>
                      <a:pt x="2098" y="21029"/>
                    </a:cubicBezTo>
                    <a:cubicBezTo>
                      <a:pt x="2474" y="21459"/>
                      <a:pt x="2877" y="21836"/>
                      <a:pt x="3334" y="22131"/>
                    </a:cubicBezTo>
                    <a:lnTo>
                      <a:pt x="3738" y="22346"/>
                    </a:lnTo>
                    <a:cubicBezTo>
                      <a:pt x="4007" y="22373"/>
                      <a:pt x="4275" y="22481"/>
                      <a:pt x="4517" y="22615"/>
                    </a:cubicBezTo>
                    <a:cubicBezTo>
                      <a:pt x="4669" y="22634"/>
                      <a:pt x="4822" y="22653"/>
                      <a:pt x="4983" y="22653"/>
                    </a:cubicBezTo>
                    <a:cubicBezTo>
                      <a:pt x="5050" y="22653"/>
                      <a:pt x="5119" y="22650"/>
                      <a:pt x="5189" y="22642"/>
                    </a:cubicBezTo>
                    <a:cubicBezTo>
                      <a:pt x="5808" y="22588"/>
                      <a:pt x="6453" y="22131"/>
                      <a:pt x="6587" y="21513"/>
                    </a:cubicBezTo>
                    <a:cubicBezTo>
                      <a:pt x="6803" y="20491"/>
                      <a:pt x="5781" y="19712"/>
                      <a:pt x="5270" y="18825"/>
                    </a:cubicBezTo>
                    <a:cubicBezTo>
                      <a:pt x="4464" y="17400"/>
                      <a:pt x="4974" y="15545"/>
                      <a:pt x="5888" y="14174"/>
                    </a:cubicBezTo>
                    <a:cubicBezTo>
                      <a:pt x="6749" y="12803"/>
                      <a:pt x="8012" y="11620"/>
                      <a:pt x="8738" y="10168"/>
                    </a:cubicBezTo>
                    <a:cubicBezTo>
                      <a:pt x="9572" y="8555"/>
                      <a:pt x="9760" y="6646"/>
                      <a:pt x="9249" y="4899"/>
                    </a:cubicBezTo>
                    <a:cubicBezTo>
                      <a:pt x="8738" y="3151"/>
                      <a:pt x="7528" y="1646"/>
                      <a:pt x="5942" y="732"/>
                    </a:cubicBezTo>
                    <a:cubicBezTo>
                      <a:pt x="5143" y="303"/>
                      <a:pt x="4258" y="1"/>
                      <a:pt x="33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0" name="Google Shape;2070;p24"/>
              <p:cNvSpPr/>
              <p:nvPr/>
            </p:nvSpPr>
            <p:spPr>
              <a:xfrm rot="5400000">
                <a:off x="8537170" y="908058"/>
                <a:ext cx="645783" cy="245115"/>
              </a:xfrm>
              <a:custGeom>
                <a:avLst/>
                <a:gdLst/>
                <a:ahLst/>
                <a:cxnLst/>
                <a:rect l="l" t="t" r="r" b="b"/>
                <a:pathLst>
                  <a:path w="15863" h="6021" extrusionOk="0">
                    <a:moveTo>
                      <a:pt x="11936" y="0"/>
                    </a:moveTo>
                    <a:cubicBezTo>
                      <a:pt x="11820" y="0"/>
                      <a:pt x="11703" y="3"/>
                      <a:pt x="11588" y="7"/>
                    </a:cubicBezTo>
                    <a:cubicBezTo>
                      <a:pt x="10351" y="87"/>
                      <a:pt x="9114" y="383"/>
                      <a:pt x="7958" y="921"/>
                    </a:cubicBezTo>
                    <a:cubicBezTo>
                      <a:pt x="6416" y="1649"/>
                      <a:pt x="3712" y="4068"/>
                      <a:pt x="1549" y="4068"/>
                    </a:cubicBezTo>
                    <a:cubicBezTo>
                      <a:pt x="997" y="4068"/>
                      <a:pt x="481" y="3911"/>
                      <a:pt x="28" y="3528"/>
                    </a:cubicBezTo>
                    <a:lnTo>
                      <a:pt x="1" y="3528"/>
                    </a:lnTo>
                    <a:cubicBezTo>
                      <a:pt x="158" y="5384"/>
                      <a:pt x="1312" y="6020"/>
                      <a:pt x="2704" y="6020"/>
                    </a:cubicBezTo>
                    <a:cubicBezTo>
                      <a:pt x="4175" y="6020"/>
                      <a:pt x="5912" y="5309"/>
                      <a:pt x="7018" y="4577"/>
                    </a:cubicBezTo>
                    <a:cubicBezTo>
                      <a:pt x="8335" y="3717"/>
                      <a:pt x="9679" y="2695"/>
                      <a:pt x="11211" y="2399"/>
                    </a:cubicBezTo>
                    <a:cubicBezTo>
                      <a:pt x="11537" y="2334"/>
                      <a:pt x="11866" y="2303"/>
                      <a:pt x="12194" y="2303"/>
                    </a:cubicBezTo>
                    <a:cubicBezTo>
                      <a:pt x="13358" y="2303"/>
                      <a:pt x="14509" y="2696"/>
                      <a:pt x="15432" y="3367"/>
                    </a:cubicBezTo>
                    <a:lnTo>
                      <a:pt x="15459" y="3340"/>
                    </a:lnTo>
                    <a:cubicBezTo>
                      <a:pt x="15755" y="3071"/>
                      <a:pt x="15862" y="2641"/>
                      <a:pt x="15755" y="2238"/>
                    </a:cubicBezTo>
                    <a:cubicBezTo>
                      <a:pt x="15567" y="1351"/>
                      <a:pt x="14706" y="652"/>
                      <a:pt x="13873" y="302"/>
                    </a:cubicBezTo>
                    <a:cubicBezTo>
                      <a:pt x="13278" y="73"/>
                      <a:pt x="12604" y="0"/>
                      <a:pt x="119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1" name="Google Shape;2071;p24"/>
              <p:cNvSpPr/>
              <p:nvPr/>
            </p:nvSpPr>
            <p:spPr>
              <a:xfrm rot="5400000">
                <a:off x="8025476" y="-10535"/>
                <a:ext cx="389676" cy="696711"/>
              </a:xfrm>
              <a:custGeom>
                <a:avLst/>
                <a:gdLst/>
                <a:ahLst/>
                <a:cxnLst/>
                <a:rect l="l" t="t" r="r" b="b"/>
                <a:pathLst>
                  <a:path w="9572" h="17114" extrusionOk="0">
                    <a:moveTo>
                      <a:pt x="5915" y="1"/>
                    </a:moveTo>
                    <a:cubicBezTo>
                      <a:pt x="6533" y="377"/>
                      <a:pt x="6668" y="1345"/>
                      <a:pt x="6480" y="2044"/>
                    </a:cubicBezTo>
                    <a:cubicBezTo>
                      <a:pt x="6211" y="3039"/>
                      <a:pt x="5082" y="3791"/>
                      <a:pt x="4329" y="4517"/>
                    </a:cubicBezTo>
                    <a:cubicBezTo>
                      <a:pt x="2501" y="6345"/>
                      <a:pt x="942" y="8496"/>
                      <a:pt x="323" y="10969"/>
                    </a:cubicBezTo>
                    <a:cubicBezTo>
                      <a:pt x="81" y="11991"/>
                      <a:pt x="1" y="13093"/>
                      <a:pt x="269" y="14115"/>
                    </a:cubicBezTo>
                    <a:cubicBezTo>
                      <a:pt x="566" y="15352"/>
                      <a:pt x="1865" y="17113"/>
                      <a:pt x="3328" y="17113"/>
                    </a:cubicBezTo>
                    <a:cubicBezTo>
                      <a:pt x="3455" y="17113"/>
                      <a:pt x="3582" y="17100"/>
                      <a:pt x="3711" y="17072"/>
                    </a:cubicBezTo>
                    <a:cubicBezTo>
                      <a:pt x="4221" y="16965"/>
                      <a:pt x="4652" y="16454"/>
                      <a:pt x="4598" y="15943"/>
                    </a:cubicBezTo>
                    <a:cubicBezTo>
                      <a:pt x="3522" y="14599"/>
                      <a:pt x="3092" y="12717"/>
                      <a:pt x="3576" y="11050"/>
                    </a:cubicBezTo>
                    <a:cubicBezTo>
                      <a:pt x="4060" y="9545"/>
                      <a:pt x="5162" y="8308"/>
                      <a:pt x="6184" y="7071"/>
                    </a:cubicBezTo>
                    <a:cubicBezTo>
                      <a:pt x="7797" y="5109"/>
                      <a:pt x="9571" y="727"/>
                      <a:pt x="59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2" name="Google Shape;2072;p24"/>
              <p:cNvSpPr/>
              <p:nvPr/>
            </p:nvSpPr>
            <p:spPr>
              <a:xfrm rot="5400000">
                <a:off x="8783118" y="476793"/>
                <a:ext cx="53696" cy="211285"/>
              </a:xfrm>
              <a:custGeom>
                <a:avLst/>
                <a:gdLst/>
                <a:ahLst/>
                <a:cxnLst/>
                <a:rect l="l" t="t" r="r" b="b"/>
                <a:pathLst>
                  <a:path w="1319" h="5190" fill="none" extrusionOk="0">
                    <a:moveTo>
                      <a:pt x="539" y="1"/>
                    </a:moveTo>
                    <a:cubicBezTo>
                      <a:pt x="28" y="780"/>
                      <a:pt x="1" y="1802"/>
                      <a:pt x="216" y="2662"/>
                    </a:cubicBezTo>
                    <a:cubicBezTo>
                      <a:pt x="404" y="3576"/>
                      <a:pt x="834" y="4383"/>
                      <a:pt x="1318" y="5189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3" name="Google Shape;2073;p24"/>
              <p:cNvSpPr/>
              <p:nvPr/>
            </p:nvSpPr>
            <p:spPr>
              <a:xfrm rot="5400000">
                <a:off x="8583410" y="356958"/>
                <a:ext cx="182788" cy="83211"/>
              </a:xfrm>
              <a:custGeom>
                <a:avLst/>
                <a:gdLst/>
                <a:ahLst/>
                <a:cxnLst/>
                <a:rect l="l" t="t" r="r" b="b"/>
                <a:pathLst>
                  <a:path w="4490" h="2044" fill="none" extrusionOk="0">
                    <a:moveTo>
                      <a:pt x="0" y="431"/>
                    </a:moveTo>
                    <a:cubicBezTo>
                      <a:pt x="780" y="54"/>
                      <a:pt x="1721" y="0"/>
                      <a:pt x="2581" y="296"/>
                    </a:cubicBezTo>
                    <a:cubicBezTo>
                      <a:pt x="3415" y="592"/>
                      <a:pt x="4113" y="1237"/>
                      <a:pt x="4490" y="2044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4" name="Google Shape;2074;p24"/>
              <p:cNvSpPr/>
              <p:nvPr/>
            </p:nvSpPr>
            <p:spPr>
              <a:xfrm rot="5400000">
                <a:off x="7976837" y="138606"/>
                <a:ext cx="62449" cy="143421"/>
              </a:xfrm>
              <a:custGeom>
                <a:avLst/>
                <a:gdLst/>
                <a:ahLst/>
                <a:cxnLst/>
                <a:rect l="l" t="t" r="r" b="b"/>
                <a:pathLst>
                  <a:path w="1534" h="3523" fill="none" extrusionOk="0">
                    <a:moveTo>
                      <a:pt x="323" y="1"/>
                    </a:moveTo>
                    <a:cubicBezTo>
                      <a:pt x="1" y="1265"/>
                      <a:pt x="512" y="2716"/>
                      <a:pt x="1533" y="3523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5" name="Google Shape;2075;p24"/>
              <p:cNvSpPr/>
              <p:nvPr/>
            </p:nvSpPr>
            <p:spPr>
              <a:xfrm rot="5400000">
                <a:off x="7958232" y="300595"/>
                <a:ext cx="77715" cy="149976"/>
              </a:xfrm>
              <a:custGeom>
                <a:avLst/>
                <a:gdLst/>
                <a:ahLst/>
                <a:cxnLst/>
                <a:rect l="l" t="t" r="r" b="b"/>
                <a:pathLst>
                  <a:path w="1909" h="3684" fill="none" extrusionOk="0">
                    <a:moveTo>
                      <a:pt x="27" y="0"/>
                    </a:moveTo>
                    <a:cubicBezTo>
                      <a:pt x="0" y="1425"/>
                      <a:pt x="753" y="2877"/>
                      <a:pt x="1909" y="3683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6" name="Google Shape;2076;p24"/>
              <p:cNvSpPr/>
              <p:nvPr/>
            </p:nvSpPr>
            <p:spPr>
              <a:xfrm rot="5400000">
                <a:off x="8723496" y="1242381"/>
                <a:ext cx="101816" cy="109469"/>
              </a:xfrm>
              <a:custGeom>
                <a:avLst/>
                <a:gdLst/>
                <a:ahLst/>
                <a:cxnLst/>
                <a:rect l="l" t="t" r="r" b="b"/>
                <a:pathLst>
                  <a:path w="2501" h="2689" fill="none" extrusionOk="0">
                    <a:moveTo>
                      <a:pt x="1" y="0"/>
                    </a:moveTo>
                    <a:cubicBezTo>
                      <a:pt x="1210" y="404"/>
                      <a:pt x="2151" y="1452"/>
                      <a:pt x="2501" y="2689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77" name="Google Shape;2077;p24"/>
            <p:cNvGrpSpPr/>
            <p:nvPr/>
          </p:nvGrpSpPr>
          <p:grpSpPr>
            <a:xfrm rot="-10532123" flipH="1">
              <a:off x="8132812" y="4074081"/>
              <a:ext cx="424176" cy="491025"/>
              <a:chOff x="8161487" y="589836"/>
              <a:chExt cx="415861" cy="481399"/>
            </a:xfrm>
          </p:grpSpPr>
          <p:sp>
            <p:nvSpPr>
              <p:cNvPr id="2078" name="Google Shape;2078;p24"/>
              <p:cNvSpPr/>
              <p:nvPr/>
            </p:nvSpPr>
            <p:spPr>
              <a:xfrm rot="5400000">
                <a:off x="8331928" y="825815"/>
                <a:ext cx="339318" cy="151523"/>
              </a:xfrm>
              <a:custGeom>
                <a:avLst/>
                <a:gdLst/>
                <a:ahLst/>
                <a:cxnLst/>
                <a:rect l="l" t="t" r="r" b="b"/>
                <a:pathLst>
                  <a:path w="8335" h="3722" extrusionOk="0">
                    <a:moveTo>
                      <a:pt x="6772" y="1"/>
                    </a:moveTo>
                    <a:cubicBezTo>
                      <a:pt x="6552" y="1"/>
                      <a:pt x="6333" y="27"/>
                      <a:pt x="6130" y="71"/>
                    </a:cubicBezTo>
                    <a:cubicBezTo>
                      <a:pt x="5189" y="233"/>
                      <a:pt x="4329" y="663"/>
                      <a:pt x="3442" y="958"/>
                    </a:cubicBezTo>
                    <a:cubicBezTo>
                      <a:pt x="2850" y="1156"/>
                      <a:pt x="2187" y="1371"/>
                      <a:pt x="1540" y="1371"/>
                    </a:cubicBezTo>
                    <a:cubicBezTo>
                      <a:pt x="1393" y="1371"/>
                      <a:pt x="1247" y="1360"/>
                      <a:pt x="1103" y="1335"/>
                    </a:cubicBezTo>
                    <a:cubicBezTo>
                      <a:pt x="927" y="1300"/>
                      <a:pt x="752" y="1207"/>
                      <a:pt x="591" y="1207"/>
                    </a:cubicBezTo>
                    <a:cubicBezTo>
                      <a:pt x="506" y="1207"/>
                      <a:pt x="425" y="1233"/>
                      <a:pt x="350" y="1308"/>
                    </a:cubicBezTo>
                    <a:cubicBezTo>
                      <a:pt x="1" y="1550"/>
                      <a:pt x="216" y="1980"/>
                      <a:pt x="404" y="2222"/>
                    </a:cubicBezTo>
                    <a:cubicBezTo>
                      <a:pt x="834" y="2706"/>
                      <a:pt x="1453" y="3055"/>
                      <a:pt x="2044" y="3297"/>
                    </a:cubicBezTo>
                    <a:cubicBezTo>
                      <a:pt x="2808" y="3569"/>
                      <a:pt x="3624" y="3721"/>
                      <a:pt x="4425" y="3721"/>
                    </a:cubicBezTo>
                    <a:cubicBezTo>
                      <a:pt x="5371" y="3721"/>
                      <a:pt x="6298" y="3509"/>
                      <a:pt x="7098" y="3029"/>
                    </a:cubicBezTo>
                    <a:cubicBezTo>
                      <a:pt x="7528" y="2760"/>
                      <a:pt x="7932" y="2383"/>
                      <a:pt x="8147" y="1899"/>
                    </a:cubicBezTo>
                    <a:cubicBezTo>
                      <a:pt x="8335" y="1442"/>
                      <a:pt x="8308" y="824"/>
                      <a:pt x="7958" y="421"/>
                    </a:cubicBezTo>
                    <a:cubicBezTo>
                      <a:pt x="7669" y="113"/>
                      <a:pt x="7222" y="1"/>
                      <a:pt x="67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9" name="Google Shape;2079;p24"/>
              <p:cNvSpPr/>
              <p:nvPr/>
            </p:nvSpPr>
            <p:spPr>
              <a:xfrm rot="5400000">
                <a:off x="8235559" y="515764"/>
                <a:ext cx="178432" cy="326576"/>
              </a:xfrm>
              <a:custGeom>
                <a:avLst/>
                <a:gdLst/>
                <a:ahLst/>
                <a:cxnLst/>
                <a:rect l="l" t="t" r="r" b="b"/>
                <a:pathLst>
                  <a:path w="4383" h="8022" extrusionOk="0">
                    <a:moveTo>
                      <a:pt x="2441" y="1"/>
                    </a:moveTo>
                    <a:cubicBezTo>
                      <a:pt x="2337" y="1"/>
                      <a:pt x="2237" y="37"/>
                      <a:pt x="2151" y="132"/>
                    </a:cubicBezTo>
                    <a:cubicBezTo>
                      <a:pt x="1936" y="374"/>
                      <a:pt x="2097" y="643"/>
                      <a:pt x="2097" y="912"/>
                    </a:cubicBezTo>
                    <a:cubicBezTo>
                      <a:pt x="2151" y="1691"/>
                      <a:pt x="1828" y="2525"/>
                      <a:pt x="1479" y="3197"/>
                    </a:cubicBezTo>
                    <a:cubicBezTo>
                      <a:pt x="1049" y="4030"/>
                      <a:pt x="592" y="4837"/>
                      <a:pt x="269" y="5751"/>
                    </a:cubicBezTo>
                    <a:cubicBezTo>
                      <a:pt x="81" y="6396"/>
                      <a:pt x="0" y="7149"/>
                      <a:pt x="457" y="7633"/>
                    </a:cubicBezTo>
                    <a:cubicBezTo>
                      <a:pt x="678" y="7909"/>
                      <a:pt x="1038" y="8021"/>
                      <a:pt x="1399" y="8021"/>
                    </a:cubicBezTo>
                    <a:cubicBezTo>
                      <a:pt x="1564" y="8021"/>
                      <a:pt x="1730" y="7998"/>
                      <a:pt x="1882" y="7955"/>
                    </a:cubicBezTo>
                    <a:cubicBezTo>
                      <a:pt x="2393" y="7821"/>
                      <a:pt x="2796" y="7472"/>
                      <a:pt x="3146" y="7068"/>
                    </a:cubicBezTo>
                    <a:cubicBezTo>
                      <a:pt x="4221" y="5670"/>
                      <a:pt x="4382" y="3762"/>
                      <a:pt x="3952" y="2095"/>
                    </a:cubicBezTo>
                    <a:cubicBezTo>
                      <a:pt x="3764" y="1450"/>
                      <a:pt x="3495" y="804"/>
                      <a:pt x="3065" y="294"/>
                    </a:cubicBezTo>
                    <a:cubicBezTo>
                      <a:pt x="2901" y="166"/>
                      <a:pt x="2662" y="1"/>
                      <a:pt x="24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0" name="Google Shape;2080;p24"/>
              <p:cNvSpPr/>
              <p:nvPr/>
            </p:nvSpPr>
            <p:spPr>
              <a:xfrm rot="5400000">
                <a:off x="8425580" y="924561"/>
                <a:ext cx="136826" cy="47101"/>
              </a:xfrm>
              <a:custGeom>
                <a:avLst/>
                <a:gdLst/>
                <a:ahLst/>
                <a:cxnLst/>
                <a:rect l="l" t="t" r="r" b="b"/>
                <a:pathLst>
                  <a:path w="3361" h="1157" fill="none" extrusionOk="0">
                    <a:moveTo>
                      <a:pt x="0" y="807"/>
                    </a:moveTo>
                    <a:cubicBezTo>
                      <a:pt x="1129" y="1156"/>
                      <a:pt x="2447" y="807"/>
                      <a:pt x="3361" y="0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1" name="Google Shape;2081;p24"/>
              <p:cNvSpPr/>
              <p:nvPr/>
            </p:nvSpPr>
            <p:spPr>
              <a:xfrm rot="5400000">
                <a:off x="8268144" y="629245"/>
                <a:ext cx="49300" cy="121519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2985" fill="none" extrusionOk="0">
                    <a:moveTo>
                      <a:pt x="1156" y="1"/>
                    </a:moveTo>
                    <a:cubicBezTo>
                      <a:pt x="1210" y="1103"/>
                      <a:pt x="780" y="2205"/>
                      <a:pt x="0" y="2985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82" name="Google Shape;2082;p24"/>
            <p:cNvGrpSpPr/>
            <p:nvPr/>
          </p:nvGrpSpPr>
          <p:grpSpPr>
            <a:xfrm rot="-10532123" flipH="1">
              <a:off x="7815006" y="3732259"/>
              <a:ext cx="1150594" cy="1300582"/>
              <a:chOff x="7854581" y="142982"/>
              <a:chExt cx="1128039" cy="1275086"/>
            </a:xfrm>
          </p:grpSpPr>
          <p:sp>
            <p:nvSpPr>
              <p:cNvPr id="2083" name="Google Shape;2083;p24"/>
              <p:cNvSpPr/>
              <p:nvPr/>
            </p:nvSpPr>
            <p:spPr>
              <a:xfrm rot="5400000">
                <a:off x="8314629" y="756388"/>
                <a:ext cx="927048" cy="396312"/>
              </a:xfrm>
              <a:custGeom>
                <a:avLst/>
                <a:gdLst/>
                <a:ahLst/>
                <a:cxnLst/>
                <a:rect l="l" t="t" r="r" b="b"/>
                <a:pathLst>
                  <a:path w="22772" h="9735" extrusionOk="0">
                    <a:moveTo>
                      <a:pt x="3017" y="1"/>
                    </a:moveTo>
                    <a:cubicBezTo>
                      <a:pt x="1923" y="1"/>
                      <a:pt x="870" y="848"/>
                      <a:pt x="485" y="1868"/>
                    </a:cubicBezTo>
                    <a:cubicBezTo>
                      <a:pt x="1" y="3051"/>
                      <a:pt x="216" y="4368"/>
                      <a:pt x="727" y="5497"/>
                    </a:cubicBezTo>
                    <a:cubicBezTo>
                      <a:pt x="1452" y="7191"/>
                      <a:pt x="2877" y="8535"/>
                      <a:pt x="4544" y="9207"/>
                    </a:cubicBezTo>
                    <a:cubicBezTo>
                      <a:pt x="5399" y="9560"/>
                      <a:pt x="6316" y="9735"/>
                      <a:pt x="7232" y="9735"/>
                    </a:cubicBezTo>
                    <a:cubicBezTo>
                      <a:pt x="8131" y="9735"/>
                      <a:pt x="9029" y="9567"/>
                      <a:pt x="9867" y="9234"/>
                    </a:cubicBezTo>
                    <a:cubicBezTo>
                      <a:pt x="11400" y="8616"/>
                      <a:pt x="12690" y="7514"/>
                      <a:pt x="14115" y="6788"/>
                    </a:cubicBezTo>
                    <a:cubicBezTo>
                      <a:pt x="14936" y="6362"/>
                      <a:pt x="15894" y="6074"/>
                      <a:pt x="16815" y="6074"/>
                    </a:cubicBezTo>
                    <a:cubicBezTo>
                      <a:pt x="17523" y="6074"/>
                      <a:pt x="18208" y="6244"/>
                      <a:pt x="18793" y="6653"/>
                    </a:cubicBezTo>
                    <a:cubicBezTo>
                      <a:pt x="19587" y="7191"/>
                      <a:pt x="20235" y="8193"/>
                      <a:pt x="21201" y="8193"/>
                    </a:cubicBezTo>
                    <a:cubicBezTo>
                      <a:pt x="21249" y="8193"/>
                      <a:pt x="21297" y="8191"/>
                      <a:pt x="21347" y="8186"/>
                    </a:cubicBezTo>
                    <a:cubicBezTo>
                      <a:pt x="21992" y="8132"/>
                      <a:pt x="22503" y="7540"/>
                      <a:pt x="22637" y="6922"/>
                    </a:cubicBezTo>
                    <a:cubicBezTo>
                      <a:pt x="22772" y="6304"/>
                      <a:pt x="22556" y="5632"/>
                      <a:pt x="22288" y="5067"/>
                    </a:cubicBezTo>
                    <a:cubicBezTo>
                      <a:pt x="21911" y="4368"/>
                      <a:pt x="21374" y="3723"/>
                      <a:pt x="20675" y="3158"/>
                    </a:cubicBezTo>
                    <a:cubicBezTo>
                      <a:pt x="19730" y="2465"/>
                      <a:pt x="18588" y="2068"/>
                      <a:pt x="17441" y="2068"/>
                    </a:cubicBezTo>
                    <a:cubicBezTo>
                      <a:pt x="17120" y="2068"/>
                      <a:pt x="16798" y="2099"/>
                      <a:pt x="16481" y="2164"/>
                    </a:cubicBezTo>
                    <a:cubicBezTo>
                      <a:pt x="14921" y="2513"/>
                      <a:pt x="13631" y="3481"/>
                      <a:pt x="12287" y="4368"/>
                    </a:cubicBezTo>
                    <a:cubicBezTo>
                      <a:pt x="11195" y="5087"/>
                      <a:pt x="9457" y="5791"/>
                      <a:pt x="7978" y="5791"/>
                    </a:cubicBezTo>
                    <a:cubicBezTo>
                      <a:pt x="6580" y="5791"/>
                      <a:pt x="5413" y="5162"/>
                      <a:pt x="5243" y="3320"/>
                    </a:cubicBezTo>
                    <a:lnTo>
                      <a:pt x="5243" y="3212"/>
                    </a:lnTo>
                    <a:cubicBezTo>
                      <a:pt x="5189" y="1975"/>
                      <a:pt x="5082" y="524"/>
                      <a:pt x="3630" y="94"/>
                    </a:cubicBezTo>
                    <a:cubicBezTo>
                      <a:pt x="3427" y="30"/>
                      <a:pt x="3222" y="1"/>
                      <a:pt x="301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4" name="Google Shape;2084;p24"/>
              <p:cNvSpPr/>
              <p:nvPr/>
            </p:nvSpPr>
            <p:spPr>
              <a:xfrm rot="5400000">
                <a:off x="8117038" y="-17698"/>
                <a:ext cx="397330" cy="922244"/>
              </a:xfrm>
              <a:custGeom>
                <a:avLst/>
                <a:gdLst/>
                <a:ahLst/>
                <a:cxnLst/>
                <a:rect l="l" t="t" r="r" b="b"/>
                <a:pathLst>
                  <a:path w="9760" h="22654" extrusionOk="0">
                    <a:moveTo>
                      <a:pt x="3371" y="1"/>
                    </a:moveTo>
                    <a:cubicBezTo>
                      <a:pt x="3035" y="1"/>
                      <a:pt x="2699" y="44"/>
                      <a:pt x="2367" y="140"/>
                    </a:cubicBezTo>
                    <a:cubicBezTo>
                      <a:pt x="1103" y="490"/>
                      <a:pt x="1" y="1780"/>
                      <a:pt x="270" y="3124"/>
                    </a:cubicBezTo>
                    <a:cubicBezTo>
                      <a:pt x="565" y="4603"/>
                      <a:pt x="1990" y="4845"/>
                      <a:pt x="3227" y="5033"/>
                    </a:cubicBezTo>
                    <a:cubicBezTo>
                      <a:pt x="3308" y="5033"/>
                      <a:pt x="3334" y="5033"/>
                      <a:pt x="3388" y="5060"/>
                    </a:cubicBezTo>
                    <a:cubicBezTo>
                      <a:pt x="7071" y="5813"/>
                      <a:pt x="5243" y="10168"/>
                      <a:pt x="3657" y="12157"/>
                    </a:cubicBezTo>
                    <a:cubicBezTo>
                      <a:pt x="2662" y="13394"/>
                      <a:pt x="1560" y="14604"/>
                      <a:pt x="1076" y="16136"/>
                    </a:cubicBezTo>
                    <a:cubicBezTo>
                      <a:pt x="565" y="17803"/>
                      <a:pt x="1022" y="19685"/>
                      <a:pt x="2098" y="21029"/>
                    </a:cubicBezTo>
                    <a:cubicBezTo>
                      <a:pt x="2474" y="21459"/>
                      <a:pt x="2877" y="21836"/>
                      <a:pt x="3334" y="22131"/>
                    </a:cubicBezTo>
                    <a:lnTo>
                      <a:pt x="3738" y="22346"/>
                    </a:lnTo>
                    <a:cubicBezTo>
                      <a:pt x="4007" y="22373"/>
                      <a:pt x="4275" y="22481"/>
                      <a:pt x="4517" y="22615"/>
                    </a:cubicBezTo>
                    <a:cubicBezTo>
                      <a:pt x="4669" y="22634"/>
                      <a:pt x="4822" y="22653"/>
                      <a:pt x="4983" y="22653"/>
                    </a:cubicBezTo>
                    <a:cubicBezTo>
                      <a:pt x="5050" y="22653"/>
                      <a:pt x="5119" y="22650"/>
                      <a:pt x="5189" y="22642"/>
                    </a:cubicBezTo>
                    <a:cubicBezTo>
                      <a:pt x="5808" y="22588"/>
                      <a:pt x="6453" y="22131"/>
                      <a:pt x="6587" y="21513"/>
                    </a:cubicBezTo>
                    <a:cubicBezTo>
                      <a:pt x="6803" y="20491"/>
                      <a:pt x="5781" y="19712"/>
                      <a:pt x="5270" y="18825"/>
                    </a:cubicBezTo>
                    <a:cubicBezTo>
                      <a:pt x="4464" y="17400"/>
                      <a:pt x="4974" y="15545"/>
                      <a:pt x="5888" y="14174"/>
                    </a:cubicBezTo>
                    <a:cubicBezTo>
                      <a:pt x="6749" y="12803"/>
                      <a:pt x="8012" y="11620"/>
                      <a:pt x="8738" y="10168"/>
                    </a:cubicBezTo>
                    <a:cubicBezTo>
                      <a:pt x="9572" y="8555"/>
                      <a:pt x="9760" y="6646"/>
                      <a:pt x="9249" y="4899"/>
                    </a:cubicBezTo>
                    <a:cubicBezTo>
                      <a:pt x="8738" y="3151"/>
                      <a:pt x="7528" y="1646"/>
                      <a:pt x="5942" y="732"/>
                    </a:cubicBezTo>
                    <a:cubicBezTo>
                      <a:pt x="5143" y="303"/>
                      <a:pt x="4258" y="1"/>
                      <a:pt x="33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5" name="Google Shape;2085;p24"/>
              <p:cNvSpPr/>
              <p:nvPr/>
            </p:nvSpPr>
            <p:spPr>
              <a:xfrm rot="5400000">
                <a:off x="8537170" y="908058"/>
                <a:ext cx="645783" cy="245115"/>
              </a:xfrm>
              <a:custGeom>
                <a:avLst/>
                <a:gdLst/>
                <a:ahLst/>
                <a:cxnLst/>
                <a:rect l="l" t="t" r="r" b="b"/>
                <a:pathLst>
                  <a:path w="15863" h="6021" extrusionOk="0">
                    <a:moveTo>
                      <a:pt x="11936" y="0"/>
                    </a:moveTo>
                    <a:cubicBezTo>
                      <a:pt x="11820" y="0"/>
                      <a:pt x="11703" y="3"/>
                      <a:pt x="11588" y="7"/>
                    </a:cubicBezTo>
                    <a:cubicBezTo>
                      <a:pt x="10351" y="87"/>
                      <a:pt x="9114" y="383"/>
                      <a:pt x="7958" y="921"/>
                    </a:cubicBezTo>
                    <a:cubicBezTo>
                      <a:pt x="6416" y="1649"/>
                      <a:pt x="3712" y="4068"/>
                      <a:pt x="1549" y="4068"/>
                    </a:cubicBezTo>
                    <a:cubicBezTo>
                      <a:pt x="997" y="4068"/>
                      <a:pt x="481" y="3911"/>
                      <a:pt x="28" y="3528"/>
                    </a:cubicBezTo>
                    <a:lnTo>
                      <a:pt x="1" y="3528"/>
                    </a:lnTo>
                    <a:cubicBezTo>
                      <a:pt x="158" y="5384"/>
                      <a:pt x="1312" y="6020"/>
                      <a:pt x="2704" y="6020"/>
                    </a:cubicBezTo>
                    <a:cubicBezTo>
                      <a:pt x="4175" y="6020"/>
                      <a:pt x="5912" y="5309"/>
                      <a:pt x="7018" y="4577"/>
                    </a:cubicBezTo>
                    <a:cubicBezTo>
                      <a:pt x="8335" y="3717"/>
                      <a:pt x="9679" y="2695"/>
                      <a:pt x="11211" y="2399"/>
                    </a:cubicBezTo>
                    <a:cubicBezTo>
                      <a:pt x="11537" y="2334"/>
                      <a:pt x="11866" y="2303"/>
                      <a:pt x="12194" y="2303"/>
                    </a:cubicBezTo>
                    <a:cubicBezTo>
                      <a:pt x="13358" y="2303"/>
                      <a:pt x="14509" y="2696"/>
                      <a:pt x="15432" y="3367"/>
                    </a:cubicBezTo>
                    <a:lnTo>
                      <a:pt x="15459" y="3340"/>
                    </a:lnTo>
                    <a:cubicBezTo>
                      <a:pt x="15755" y="3071"/>
                      <a:pt x="15862" y="2641"/>
                      <a:pt x="15755" y="2238"/>
                    </a:cubicBezTo>
                    <a:cubicBezTo>
                      <a:pt x="15567" y="1351"/>
                      <a:pt x="14706" y="652"/>
                      <a:pt x="13873" y="302"/>
                    </a:cubicBezTo>
                    <a:cubicBezTo>
                      <a:pt x="13278" y="73"/>
                      <a:pt x="12604" y="0"/>
                      <a:pt x="119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6" name="Google Shape;2086;p24"/>
              <p:cNvSpPr/>
              <p:nvPr/>
            </p:nvSpPr>
            <p:spPr>
              <a:xfrm rot="5400000">
                <a:off x="8025476" y="-10535"/>
                <a:ext cx="389676" cy="696711"/>
              </a:xfrm>
              <a:custGeom>
                <a:avLst/>
                <a:gdLst/>
                <a:ahLst/>
                <a:cxnLst/>
                <a:rect l="l" t="t" r="r" b="b"/>
                <a:pathLst>
                  <a:path w="9572" h="17114" extrusionOk="0">
                    <a:moveTo>
                      <a:pt x="5915" y="1"/>
                    </a:moveTo>
                    <a:cubicBezTo>
                      <a:pt x="6533" y="377"/>
                      <a:pt x="6668" y="1345"/>
                      <a:pt x="6480" y="2044"/>
                    </a:cubicBezTo>
                    <a:cubicBezTo>
                      <a:pt x="6211" y="3039"/>
                      <a:pt x="5082" y="3791"/>
                      <a:pt x="4329" y="4517"/>
                    </a:cubicBezTo>
                    <a:cubicBezTo>
                      <a:pt x="2501" y="6345"/>
                      <a:pt x="942" y="8496"/>
                      <a:pt x="323" y="10969"/>
                    </a:cubicBezTo>
                    <a:cubicBezTo>
                      <a:pt x="81" y="11991"/>
                      <a:pt x="1" y="13093"/>
                      <a:pt x="269" y="14115"/>
                    </a:cubicBezTo>
                    <a:cubicBezTo>
                      <a:pt x="566" y="15352"/>
                      <a:pt x="1865" y="17113"/>
                      <a:pt x="3328" y="17113"/>
                    </a:cubicBezTo>
                    <a:cubicBezTo>
                      <a:pt x="3455" y="17113"/>
                      <a:pt x="3582" y="17100"/>
                      <a:pt x="3711" y="17072"/>
                    </a:cubicBezTo>
                    <a:cubicBezTo>
                      <a:pt x="4221" y="16965"/>
                      <a:pt x="4652" y="16454"/>
                      <a:pt x="4598" y="15943"/>
                    </a:cubicBezTo>
                    <a:cubicBezTo>
                      <a:pt x="3522" y="14599"/>
                      <a:pt x="3092" y="12717"/>
                      <a:pt x="3576" y="11050"/>
                    </a:cubicBezTo>
                    <a:cubicBezTo>
                      <a:pt x="4060" y="9545"/>
                      <a:pt x="5162" y="8308"/>
                      <a:pt x="6184" y="7071"/>
                    </a:cubicBezTo>
                    <a:cubicBezTo>
                      <a:pt x="7797" y="5109"/>
                      <a:pt x="9571" y="727"/>
                      <a:pt x="59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7" name="Google Shape;2087;p24"/>
              <p:cNvSpPr/>
              <p:nvPr/>
            </p:nvSpPr>
            <p:spPr>
              <a:xfrm rot="5400000">
                <a:off x="8783118" y="476793"/>
                <a:ext cx="53696" cy="211285"/>
              </a:xfrm>
              <a:custGeom>
                <a:avLst/>
                <a:gdLst/>
                <a:ahLst/>
                <a:cxnLst/>
                <a:rect l="l" t="t" r="r" b="b"/>
                <a:pathLst>
                  <a:path w="1319" h="5190" fill="none" extrusionOk="0">
                    <a:moveTo>
                      <a:pt x="539" y="1"/>
                    </a:moveTo>
                    <a:cubicBezTo>
                      <a:pt x="28" y="780"/>
                      <a:pt x="1" y="1802"/>
                      <a:pt x="216" y="2662"/>
                    </a:cubicBezTo>
                    <a:cubicBezTo>
                      <a:pt x="404" y="3576"/>
                      <a:pt x="834" y="4383"/>
                      <a:pt x="1318" y="5189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8" name="Google Shape;2088;p24"/>
              <p:cNvSpPr/>
              <p:nvPr/>
            </p:nvSpPr>
            <p:spPr>
              <a:xfrm rot="5400000">
                <a:off x="8583410" y="356958"/>
                <a:ext cx="182788" cy="83211"/>
              </a:xfrm>
              <a:custGeom>
                <a:avLst/>
                <a:gdLst/>
                <a:ahLst/>
                <a:cxnLst/>
                <a:rect l="l" t="t" r="r" b="b"/>
                <a:pathLst>
                  <a:path w="4490" h="2044" fill="none" extrusionOk="0">
                    <a:moveTo>
                      <a:pt x="0" y="431"/>
                    </a:moveTo>
                    <a:cubicBezTo>
                      <a:pt x="780" y="54"/>
                      <a:pt x="1721" y="0"/>
                      <a:pt x="2581" y="296"/>
                    </a:cubicBezTo>
                    <a:cubicBezTo>
                      <a:pt x="3415" y="592"/>
                      <a:pt x="4113" y="1237"/>
                      <a:pt x="4490" y="2044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9" name="Google Shape;2089;p24"/>
              <p:cNvSpPr/>
              <p:nvPr/>
            </p:nvSpPr>
            <p:spPr>
              <a:xfrm rot="5400000">
                <a:off x="7976837" y="138606"/>
                <a:ext cx="62449" cy="143421"/>
              </a:xfrm>
              <a:custGeom>
                <a:avLst/>
                <a:gdLst/>
                <a:ahLst/>
                <a:cxnLst/>
                <a:rect l="l" t="t" r="r" b="b"/>
                <a:pathLst>
                  <a:path w="1534" h="3523" fill="none" extrusionOk="0">
                    <a:moveTo>
                      <a:pt x="323" y="1"/>
                    </a:moveTo>
                    <a:cubicBezTo>
                      <a:pt x="1" y="1265"/>
                      <a:pt x="512" y="2716"/>
                      <a:pt x="1533" y="3523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0" name="Google Shape;2090;p24"/>
              <p:cNvSpPr/>
              <p:nvPr/>
            </p:nvSpPr>
            <p:spPr>
              <a:xfrm rot="5400000">
                <a:off x="7958232" y="300595"/>
                <a:ext cx="77715" cy="149976"/>
              </a:xfrm>
              <a:custGeom>
                <a:avLst/>
                <a:gdLst/>
                <a:ahLst/>
                <a:cxnLst/>
                <a:rect l="l" t="t" r="r" b="b"/>
                <a:pathLst>
                  <a:path w="1909" h="3684" fill="none" extrusionOk="0">
                    <a:moveTo>
                      <a:pt x="27" y="0"/>
                    </a:moveTo>
                    <a:cubicBezTo>
                      <a:pt x="0" y="1425"/>
                      <a:pt x="753" y="2877"/>
                      <a:pt x="1909" y="3683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1" name="Google Shape;2091;p24"/>
              <p:cNvSpPr/>
              <p:nvPr/>
            </p:nvSpPr>
            <p:spPr>
              <a:xfrm rot="5400000">
                <a:off x="8723496" y="1242381"/>
                <a:ext cx="101816" cy="109469"/>
              </a:xfrm>
              <a:custGeom>
                <a:avLst/>
                <a:gdLst/>
                <a:ahLst/>
                <a:cxnLst/>
                <a:rect l="l" t="t" r="r" b="b"/>
                <a:pathLst>
                  <a:path w="2501" h="2689" fill="none" extrusionOk="0">
                    <a:moveTo>
                      <a:pt x="1" y="0"/>
                    </a:moveTo>
                    <a:cubicBezTo>
                      <a:pt x="1210" y="404"/>
                      <a:pt x="2151" y="1452"/>
                      <a:pt x="2501" y="2689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92" name="Google Shape;2092;p24"/>
            <p:cNvGrpSpPr/>
            <p:nvPr/>
          </p:nvGrpSpPr>
          <p:grpSpPr>
            <a:xfrm rot="267877" flipH="1">
              <a:off x="587012" y="578394"/>
              <a:ext cx="424176" cy="491025"/>
              <a:chOff x="8161487" y="589836"/>
              <a:chExt cx="415861" cy="481399"/>
            </a:xfrm>
          </p:grpSpPr>
          <p:sp>
            <p:nvSpPr>
              <p:cNvPr id="2093" name="Google Shape;2093;p24"/>
              <p:cNvSpPr/>
              <p:nvPr/>
            </p:nvSpPr>
            <p:spPr>
              <a:xfrm rot="5400000">
                <a:off x="8331928" y="825815"/>
                <a:ext cx="339318" cy="151523"/>
              </a:xfrm>
              <a:custGeom>
                <a:avLst/>
                <a:gdLst/>
                <a:ahLst/>
                <a:cxnLst/>
                <a:rect l="l" t="t" r="r" b="b"/>
                <a:pathLst>
                  <a:path w="8335" h="3722" extrusionOk="0">
                    <a:moveTo>
                      <a:pt x="6772" y="1"/>
                    </a:moveTo>
                    <a:cubicBezTo>
                      <a:pt x="6552" y="1"/>
                      <a:pt x="6333" y="27"/>
                      <a:pt x="6130" y="71"/>
                    </a:cubicBezTo>
                    <a:cubicBezTo>
                      <a:pt x="5189" y="233"/>
                      <a:pt x="4329" y="663"/>
                      <a:pt x="3442" y="958"/>
                    </a:cubicBezTo>
                    <a:cubicBezTo>
                      <a:pt x="2850" y="1156"/>
                      <a:pt x="2187" y="1371"/>
                      <a:pt x="1540" y="1371"/>
                    </a:cubicBezTo>
                    <a:cubicBezTo>
                      <a:pt x="1393" y="1371"/>
                      <a:pt x="1247" y="1360"/>
                      <a:pt x="1103" y="1335"/>
                    </a:cubicBezTo>
                    <a:cubicBezTo>
                      <a:pt x="927" y="1300"/>
                      <a:pt x="752" y="1207"/>
                      <a:pt x="591" y="1207"/>
                    </a:cubicBezTo>
                    <a:cubicBezTo>
                      <a:pt x="506" y="1207"/>
                      <a:pt x="425" y="1233"/>
                      <a:pt x="350" y="1308"/>
                    </a:cubicBezTo>
                    <a:cubicBezTo>
                      <a:pt x="1" y="1550"/>
                      <a:pt x="216" y="1980"/>
                      <a:pt x="404" y="2222"/>
                    </a:cubicBezTo>
                    <a:cubicBezTo>
                      <a:pt x="834" y="2706"/>
                      <a:pt x="1453" y="3055"/>
                      <a:pt x="2044" y="3297"/>
                    </a:cubicBezTo>
                    <a:cubicBezTo>
                      <a:pt x="2808" y="3569"/>
                      <a:pt x="3624" y="3721"/>
                      <a:pt x="4425" y="3721"/>
                    </a:cubicBezTo>
                    <a:cubicBezTo>
                      <a:pt x="5371" y="3721"/>
                      <a:pt x="6298" y="3509"/>
                      <a:pt x="7098" y="3029"/>
                    </a:cubicBezTo>
                    <a:cubicBezTo>
                      <a:pt x="7528" y="2760"/>
                      <a:pt x="7932" y="2383"/>
                      <a:pt x="8147" y="1899"/>
                    </a:cubicBezTo>
                    <a:cubicBezTo>
                      <a:pt x="8335" y="1442"/>
                      <a:pt x="8308" y="824"/>
                      <a:pt x="7958" y="421"/>
                    </a:cubicBezTo>
                    <a:cubicBezTo>
                      <a:pt x="7669" y="113"/>
                      <a:pt x="7222" y="1"/>
                      <a:pt x="67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4" name="Google Shape;2094;p24"/>
              <p:cNvSpPr/>
              <p:nvPr/>
            </p:nvSpPr>
            <p:spPr>
              <a:xfrm rot="5400000">
                <a:off x="8235559" y="515764"/>
                <a:ext cx="178432" cy="326576"/>
              </a:xfrm>
              <a:custGeom>
                <a:avLst/>
                <a:gdLst/>
                <a:ahLst/>
                <a:cxnLst/>
                <a:rect l="l" t="t" r="r" b="b"/>
                <a:pathLst>
                  <a:path w="4383" h="8022" extrusionOk="0">
                    <a:moveTo>
                      <a:pt x="2441" y="1"/>
                    </a:moveTo>
                    <a:cubicBezTo>
                      <a:pt x="2337" y="1"/>
                      <a:pt x="2237" y="37"/>
                      <a:pt x="2151" y="132"/>
                    </a:cubicBezTo>
                    <a:cubicBezTo>
                      <a:pt x="1936" y="374"/>
                      <a:pt x="2097" y="643"/>
                      <a:pt x="2097" y="912"/>
                    </a:cubicBezTo>
                    <a:cubicBezTo>
                      <a:pt x="2151" y="1691"/>
                      <a:pt x="1828" y="2525"/>
                      <a:pt x="1479" y="3197"/>
                    </a:cubicBezTo>
                    <a:cubicBezTo>
                      <a:pt x="1049" y="4030"/>
                      <a:pt x="592" y="4837"/>
                      <a:pt x="269" y="5751"/>
                    </a:cubicBezTo>
                    <a:cubicBezTo>
                      <a:pt x="81" y="6396"/>
                      <a:pt x="0" y="7149"/>
                      <a:pt x="457" y="7633"/>
                    </a:cubicBezTo>
                    <a:cubicBezTo>
                      <a:pt x="678" y="7909"/>
                      <a:pt x="1038" y="8021"/>
                      <a:pt x="1399" y="8021"/>
                    </a:cubicBezTo>
                    <a:cubicBezTo>
                      <a:pt x="1564" y="8021"/>
                      <a:pt x="1730" y="7998"/>
                      <a:pt x="1882" y="7955"/>
                    </a:cubicBezTo>
                    <a:cubicBezTo>
                      <a:pt x="2393" y="7821"/>
                      <a:pt x="2796" y="7472"/>
                      <a:pt x="3146" y="7068"/>
                    </a:cubicBezTo>
                    <a:cubicBezTo>
                      <a:pt x="4221" y="5670"/>
                      <a:pt x="4382" y="3762"/>
                      <a:pt x="3952" y="2095"/>
                    </a:cubicBezTo>
                    <a:cubicBezTo>
                      <a:pt x="3764" y="1450"/>
                      <a:pt x="3495" y="804"/>
                      <a:pt x="3065" y="294"/>
                    </a:cubicBezTo>
                    <a:cubicBezTo>
                      <a:pt x="2901" y="166"/>
                      <a:pt x="2662" y="1"/>
                      <a:pt x="24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5" name="Google Shape;2095;p24"/>
              <p:cNvSpPr/>
              <p:nvPr/>
            </p:nvSpPr>
            <p:spPr>
              <a:xfrm rot="5400000">
                <a:off x="8425580" y="924561"/>
                <a:ext cx="136826" cy="47101"/>
              </a:xfrm>
              <a:custGeom>
                <a:avLst/>
                <a:gdLst/>
                <a:ahLst/>
                <a:cxnLst/>
                <a:rect l="l" t="t" r="r" b="b"/>
                <a:pathLst>
                  <a:path w="3361" h="1157" fill="none" extrusionOk="0">
                    <a:moveTo>
                      <a:pt x="0" y="807"/>
                    </a:moveTo>
                    <a:cubicBezTo>
                      <a:pt x="1129" y="1156"/>
                      <a:pt x="2447" y="807"/>
                      <a:pt x="3361" y="0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6" name="Google Shape;2096;p24"/>
              <p:cNvSpPr/>
              <p:nvPr/>
            </p:nvSpPr>
            <p:spPr>
              <a:xfrm rot="5400000">
                <a:off x="8268144" y="629245"/>
                <a:ext cx="49300" cy="121519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2985" fill="none" extrusionOk="0">
                    <a:moveTo>
                      <a:pt x="1156" y="1"/>
                    </a:moveTo>
                    <a:cubicBezTo>
                      <a:pt x="1210" y="1103"/>
                      <a:pt x="780" y="2205"/>
                      <a:pt x="0" y="2985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97" name="Google Shape;2097;p24"/>
            <p:cNvGrpSpPr/>
            <p:nvPr/>
          </p:nvGrpSpPr>
          <p:grpSpPr>
            <a:xfrm rot="267877" flipH="1">
              <a:off x="178400" y="110659"/>
              <a:ext cx="1150594" cy="1300582"/>
              <a:chOff x="7854581" y="142982"/>
              <a:chExt cx="1128039" cy="1275086"/>
            </a:xfrm>
          </p:grpSpPr>
          <p:sp>
            <p:nvSpPr>
              <p:cNvPr id="2098" name="Google Shape;2098;p24"/>
              <p:cNvSpPr/>
              <p:nvPr/>
            </p:nvSpPr>
            <p:spPr>
              <a:xfrm rot="5400000">
                <a:off x="8314629" y="756388"/>
                <a:ext cx="927048" cy="396312"/>
              </a:xfrm>
              <a:custGeom>
                <a:avLst/>
                <a:gdLst/>
                <a:ahLst/>
                <a:cxnLst/>
                <a:rect l="l" t="t" r="r" b="b"/>
                <a:pathLst>
                  <a:path w="22772" h="9735" extrusionOk="0">
                    <a:moveTo>
                      <a:pt x="3017" y="1"/>
                    </a:moveTo>
                    <a:cubicBezTo>
                      <a:pt x="1923" y="1"/>
                      <a:pt x="870" y="848"/>
                      <a:pt x="485" y="1868"/>
                    </a:cubicBezTo>
                    <a:cubicBezTo>
                      <a:pt x="1" y="3051"/>
                      <a:pt x="216" y="4368"/>
                      <a:pt x="727" y="5497"/>
                    </a:cubicBezTo>
                    <a:cubicBezTo>
                      <a:pt x="1452" y="7191"/>
                      <a:pt x="2877" y="8535"/>
                      <a:pt x="4544" y="9207"/>
                    </a:cubicBezTo>
                    <a:cubicBezTo>
                      <a:pt x="5399" y="9560"/>
                      <a:pt x="6316" y="9735"/>
                      <a:pt x="7232" y="9735"/>
                    </a:cubicBezTo>
                    <a:cubicBezTo>
                      <a:pt x="8131" y="9735"/>
                      <a:pt x="9029" y="9567"/>
                      <a:pt x="9867" y="9234"/>
                    </a:cubicBezTo>
                    <a:cubicBezTo>
                      <a:pt x="11400" y="8616"/>
                      <a:pt x="12690" y="7514"/>
                      <a:pt x="14115" y="6788"/>
                    </a:cubicBezTo>
                    <a:cubicBezTo>
                      <a:pt x="14936" y="6362"/>
                      <a:pt x="15894" y="6074"/>
                      <a:pt x="16815" y="6074"/>
                    </a:cubicBezTo>
                    <a:cubicBezTo>
                      <a:pt x="17523" y="6074"/>
                      <a:pt x="18208" y="6244"/>
                      <a:pt x="18793" y="6653"/>
                    </a:cubicBezTo>
                    <a:cubicBezTo>
                      <a:pt x="19587" y="7191"/>
                      <a:pt x="20235" y="8193"/>
                      <a:pt x="21201" y="8193"/>
                    </a:cubicBezTo>
                    <a:cubicBezTo>
                      <a:pt x="21249" y="8193"/>
                      <a:pt x="21297" y="8191"/>
                      <a:pt x="21347" y="8186"/>
                    </a:cubicBezTo>
                    <a:cubicBezTo>
                      <a:pt x="21992" y="8132"/>
                      <a:pt x="22503" y="7540"/>
                      <a:pt x="22637" y="6922"/>
                    </a:cubicBezTo>
                    <a:cubicBezTo>
                      <a:pt x="22772" y="6304"/>
                      <a:pt x="22556" y="5632"/>
                      <a:pt x="22288" y="5067"/>
                    </a:cubicBezTo>
                    <a:cubicBezTo>
                      <a:pt x="21911" y="4368"/>
                      <a:pt x="21374" y="3723"/>
                      <a:pt x="20675" y="3158"/>
                    </a:cubicBezTo>
                    <a:cubicBezTo>
                      <a:pt x="19730" y="2465"/>
                      <a:pt x="18588" y="2068"/>
                      <a:pt x="17441" y="2068"/>
                    </a:cubicBezTo>
                    <a:cubicBezTo>
                      <a:pt x="17120" y="2068"/>
                      <a:pt x="16798" y="2099"/>
                      <a:pt x="16481" y="2164"/>
                    </a:cubicBezTo>
                    <a:cubicBezTo>
                      <a:pt x="14921" y="2513"/>
                      <a:pt x="13631" y="3481"/>
                      <a:pt x="12287" y="4368"/>
                    </a:cubicBezTo>
                    <a:cubicBezTo>
                      <a:pt x="11195" y="5087"/>
                      <a:pt x="9457" y="5791"/>
                      <a:pt x="7978" y="5791"/>
                    </a:cubicBezTo>
                    <a:cubicBezTo>
                      <a:pt x="6580" y="5791"/>
                      <a:pt x="5413" y="5162"/>
                      <a:pt x="5243" y="3320"/>
                    </a:cubicBezTo>
                    <a:lnTo>
                      <a:pt x="5243" y="3212"/>
                    </a:lnTo>
                    <a:cubicBezTo>
                      <a:pt x="5189" y="1975"/>
                      <a:pt x="5082" y="524"/>
                      <a:pt x="3630" y="94"/>
                    </a:cubicBezTo>
                    <a:cubicBezTo>
                      <a:pt x="3427" y="30"/>
                      <a:pt x="3222" y="1"/>
                      <a:pt x="301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9" name="Google Shape;2099;p24"/>
              <p:cNvSpPr/>
              <p:nvPr/>
            </p:nvSpPr>
            <p:spPr>
              <a:xfrm rot="5400000">
                <a:off x="8117038" y="-17698"/>
                <a:ext cx="397330" cy="922244"/>
              </a:xfrm>
              <a:custGeom>
                <a:avLst/>
                <a:gdLst/>
                <a:ahLst/>
                <a:cxnLst/>
                <a:rect l="l" t="t" r="r" b="b"/>
                <a:pathLst>
                  <a:path w="9760" h="22654" extrusionOk="0">
                    <a:moveTo>
                      <a:pt x="3371" y="1"/>
                    </a:moveTo>
                    <a:cubicBezTo>
                      <a:pt x="3035" y="1"/>
                      <a:pt x="2699" y="44"/>
                      <a:pt x="2367" y="140"/>
                    </a:cubicBezTo>
                    <a:cubicBezTo>
                      <a:pt x="1103" y="490"/>
                      <a:pt x="1" y="1780"/>
                      <a:pt x="270" y="3124"/>
                    </a:cubicBezTo>
                    <a:cubicBezTo>
                      <a:pt x="565" y="4603"/>
                      <a:pt x="1990" y="4845"/>
                      <a:pt x="3227" y="5033"/>
                    </a:cubicBezTo>
                    <a:cubicBezTo>
                      <a:pt x="3308" y="5033"/>
                      <a:pt x="3334" y="5033"/>
                      <a:pt x="3388" y="5060"/>
                    </a:cubicBezTo>
                    <a:cubicBezTo>
                      <a:pt x="7071" y="5813"/>
                      <a:pt x="5243" y="10168"/>
                      <a:pt x="3657" y="12157"/>
                    </a:cubicBezTo>
                    <a:cubicBezTo>
                      <a:pt x="2662" y="13394"/>
                      <a:pt x="1560" y="14604"/>
                      <a:pt x="1076" y="16136"/>
                    </a:cubicBezTo>
                    <a:cubicBezTo>
                      <a:pt x="565" y="17803"/>
                      <a:pt x="1022" y="19685"/>
                      <a:pt x="2098" y="21029"/>
                    </a:cubicBezTo>
                    <a:cubicBezTo>
                      <a:pt x="2474" y="21459"/>
                      <a:pt x="2877" y="21836"/>
                      <a:pt x="3334" y="22131"/>
                    </a:cubicBezTo>
                    <a:lnTo>
                      <a:pt x="3738" y="22346"/>
                    </a:lnTo>
                    <a:cubicBezTo>
                      <a:pt x="4007" y="22373"/>
                      <a:pt x="4275" y="22481"/>
                      <a:pt x="4517" y="22615"/>
                    </a:cubicBezTo>
                    <a:cubicBezTo>
                      <a:pt x="4669" y="22634"/>
                      <a:pt x="4822" y="22653"/>
                      <a:pt x="4983" y="22653"/>
                    </a:cubicBezTo>
                    <a:cubicBezTo>
                      <a:pt x="5050" y="22653"/>
                      <a:pt x="5119" y="22650"/>
                      <a:pt x="5189" y="22642"/>
                    </a:cubicBezTo>
                    <a:cubicBezTo>
                      <a:pt x="5808" y="22588"/>
                      <a:pt x="6453" y="22131"/>
                      <a:pt x="6587" y="21513"/>
                    </a:cubicBezTo>
                    <a:cubicBezTo>
                      <a:pt x="6803" y="20491"/>
                      <a:pt x="5781" y="19712"/>
                      <a:pt x="5270" y="18825"/>
                    </a:cubicBezTo>
                    <a:cubicBezTo>
                      <a:pt x="4464" y="17400"/>
                      <a:pt x="4974" y="15545"/>
                      <a:pt x="5888" y="14174"/>
                    </a:cubicBezTo>
                    <a:cubicBezTo>
                      <a:pt x="6749" y="12803"/>
                      <a:pt x="8012" y="11620"/>
                      <a:pt x="8738" y="10168"/>
                    </a:cubicBezTo>
                    <a:cubicBezTo>
                      <a:pt x="9572" y="8555"/>
                      <a:pt x="9760" y="6646"/>
                      <a:pt x="9249" y="4899"/>
                    </a:cubicBezTo>
                    <a:cubicBezTo>
                      <a:pt x="8738" y="3151"/>
                      <a:pt x="7528" y="1646"/>
                      <a:pt x="5942" y="732"/>
                    </a:cubicBezTo>
                    <a:cubicBezTo>
                      <a:pt x="5143" y="303"/>
                      <a:pt x="4258" y="1"/>
                      <a:pt x="33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0" name="Google Shape;2100;p24"/>
              <p:cNvSpPr/>
              <p:nvPr/>
            </p:nvSpPr>
            <p:spPr>
              <a:xfrm rot="5400000">
                <a:off x="8537170" y="908058"/>
                <a:ext cx="645783" cy="245115"/>
              </a:xfrm>
              <a:custGeom>
                <a:avLst/>
                <a:gdLst/>
                <a:ahLst/>
                <a:cxnLst/>
                <a:rect l="l" t="t" r="r" b="b"/>
                <a:pathLst>
                  <a:path w="15863" h="6021" extrusionOk="0">
                    <a:moveTo>
                      <a:pt x="11936" y="0"/>
                    </a:moveTo>
                    <a:cubicBezTo>
                      <a:pt x="11820" y="0"/>
                      <a:pt x="11703" y="3"/>
                      <a:pt x="11588" y="7"/>
                    </a:cubicBezTo>
                    <a:cubicBezTo>
                      <a:pt x="10351" y="87"/>
                      <a:pt x="9114" y="383"/>
                      <a:pt x="7958" y="921"/>
                    </a:cubicBezTo>
                    <a:cubicBezTo>
                      <a:pt x="6416" y="1649"/>
                      <a:pt x="3712" y="4068"/>
                      <a:pt x="1549" y="4068"/>
                    </a:cubicBezTo>
                    <a:cubicBezTo>
                      <a:pt x="997" y="4068"/>
                      <a:pt x="481" y="3911"/>
                      <a:pt x="28" y="3528"/>
                    </a:cubicBezTo>
                    <a:lnTo>
                      <a:pt x="1" y="3528"/>
                    </a:lnTo>
                    <a:cubicBezTo>
                      <a:pt x="158" y="5384"/>
                      <a:pt x="1312" y="6020"/>
                      <a:pt x="2704" y="6020"/>
                    </a:cubicBezTo>
                    <a:cubicBezTo>
                      <a:pt x="4175" y="6020"/>
                      <a:pt x="5912" y="5309"/>
                      <a:pt x="7018" y="4577"/>
                    </a:cubicBezTo>
                    <a:cubicBezTo>
                      <a:pt x="8335" y="3717"/>
                      <a:pt x="9679" y="2695"/>
                      <a:pt x="11211" y="2399"/>
                    </a:cubicBezTo>
                    <a:cubicBezTo>
                      <a:pt x="11537" y="2334"/>
                      <a:pt x="11866" y="2303"/>
                      <a:pt x="12194" y="2303"/>
                    </a:cubicBezTo>
                    <a:cubicBezTo>
                      <a:pt x="13358" y="2303"/>
                      <a:pt x="14509" y="2696"/>
                      <a:pt x="15432" y="3367"/>
                    </a:cubicBezTo>
                    <a:lnTo>
                      <a:pt x="15459" y="3340"/>
                    </a:lnTo>
                    <a:cubicBezTo>
                      <a:pt x="15755" y="3071"/>
                      <a:pt x="15862" y="2641"/>
                      <a:pt x="15755" y="2238"/>
                    </a:cubicBezTo>
                    <a:cubicBezTo>
                      <a:pt x="15567" y="1351"/>
                      <a:pt x="14706" y="652"/>
                      <a:pt x="13873" y="302"/>
                    </a:cubicBezTo>
                    <a:cubicBezTo>
                      <a:pt x="13278" y="73"/>
                      <a:pt x="12604" y="0"/>
                      <a:pt x="119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1" name="Google Shape;2101;p24"/>
              <p:cNvSpPr/>
              <p:nvPr/>
            </p:nvSpPr>
            <p:spPr>
              <a:xfrm rot="5400000">
                <a:off x="8025476" y="-10535"/>
                <a:ext cx="389676" cy="696711"/>
              </a:xfrm>
              <a:custGeom>
                <a:avLst/>
                <a:gdLst/>
                <a:ahLst/>
                <a:cxnLst/>
                <a:rect l="l" t="t" r="r" b="b"/>
                <a:pathLst>
                  <a:path w="9572" h="17114" extrusionOk="0">
                    <a:moveTo>
                      <a:pt x="5915" y="1"/>
                    </a:moveTo>
                    <a:cubicBezTo>
                      <a:pt x="6533" y="377"/>
                      <a:pt x="6668" y="1345"/>
                      <a:pt x="6480" y="2044"/>
                    </a:cubicBezTo>
                    <a:cubicBezTo>
                      <a:pt x="6211" y="3039"/>
                      <a:pt x="5082" y="3791"/>
                      <a:pt x="4329" y="4517"/>
                    </a:cubicBezTo>
                    <a:cubicBezTo>
                      <a:pt x="2501" y="6345"/>
                      <a:pt x="942" y="8496"/>
                      <a:pt x="323" y="10969"/>
                    </a:cubicBezTo>
                    <a:cubicBezTo>
                      <a:pt x="81" y="11991"/>
                      <a:pt x="1" y="13093"/>
                      <a:pt x="269" y="14115"/>
                    </a:cubicBezTo>
                    <a:cubicBezTo>
                      <a:pt x="566" y="15352"/>
                      <a:pt x="1865" y="17113"/>
                      <a:pt x="3328" y="17113"/>
                    </a:cubicBezTo>
                    <a:cubicBezTo>
                      <a:pt x="3455" y="17113"/>
                      <a:pt x="3582" y="17100"/>
                      <a:pt x="3711" y="17072"/>
                    </a:cubicBezTo>
                    <a:cubicBezTo>
                      <a:pt x="4221" y="16965"/>
                      <a:pt x="4652" y="16454"/>
                      <a:pt x="4598" y="15943"/>
                    </a:cubicBezTo>
                    <a:cubicBezTo>
                      <a:pt x="3522" y="14599"/>
                      <a:pt x="3092" y="12717"/>
                      <a:pt x="3576" y="11050"/>
                    </a:cubicBezTo>
                    <a:cubicBezTo>
                      <a:pt x="4060" y="9545"/>
                      <a:pt x="5162" y="8308"/>
                      <a:pt x="6184" y="7071"/>
                    </a:cubicBezTo>
                    <a:cubicBezTo>
                      <a:pt x="7797" y="5109"/>
                      <a:pt x="9571" y="727"/>
                      <a:pt x="59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2" name="Google Shape;2102;p24"/>
              <p:cNvSpPr/>
              <p:nvPr/>
            </p:nvSpPr>
            <p:spPr>
              <a:xfrm rot="5400000">
                <a:off x="8783118" y="476793"/>
                <a:ext cx="53696" cy="211285"/>
              </a:xfrm>
              <a:custGeom>
                <a:avLst/>
                <a:gdLst/>
                <a:ahLst/>
                <a:cxnLst/>
                <a:rect l="l" t="t" r="r" b="b"/>
                <a:pathLst>
                  <a:path w="1319" h="5190" fill="none" extrusionOk="0">
                    <a:moveTo>
                      <a:pt x="539" y="1"/>
                    </a:moveTo>
                    <a:cubicBezTo>
                      <a:pt x="28" y="780"/>
                      <a:pt x="1" y="1802"/>
                      <a:pt x="216" y="2662"/>
                    </a:cubicBezTo>
                    <a:cubicBezTo>
                      <a:pt x="404" y="3576"/>
                      <a:pt x="834" y="4383"/>
                      <a:pt x="1318" y="5189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3" name="Google Shape;2103;p24"/>
              <p:cNvSpPr/>
              <p:nvPr/>
            </p:nvSpPr>
            <p:spPr>
              <a:xfrm rot="5400000">
                <a:off x="8583410" y="356958"/>
                <a:ext cx="182788" cy="83211"/>
              </a:xfrm>
              <a:custGeom>
                <a:avLst/>
                <a:gdLst/>
                <a:ahLst/>
                <a:cxnLst/>
                <a:rect l="l" t="t" r="r" b="b"/>
                <a:pathLst>
                  <a:path w="4490" h="2044" fill="none" extrusionOk="0">
                    <a:moveTo>
                      <a:pt x="0" y="431"/>
                    </a:moveTo>
                    <a:cubicBezTo>
                      <a:pt x="780" y="54"/>
                      <a:pt x="1721" y="0"/>
                      <a:pt x="2581" y="296"/>
                    </a:cubicBezTo>
                    <a:cubicBezTo>
                      <a:pt x="3415" y="592"/>
                      <a:pt x="4113" y="1237"/>
                      <a:pt x="4490" y="2044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4" name="Google Shape;2104;p24"/>
              <p:cNvSpPr/>
              <p:nvPr/>
            </p:nvSpPr>
            <p:spPr>
              <a:xfrm rot="5400000">
                <a:off x="7976837" y="138606"/>
                <a:ext cx="62449" cy="143421"/>
              </a:xfrm>
              <a:custGeom>
                <a:avLst/>
                <a:gdLst/>
                <a:ahLst/>
                <a:cxnLst/>
                <a:rect l="l" t="t" r="r" b="b"/>
                <a:pathLst>
                  <a:path w="1534" h="3523" fill="none" extrusionOk="0">
                    <a:moveTo>
                      <a:pt x="323" y="1"/>
                    </a:moveTo>
                    <a:cubicBezTo>
                      <a:pt x="1" y="1265"/>
                      <a:pt x="512" y="2716"/>
                      <a:pt x="1533" y="3523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5" name="Google Shape;2105;p24"/>
              <p:cNvSpPr/>
              <p:nvPr/>
            </p:nvSpPr>
            <p:spPr>
              <a:xfrm rot="5400000">
                <a:off x="7958232" y="300595"/>
                <a:ext cx="77715" cy="149976"/>
              </a:xfrm>
              <a:custGeom>
                <a:avLst/>
                <a:gdLst/>
                <a:ahLst/>
                <a:cxnLst/>
                <a:rect l="l" t="t" r="r" b="b"/>
                <a:pathLst>
                  <a:path w="1909" h="3684" fill="none" extrusionOk="0">
                    <a:moveTo>
                      <a:pt x="27" y="0"/>
                    </a:moveTo>
                    <a:cubicBezTo>
                      <a:pt x="0" y="1425"/>
                      <a:pt x="753" y="2877"/>
                      <a:pt x="1909" y="3683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6" name="Google Shape;2106;p24"/>
              <p:cNvSpPr/>
              <p:nvPr/>
            </p:nvSpPr>
            <p:spPr>
              <a:xfrm rot="5400000">
                <a:off x="8723496" y="1242381"/>
                <a:ext cx="101816" cy="109469"/>
              </a:xfrm>
              <a:custGeom>
                <a:avLst/>
                <a:gdLst/>
                <a:ahLst/>
                <a:cxnLst/>
                <a:rect l="l" t="t" r="r" b="b"/>
                <a:pathLst>
                  <a:path w="2501" h="2689" fill="none" extrusionOk="0">
                    <a:moveTo>
                      <a:pt x="1" y="0"/>
                    </a:moveTo>
                    <a:cubicBezTo>
                      <a:pt x="1210" y="404"/>
                      <a:pt x="2151" y="1452"/>
                      <a:pt x="2501" y="2689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07" name="Google Shape;2107;p24"/>
            <p:cNvGrpSpPr/>
            <p:nvPr/>
          </p:nvGrpSpPr>
          <p:grpSpPr>
            <a:xfrm rot="-267877">
              <a:off x="8132812" y="578394"/>
              <a:ext cx="424176" cy="491025"/>
              <a:chOff x="8161487" y="589836"/>
              <a:chExt cx="415861" cy="481399"/>
            </a:xfrm>
          </p:grpSpPr>
          <p:sp>
            <p:nvSpPr>
              <p:cNvPr id="2108" name="Google Shape;2108;p24"/>
              <p:cNvSpPr/>
              <p:nvPr/>
            </p:nvSpPr>
            <p:spPr>
              <a:xfrm rot="5400000">
                <a:off x="8331928" y="825815"/>
                <a:ext cx="339318" cy="151523"/>
              </a:xfrm>
              <a:custGeom>
                <a:avLst/>
                <a:gdLst/>
                <a:ahLst/>
                <a:cxnLst/>
                <a:rect l="l" t="t" r="r" b="b"/>
                <a:pathLst>
                  <a:path w="8335" h="3722" extrusionOk="0">
                    <a:moveTo>
                      <a:pt x="6772" y="1"/>
                    </a:moveTo>
                    <a:cubicBezTo>
                      <a:pt x="6552" y="1"/>
                      <a:pt x="6333" y="27"/>
                      <a:pt x="6130" y="71"/>
                    </a:cubicBezTo>
                    <a:cubicBezTo>
                      <a:pt x="5189" y="233"/>
                      <a:pt x="4329" y="663"/>
                      <a:pt x="3442" y="958"/>
                    </a:cubicBezTo>
                    <a:cubicBezTo>
                      <a:pt x="2850" y="1156"/>
                      <a:pt x="2187" y="1371"/>
                      <a:pt x="1540" y="1371"/>
                    </a:cubicBezTo>
                    <a:cubicBezTo>
                      <a:pt x="1393" y="1371"/>
                      <a:pt x="1247" y="1360"/>
                      <a:pt x="1103" y="1335"/>
                    </a:cubicBezTo>
                    <a:cubicBezTo>
                      <a:pt x="927" y="1300"/>
                      <a:pt x="752" y="1207"/>
                      <a:pt x="591" y="1207"/>
                    </a:cubicBezTo>
                    <a:cubicBezTo>
                      <a:pt x="506" y="1207"/>
                      <a:pt x="425" y="1233"/>
                      <a:pt x="350" y="1308"/>
                    </a:cubicBezTo>
                    <a:cubicBezTo>
                      <a:pt x="1" y="1550"/>
                      <a:pt x="216" y="1980"/>
                      <a:pt x="404" y="2222"/>
                    </a:cubicBezTo>
                    <a:cubicBezTo>
                      <a:pt x="834" y="2706"/>
                      <a:pt x="1453" y="3055"/>
                      <a:pt x="2044" y="3297"/>
                    </a:cubicBezTo>
                    <a:cubicBezTo>
                      <a:pt x="2808" y="3569"/>
                      <a:pt x="3624" y="3721"/>
                      <a:pt x="4425" y="3721"/>
                    </a:cubicBezTo>
                    <a:cubicBezTo>
                      <a:pt x="5371" y="3721"/>
                      <a:pt x="6298" y="3509"/>
                      <a:pt x="7098" y="3029"/>
                    </a:cubicBezTo>
                    <a:cubicBezTo>
                      <a:pt x="7528" y="2760"/>
                      <a:pt x="7932" y="2383"/>
                      <a:pt x="8147" y="1899"/>
                    </a:cubicBezTo>
                    <a:cubicBezTo>
                      <a:pt x="8335" y="1442"/>
                      <a:pt x="8308" y="824"/>
                      <a:pt x="7958" y="421"/>
                    </a:cubicBezTo>
                    <a:cubicBezTo>
                      <a:pt x="7669" y="113"/>
                      <a:pt x="7222" y="1"/>
                      <a:pt x="67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9" name="Google Shape;2109;p24"/>
              <p:cNvSpPr/>
              <p:nvPr/>
            </p:nvSpPr>
            <p:spPr>
              <a:xfrm rot="5400000">
                <a:off x="8235559" y="515764"/>
                <a:ext cx="178432" cy="326576"/>
              </a:xfrm>
              <a:custGeom>
                <a:avLst/>
                <a:gdLst/>
                <a:ahLst/>
                <a:cxnLst/>
                <a:rect l="l" t="t" r="r" b="b"/>
                <a:pathLst>
                  <a:path w="4383" h="8022" extrusionOk="0">
                    <a:moveTo>
                      <a:pt x="2441" y="1"/>
                    </a:moveTo>
                    <a:cubicBezTo>
                      <a:pt x="2337" y="1"/>
                      <a:pt x="2237" y="37"/>
                      <a:pt x="2151" y="132"/>
                    </a:cubicBezTo>
                    <a:cubicBezTo>
                      <a:pt x="1936" y="374"/>
                      <a:pt x="2097" y="643"/>
                      <a:pt x="2097" y="912"/>
                    </a:cubicBezTo>
                    <a:cubicBezTo>
                      <a:pt x="2151" y="1691"/>
                      <a:pt x="1828" y="2525"/>
                      <a:pt x="1479" y="3197"/>
                    </a:cubicBezTo>
                    <a:cubicBezTo>
                      <a:pt x="1049" y="4030"/>
                      <a:pt x="592" y="4837"/>
                      <a:pt x="269" y="5751"/>
                    </a:cubicBezTo>
                    <a:cubicBezTo>
                      <a:pt x="81" y="6396"/>
                      <a:pt x="0" y="7149"/>
                      <a:pt x="457" y="7633"/>
                    </a:cubicBezTo>
                    <a:cubicBezTo>
                      <a:pt x="678" y="7909"/>
                      <a:pt x="1038" y="8021"/>
                      <a:pt x="1399" y="8021"/>
                    </a:cubicBezTo>
                    <a:cubicBezTo>
                      <a:pt x="1564" y="8021"/>
                      <a:pt x="1730" y="7998"/>
                      <a:pt x="1882" y="7955"/>
                    </a:cubicBezTo>
                    <a:cubicBezTo>
                      <a:pt x="2393" y="7821"/>
                      <a:pt x="2796" y="7472"/>
                      <a:pt x="3146" y="7068"/>
                    </a:cubicBezTo>
                    <a:cubicBezTo>
                      <a:pt x="4221" y="5670"/>
                      <a:pt x="4382" y="3762"/>
                      <a:pt x="3952" y="2095"/>
                    </a:cubicBezTo>
                    <a:cubicBezTo>
                      <a:pt x="3764" y="1450"/>
                      <a:pt x="3495" y="804"/>
                      <a:pt x="3065" y="294"/>
                    </a:cubicBezTo>
                    <a:cubicBezTo>
                      <a:pt x="2901" y="166"/>
                      <a:pt x="2662" y="1"/>
                      <a:pt x="24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0" name="Google Shape;2110;p24"/>
              <p:cNvSpPr/>
              <p:nvPr/>
            </p:nvSpPr>
            <p:spPr>
              <a:xfrm rot="5400000">
                <a:off x="8425580" y="924561"/>
                <a:ext cx="136826" cy="47101"/>
              </a:xfrm>
              <a:custGeom>
                <a:avLst/>
                <a:gdLst/>
                <a:ahLst/>
                <a:cxnLst/>
                <a:rect l="l" t="t" r="r" b="b"/>
                <a:pathLst>
                  <a:path w="3361" h="1157" fill="none" extrusionOk="0">
                    <a:moveTo>
                      <a:pt x="0" y="807"/>
                    </a:moveTo>
                    <a:cubicBezTo>
                      <a:pt x="1129" y="1156"/>
                      <a:pt x="2447" y="807"/>
                      <a:pt x="3361" y="0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1" name="Google Shape;2111;p24"/>
              <p:cNvSpPr/>
              <p:nvPr/>
            </p:nvSpPr>
            <p:spPr>
              <a:xfrm rot="5400000">
                <a:off x="8268144" y="629245"/>
                <a:ext cx="49300" cy="121519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2985" fill="none" extrusionOk="0">
                    <a:moveTo>
                      <a:pt x="1156" y="1"/>
                    </a:moveTo>
                    <a:cubicBezTo>
                      <a:pt x="1210" y="1103"/>
                      <a:pt x="780" y="2205"/>
                      <a:pt x="0" y="2985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12" name="Google Shape;2112;p24"/>
            <p:cNvGrpSpPr/>
            <p:nvPr/>
          </p:nvGrpSpPr>
          <p:grpSpPr>
            <a:xfrm rot="-267877">
              <a:off x="7815006" y="110659"/>
              <a:ext cx="1150594" cy="1300582"/>
              <a:chOff x="7854581" y="142982"/>
              <a:chExt cx="1128039" cy="1275086"/>
            </a:xfrm>
          </p:grpSpPr>
          <p:sp>
            <p:nvSpPr>
              <p:cNvPr id="2113" name="Google Shape;2113;p24"/>
              <p:cNvSpPr/>
              <p:nvPr/>
            </p:nvSpPr>
            <p:spPr>
              <a:xfrm rot="5400000">
                <a:off x="8314629" y="756388"/>
                <a:ext cx="927048" cy="396312"/>
              </a:xfrm>
              <a:custGeom>
                <a:avLst/>
                <a:gdLst/>
                <a:ahLst/>
                <a:cxnLst/>
                <a:rect l="l" t="t" r="r" b="b"/>
                <a:pathLst>
                  <a:path w="22772" h="9735" extrusionOk="0">
                    <a:moveTo>
                      <a:pt x="3017" y="1"/>
                    </a:moveTo>
                    <a:cubicBezTo>
                      <a:pt x="1923" y="1"/>
                      <a:pt x="870" y="848"/>
                      <a:pt x="485" y="1868"/>
                    </a:cubicBezTo>
                    <a:cubicBezTo>
                      <a:pt x="1" y="3051"/>
                      <a:pt x="216" y="4368"/>
                      <a:pt x="727" y="5497"/>
                    </a:cubicBezTo>
                    <a:cubicBezTo>
                      <a:pt x="1452" y="7191"/>
                      <a:pt x="2877" y="8535"/>
                      <a:pt x="4544" y="9207"/>
                    </a:cubicBezTo>
                    <a:cubicBezTo>
                      <a:pt x="5399" y="9560"/>
                      <a:pt x="6316" y="9735"/>
                      <a:pt x="7232" y="9735"/>
                    </a:cubicBezTo>
                    <a:cubicBezTo>
                      <a:pt x="8131" y="9735"/>
                      <a:pt x="9029" y="9567"/>
                      <a:pt x="9867" y="9234"/>
                    </a:cubicBezTo>
                    <a:cubicBezTo>
                      <a:pt x="11400" y="8616"/>
                      <a:pt x="12690" y="7514"/>
                      <a:pt x="14115" y="6788"/>
                    </a:cubicBezTo>
                    <a:cubicBezTo>
                      <a:pt x="14936" y="6362"/>
                      <a:pt x="15894" y="6074"/>
                      <a:pt x="16815" y="6074"/>
                    </a:cubicBezTo>
                    <a:cubicBezTo>
                      <a:pt x="17523" y="6074"/>
                      <a:pt x="18208" y="6244"/>
                      <a:pt x="18793" y="6653"/>
                    </a:cubicBezTo>
                    <a:cubicBezTo>
                      <a:pt x="19587" y="7191"/>
                      <a:pt x="20235" y="8193"/>
                      <a:pt x="21201" y="8193"/>
                    </a:cubicBezTo>
                    <a:cubicBezTo>
                      <a:pt x="21249" y="8193"/>
                      <a:pt x="21297" y="8191"/>
                      <a:pt x="21347" y="8186"/>
                    </a:cubicBezTo>
                    <a:cubicBezTo>
                      <a:pt x="21992" y="8132"/>
                      <a:pt x="22503" y="7540"/>
                      <a:pt x="22637" y="6922"/>
                    </a:cubicBezTo>
                    <a:cubicBezTo>
                      <a:pt x="22772" y="6304"/>
                      <a:pt x="22556" y="5632"/>
                      <a:pt x="22288" y="5067"/>
                    </a:cubicBezTo>
                    <a:cubicBezTo>
                      <a:pt x="21911" y="4368"/>
                      <a:pt x="21374" y="3723"/>
                      <a:pt x="20675" y="3158"/>
                    </a:cubicBezTo>
                    <a:cubicBezTo>
                      <a:pt x="19730" y="2465"/>
                      <a:pt x="18588" y="2068"/>
                      <a:pt x="17441" y="2068"/>
                    </a:cubicBezTo>
                    <a:cubicBezTo>
                      <a:pt x="17120" y="2068"/>
                      <a:pt x="16798" y="2099"/>
                      <a:pt x="16481" y="2164"/>
                    </a:cubicBezTo>
                    <a:cubicBezTo>
                      <a:pt x="14921" y="2513"/>
                      <a:pt x="13631" y="3481"/>
                      <a:pt x="12287" y="4368"/>
                    </a:cubicBezTo>
                    <a:cubicBezTo>
                      <a:pt x="11195" y="5087"/>
                      <a:pt x="9457" y="5791"/>
                      <a:pt x="7978" y="5791"/>
                    </a:cubicBezTo>
                    <a:cubicBezTo>
                      <a:pt x="6580" y="5791"/>
                      <a:pt x="5413" y="5162"/>
                      <a:pt x="5243" y="3320"/>
                    </a:cubicBezTo>
                    <a:lnTo>
                      <a:pt x="5243" y="3212"/>
                    </a:lnTo>
                    <a:cubicBezTo>
                      <a:pt x="5189" y="1975"/>
                      <a:pt x="5082" y="524"/>
                      <a:pt x="3630" y="94"/>
                    </a:cubicBezTo>
                    <a:cubicBezTo>
                      <a:pt x="3427" y="30"/>
                      <a:pt x="3222" y="1"/>
                      <a:pt x="301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4" name="Google Shape;2114;p24"/>
              <p:cNvSpPr/>
              <p:nvPr/>
            </p:nvSpPr>
            <p:spPr>
              <a:xfrm rot="5400000">
                <a:off x="8117038" y="-17698"/>
                <a:ext cx="397330" cy="922244"/>
              </a:xfrm>
              <a:custGeom>
                <a:avLst/>
                <a:gdLst/>
                <a:ahLst/>
                <a:cxnLst/>
                <a:rect l="l" t="t" r="r" b="b"/>
                <a:pathLst>
                  <a:path w="9760" h="22654" extrusionOk="0">
                    <a:moveTo>
                      <a:pt x="3371" y="1"/>
                    </a:moveTo>
                    <a:cubicBezTo>
                      <a:pt x="3035" y="1"/>
                      <a:pt x="2699" y="44"/>
                      <a:pt x="2367" y="140"/>
                    </a:cubicBezTo>
                    <a:cubicBezTo>
                      <a:pt x="1103" y="490"/>
                      <a:pt x="1" y="1780"/>
                      <a:pt x="270" y="3124"/>
                    </a:cubicBezTo>
                    <a:cubicBezTo>
                      <a:pt x="565" y="4603"/>
                      <a:pt x="1990" y="4845"/>
                      <a:pt x="3227" y="5033"/>
                    </a:cubicBezTo>
                    <a:cubicBezTo>
                      <a:pt x="3308" y="5033"/>
                      <a:pt x="3334" y="5033"/>
                      <a:pt x="3388" y="5060"/>
                    </a:cubicBezTo>
                    <a:cubicBezTo>
                      <a:pt x="7071" y="5813"/>
                      <a:pt x="5243" y="10168"/>
                      <a:pt x="3657" y="12157"/>
                    </a:cubicBezTo>
                    <a:cubicBezTo>
                      <a:pt x="2662" y="13394"/>
                      <a:pt x="1560" y="14604"/>
                      <a:pt x="1076" y="16136"/>
                    </a:cubicBezTo>
                    <a:cubicBezTo>
                      <a:pt x="565" y="17803"/>
                      <a:pt x="1022" y="19685"/>
                      <a:pt x="2098" y="21029"/>
                    </a:cubicBezTo>
                    <a:cubicBezTo>
                      <a:pt x="2474" y="21459"/>
                      <a:pt x="2877" y="21836"/>
                      <a:pt x="3334" y="22131"/>
                    </a:cubicBezTo>
                    <a:lnTo>
                      <a:pt x="3738" y="22346"/>
                    </a:lnTo>
                    <a:cubicBezTo>
                      <a:pt x="4007" y="22373"/>
                      <a:pt x="4275" y="22481"/>
                      <a:pt x="4517" y="22615"/>
                    </a:cubicBezTo>
                    <a:cubicBezTo>
                      <a:pt x="4669" y="22634"/>
                      <a:pt x="4822" y="22653"/>
                      <a:pt x="4983" y="22653"/>
                    </a:cubicBezTo>
                    <a:cubicBezTo>
                      <a:pt x="5050" y="22653"/>
                      <a:pt x="5119" y="22650"/>
                      <a:pt x="5189" y="22642"/>
                    </a:cubicBezTo>
                    <a:cubicBezTo>
                      <a:pt x="5808" y="22588"/>
                      <a:pt x="6453" y="22131"/>
                      <a:pt x="6587" y="21513"/>
                    </a:cubicBezTo>
                    <a:cubicBezTo>
                      <a:pt x="6803" y="20491"/>
                      <a:pt x="5781" y="19712"/>
                      <a:pt x="5270" y="18825"/>
                    </a:cubicBezTo>
                    <a:cubicBezTo>
                      <a:pt x="4464" y="17400"/>
                      <a:pt x="4974" y="15545"/>
                      <a:pt x="5888" y="14174"/>
                    </a:cubicBezTo>
                    <a:cubicBezTo>
                      <a:pt x="6749" y="12803"/>
                      <a:pt x="8012" y="11620"/>
                      <a:pt x="8738" y="10168"/>
                    </a:cubicBezTo>
                    <a:cubicBezTo>
                      <a:pt x="9572" y="8555"/>
                      <a:pt x="9760" y="6646"/>
                      <a:pt x="9249" y="4899"/>
                    </a:cubicBezTo>
                    <a:cubicBezTo>
                      <a:pt x="8738" y="3151"/>
                      <a:pt x="7528" y="1646"/>
                      <a:pt x="5942" y="732"/>
                    </a:cubicBezTo>
                    <a:cubicBezTo>
                      <a:pt x="5143" y="303"/>
                      <a:pt x="4258" y="1"/>
                      <a:pt x="33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5" name="Google Shape;2115;p24"/>
              <p:cNvSpPr/>
              <p:nvPr/>
            </p:nvSpPr>
            <p:spPr>
              <a:xfrm rot="5400000">
                <a:off x="8537170" y="908058"/>
                <a:ext cx="645783" cy="245115"/>
              </a:xfrm>
              <a:custGeom>
                <a:avLst/>
                <a:gdLst/>
                <a:ahLst/>
                <a:cxnLst/>
                <a:rect l="l" t="t" r="r" b="b"/>
                <a:pathLst>
                  <a:path w="15863" h="6021" extrusionOk="0">
                    <a:moveTo>
                      <a:pt x="11936" y="0"/>
                    </a:moveTo>
                    <a:cubicBezTo>
                      <a:pt x="11820" y="0"/>
                      <a:pt x="11703" y="3"/>
                      <a:pt x="11588" y="7"/>
                    </a:cubicBezTo>
                    <a:cubicBezTo>
                      <a:pt x="10351" y="87"/>
                      <a:pt x="9114" y="383"/>
                      <a:pt x="7958" y="921"/>
                    </a:cubicBezTo>
                    <a:cubicBezTo>
                      <a:pt x="6416" y="1649"/>
                      <a:pt x="3712" y="4068"/>
                      <a:pt x="1549" y="4068"/>
                    </a:cubicBezTo>
                    <a:cubicBezTo>
                      <a:pt x="997" y="4068"/>
                      <a:pt x="481" y="3911"/>
                      <a:pt x="28" y="3528"/>
                    </a:cubicBezTo>
                    <a:lnTo>
                      <a:pt x="1" y="3528"/>
                    </a:lnTo>
                    <a:cubicBezTo>
                      <a:pt x="158" y="5384"/>
                      <a:pt x="1312" y="6020"/>
                      <a:pt x="2704" y="6020"/>
                    </a:cubicBezTo>
                    <a:cubicBezTo>
                      <a:pt x="4175" y="6020"/>
                      <a:pt x="5912" y="5309"/>
                      <a:pt x="7018" y="4577"/>
                    </a:cubicBezTo>
                    <a:cubicBezTo>
                      <a:pt x="8335" y="3717"/>
                      <a:pt x="9679" y="2695"/>
                      <a:pt x="11211" y="2399"/>
                    </a:cubicBezTo>
                    <a:cubicBezTo>
                      <a:pt x="11537" y="2334"/>
                      <a:pt x="11866" y="2303"/>
                      <a:pt x="12194" y="2303"/>
                    </a:cubicBezTo>
                    <a:cubicBezTo>
                      <a:pt x="13358" y="2303"/>
                      <a:pt x="14509" y="2696"/>
                      <a:pt x="15432" y="3367"/>
                    </a:cubicBezTo>
                    <a:lnTo>
                      <a:pt x="15459" y="3340"/>
                    </a:lnTo>
                    <a:cubicBezTo>
                      <a:pt x="15755" y="3071"/>
                      <a:pt x="15862" y="2641"/>
                      <a:pt x="15755" y="2238"/>
                    </a:cubicBezTo>
                    <a:cubicBezTo>
                      <a:pt x="15567" y="1351"/>
                      <a:pt x="14706" y="652"/>
                      <a:pt x="13873" y="302"/>
                    </a:cubicBezTo>
                    <a:cubicBezTo>
                      <a:pt x="13278" y="73"/>
                      <a:pt x="12604" y="0"/>
                      <a:pt x="119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6" name="Google Shape;2116;p24"/>
              <p:cNvSpPr/>
              <p:nvPr/>
            </p:nvSpPr>
            <p:spPr>
              <a:xfrm rot="5400000">
                <a:off x="8025476" y="-10535"/>
                <a:ext cx="389676" cy="696711"/>
              </a:xfrm>
              <a:custGeom>
                <a:avLst/>
                <a:gdLst/>
                <a:ahLst/>
                <a:cxnLst/>
                <a:rect l="l" t="t" r="r" b="b"/>
                <a:pathLst>
                  <a:path w="9572" h="17114" extrusionOk="0">
                    <a:moveTo>
                      <a:pt x="5915" y="1"/>
                    </a:moveTo>
                    <a:cubicBezTo>
                      <a:pt x="6533" y="377"/>
                      <a:pt x="6668" y="1345"/>
                      <a:pt x="6480" y="2044"/>
                    </a:cubicBezTo>
                    <a:cubicBezTo>
                      <a:pt x="6211" y="3039"/>
                      <a:pt x="5082" y="3791"/>
                      <a:pt x="4329" y="4517"/>
                    </a:cubicBezTo>
                    <a:cubicBezTo>
                      <a:pt x="2501" y="6345"/>
                      <a:pt x="942" y="8496"/>
                      <a:pt x="323" y="10969"/>
                    </a:cubicBezTo>
                    <a:cubicBezTo>
                      <a:pt x="81" y="11991"/>
                      <a:pt x="1" y="13093"/>
                      <a:pt x="269" y="14115"/>
                    </a:cubicBezTo>
                    <a:cubicBezTo>
                      <a:pt x="566" y="15352"/>
                      <a:pt x="1865" y="17113"/>
                      <a:pt x="3328" y="17113"/>
                    </a:cubicBezTo>
                    <a:cubicBezTo>
                      <a:pt x="3455" y="17113"/>
                      <a:pt x="3582" y="17100"/>
                      <a:pt x="3711" y="17072"/>
                    </a:cubicBezTo>
                    <a:cubicBezTo>
                      <a:pt x="4221" y="16965"/>
                      <a:pt x="4652" y="16454"/>
                      <a:pt x="4598" y="15943"/>
                    </a:cubicBezTo>
                    <a:cubicBezTo>
                      <a:pt x="3522" y="14599"/>
                      <a:pt x="3092" y="12717"/>
                      <a:pt x="3576" y="11050"/>
                    </a:cubicBezTo>
                    <a:cubicBezTo>
                      <a:pt x="4060" y="9545"/>
                      <a:pt x="5162" y="8308"/>
                      <a:pt x="6184" y="7071"/>
                    </a:cubicBezTo>
                    <a:cubicBezTo>
                      <a:pt x="7797" y="5109"/>
                      <a:pt x="9571" y="727"/>
                      <a:pt x="59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7" name="Google Shape;2117;p24"/>
              <p:cNvSpPr/>
              <p:nvPr/>
            </p:nvSpPr>
            <p:spPr>
              <a:xfrm rot="5400000">
                <a:off x="8783118" y="476793"/>
                <a:ext cx="53696" cy="211285"/>
              </a:xfrm>
              <a:custGeom>
                <a:avLst/>
                <a:gdLst/>
                <a:ahLst/>
                <a:cxnLst/>
                <a:rect l="l" t="t" r="r" b="b"/>
                <a:pathLst>
                  <a:path w="1319" h="5190" fill="none" extrusionOk="0">
                    <a:moveTo>
                      <a:pt x="539" y="1"/>
                    </a:moveTo>
                    <a:cubicBezTo>
                      <a:pt x="28" y="780"/>
                      <a:pt x="1" y="1802"/>
                      <a:pt x="216" y="2662"/>
                    </a:cubicBezTo>
                    <a:cubicBezTo>
                      <a:pt x="404" y="3576"/>
                      <a:pt x="834" y="4383"/>
                      <a:pt x="1318" y="5189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8" name="Google Shape;2118;p24"/>
              <p:cNvSpPr/>
              <p:nvPr/>
            </p:nvSpPr>
            <p:spPr>
              <a:xfrm rot="5400000">
                <a:off x="8583410" y="356958"/>
                <a:ext cx="182788" cy="83211"/>
              </a:xfrm>
              <a:custGeom>
                <a:avLst/>
                <a:gdLst/>
                <a:ahLst/>
                <a:cxnLst/>
                <a:rect l="l" t="t" r="r" b="b"/>
                <a:pathLst>
                  <a:path w="4490" h="2044" fill="none" extrusionOk="0">
                    <a:moveTo>
                      <a:pt x="0" y="431"/>
                    </a:moveTo>
                    <a:cubicBezTo>
                      <a:pt x="780" y="54"/>
                      <a:pt x="1721" y="0"/>
                      <a:pt x="2581" y="296"/>
                    </a:cubicBezTo>
                    <a:cubicBezTo>
                      <a:pt x="3415" y="592"/>
                      <a:pt x="4113" y="1237"/>
                      <a:pt x="4490" y="2044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9" name="Google Shape;2119;p24"/>
              <p:cNvSpPr/>
              <p:nvPr/>
            </p:nvSpPr>
            <p:spPr>
              <a:xfrm rot="5400000">
                <a:off x="7976837" y="138606"/>
                <a:ext cx="62449" cy="143421"/>
              </a:xfrm>
              <a:custGeom>
                <a:avLst/>
                <a:gdLst/>
                <a:ahLst/>
                <a:cxnLst/>
                <a:rect l="l" t="t" r="r" b="b"/>
                <a:pathLst>
                  <a:path w="1534" h="3523" fill="none" extrusionOk="0">
                    <a:moveTo>
                      <a:pt x="323" y="1"/>
                    </a:moveTo>
                    <a:cubicBezTo>
                      <a:pt x="1" y="1265"/>
                      <a:pt x="512" y="2716"/>
                      <a:pt x="1533" y="3523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0" name="Google Shape;2120;p24"/>
              <p:cNvSpPr/>
              <p:nvPr/>
            </p:nvSpPr>
            <p:spPr>
              <a:xfrm rot="5400000">
                <a:off x="7958232" y="300595"/>
                <a:ext cx="77715" cy="149976"/>
              </a:xfrm>
              <a:custGeom>
                <a:avLst/>
                <a:gdLst/>
                <a:ahLst/>
                <a:cxnLst/>
                <a:rect l="l" t="t" r="r" b="b"/>
                <a:pathLst>
                  <a:path w="1909" h="3684" fill="none" extrusionOk="0">
                    <a:moveTo>
                      <a:pt x="27" y="0"/>
                    </a:moveTo>
                    <a:cubicBezTo>
                      <a:pt x="0" y="1425"/>
                      <a:pt x="753" y="2877"/>
                      <a:pt x="1909" y="3683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1" name="Google Shape;2121;p24"/>
              <p:cNvSpPr/>
              <p:nvPr/>
            </p:nvSpPr>
            <p:spPr>
              <a:xfrm rot="5400000">
                <a:off x="8723496" y="1242381"/>
                <a:ext cx="101816" cy="109469"/>
              </a:xfrm>
              <a:custGeom>
                <a:avLst/>
                <a:gdLst/>
                <a:ahLst/>
                <a:cxnLst/>
                <a:rect l="l" t="t" r="r" b="b"/>
                <a:pathLst>
                  <a:path w="2501" h="2689" fill="none" extrusionOk="0">
                    <a:moveTo>
                      <a:pt x="1" y="0"/>
                    </a:moveTo>
                    <a:cubicBezTo>
                      <a:pt x="1210" y="404"/>
                      <a:pt x="2151" y="1452"/>
                      <a:pt x="2501" y="2689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>
  <p:cSld name="TITLE_1">
    <p:spTree>
      <p:nvGrpSpPr>
        <p:cNvPr id="1" name="Shape 2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3" name="Google Shape;2123;p2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124" name="Google Shape;2124;p2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125" name="Google Shape;2125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2">
  <p:cSld name="TITLE_2">
    <p:spTree>
      <p:nvGrpSpPr>
        <p:cNvPr id="1" name="Shape 2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7" name="Google Shape;2127;p2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128" name="Google Shape;2128;p2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129" name="Google Shape;2129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4"/>
          <p:cNvSpPr/>
          <p:nvPr/>
        </p:nvSpPr>
        <p:spPr>
          <a:xfrm>
            <a:off x="45001" y="44700"/>
            <a:ext cx="9054000" cy="50541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4"/>
          <p:cNvSpPr/>
          <p:nvPr/>
        </p:nvSpPr>
        <p:spPr>
          <a:xfrm>
            <a:off x="44999" y="44647"/>
            <a:ext cx="9053306" cy="5054207"/>
          </a:xfrm>
          <a:custGeom>
            <a:avLst/>
            <a:gdLst/>
            <a:ahLst/>
            <a:cxnLst/>
            <a:rect l="l" t="t" r="r" b="b"/>
            <a:pathLst>
              <a:path w="285751" h="160770" extrusionOk="0">
                <a:moveTo>
                  <a:pt x="0" y="0"/>
                </a:moveTo>
                <a:lnTo>
                  <a:pt x="0" y="21669"/>
                </a:lnTo>
                <a:lnTo>
                  <a:pt x="141839" y="160258"/>
                </a:lnTo>
                <a:cubicBezTo>
                  <a:pt x="141839" y="160270"/>
                  <a:pt x="141863" y="160305"/>
                  <a:pt x="141899" y="160341"/>
                </a:cubicBezTo>
                <a:cubicBezTo>
                  <a:pt x="141851" y="160317"/>
                  <a:pt x="141816" y="160305"/>
                  <a:pt x="141804" y="160305"/>
                </a:cubicBezTo>
                <a:lnTo>
                  <a:pt x="0" y="49066"/>
                </a:lnTo>
                <a:lnTo>
                  <a:pt x="0" y="72187"/>
                </a:lnTo>
                <a:lnTo>
                  <a:pt x="141780" y="160329"/>
                </a:lnTo>
                <a:cubicBezTo>
                  <a:pt x="141792" y="160341"/>
                  <a:pt x="141804" y="160377"/>
                  <a:pt x="141851" y="160413"/>
                </a:cubicBezTo>
                <a:cubicBezTo>
                  <a:pt x="141804" y="160389"/>
                  <a:pt x="141780" y="160389"/>
                  <a:pt x="141756" y="160389"/>
                </a:cubicBezTo>
                <a:lnTo>
                  <a:pt x="0" y="92392"/>
                </a:lnTo>
                <a:lnTo>
                  <a:pt x="0" y="110621"/>
                </a:lnTo>
                <a:lnTo>
                  <a:pt x="141744" y="160436"/>
                </a:lnTo>
                <a:cubicBezTo>
                  <a:pt x="141756" y="160448"/>
                  <a:pt x="141792" y="160472"/>
                  <a:pt x="141839" y="160496"/>
                </a:cubicBezTo>
                <a:lnTo>
                  <a:pt x="141732" y="160496"/>
                </a:lnTo>
                <a:lnTo>
                  <a:pt x="0" y="127516"/>
                </a:lnTo>
                <a:lnTo>
                  <a:pt x="0" y="143530"/>
                </a:lnTo>
                <a:lnTo>
                  <a:pt x="141720" y="160555"/>
                </a:lnTo>
                <a:cubicBezTo>
                  <a:pt x="141732" y="160555"/>
                  <a:pt x="141756" y="160567"/>
                  <a:pt x="141804" y="160591"/>
                </a:cubicBezTo>
                <a:cubicBezTo>
                  <a:pt x="141744" y="160603"/>
                  <a:pt x="141697" y="160603"/>
                  <a:pt x="141685" y="160615"/>
                </a:cubicBezTo>
                <a:lnTo>
                  <a:pt x="0" y="159079"/>
                </a:lnTo>
                <a:lnTo>
                  <a:pt x="0" y="160746"/>
                </a:lnTo>
                <a:lnTo>
                  <a:pt x="141018" y="160746"/>
                </a:lnTo>
                <a:lnTo>
                  <a:pt x="141697" y="160686"/>
                </a:lnTo>
                <a:cubicBezTo>
                  <a:pt x="141720" y="160686"/>
                  <a:pt x="141756" y="160710"/>
                  <a:pt x="141816" y="160710"/>
                </a:cubicBezTo>
                <a:cubicBezTo>
                  <a:pt x="141780" y="160722"/>
                  <a:pt x="141744" y="160734"/>
                  <a:pt x="141732" y="160746"/>
                </a:cubicBezTo>
                <a:lnTo>
                  <a:pt x="141661" y="160758"/>
                </a:lnTo>
                <a:lnTo>
                  <a:pt x="142744" y="160758"/>
                </a:lnTo>
                <a:lnTo>
                  <a:pt x="142649" y="160746"/>
                </a:lnTo>
                <a:cubicBezTo>
                  <a:pt x="142637" y="160734"/>
                  <a:pt x="142613" y="160734"/>
                  <a:pt x="142578" y="160722"/>
                </a:cubicBezTo>
                <a:cubicBezTo>
                  <a:pt x="142649" y="160722"/>
                  <a:pt x="142697" y="160722"/>
                  <a:pt x="142709" y="160710"/>
                </a:cubicBezTo>
                <a:lnTo>
                  <a:pt x="143280" y="160770"/>
                </a:lnTo>
                <a:lnTo>
                  <a:pt x="285750" y="160770"/>
                </a:lnTo>
                <a:lnTo>
                  <a:pt x="285750" y="160651"/>
                </a:lnTo>
                <a:lnTo>
                  <a:pt x="142685" y="160615"/>
                </a:lnTo>
                <a:cubicBezTo>
                  <a:pt x="142649" y="160615"/>
                  <a:pt x="142625" y="160603"/>
                  <a:pt x="142590" y="160603"/>
                </a:cubicBezTo>
                <a:cubicBezTo>
                  <a:pt x="142625" y="160591"/>
                  <a:pt x="142649" y="160591"/>
                  <a:pt x="142673" y="160567"/>
                </a:cubicBezTo>
                <a:lnTo>
                  <a:pt x="285738" y="148280"/>
                </a:lnTo>
                <a:lnTo>
                  <a:pt x="285738" y="132385"/>
                </a:lnTo>
                <a:lnTo>
                  <a:pt x="142697" y="160508"/>
                </a:lnTo>
                <a:lnTo>
                  <a:pt x="142578" y="160508"/>
                </a:lnTo>
                <a:cubicBezTo>
                  <a:pt x="142601" y="160496"/>
                  <a:pt x="142637" y="160484"/>
                  <a:pt x="142649" y="160472"/>
                </a:cubicBezTo>
                <a:lnTo>
                  <a:pt x="285750" y="115740"/>
                </a:lnTo>
                <a:lnTo>
                  <a:pt x="285750" y="97929"/>
                </a:lnTo>
                <a:lnTo>
                  <a:pt x="142673" y="160424"/>
                </a:lnTo>
                <a:cubicBezTo>
                  <a:pt x="142649" y="160424"/>
                  <a:pt x="142613" y="160436"/>
                  <a:pt x="142554" y="160448"/>
                </a:cubicBezTo>
                <a:cubicBezTo>
                  <a:pt x="142578" y="160436"/>
                  <a:pt x="142590" y="160413"/>
                  <a:pt x="142613" y="160389"/>
                </a:cubicBezTo>
                <a:lnTo>
                  <a:pt x="285750" y="78355"/>
                </a:lnTo>
                <a:lnTo>
                  <a:pt x="285750" y="56185"/>
                </a:lnTo>
                <a:lnTo>
                  <a:pt x="142625" y="160305"/>
                </a:lnTo>
                <a:cubicBezTo>
                  <a:pt x="142613" y="160305"/>
                  <a:pt x="142566" y="160317"/>
                  <a:pt x="142506" y="160341"/>
                </a:cubicBezTo>
                <a:cubicBezTo>
                  <a:pt x="142518" y="160317"/>
                  <a:pt x="142554" y="160305"/>
                  <a:pt x="142554" y="160270"/>
                </a:cubicBezTo>
                <a:lnTo>
                  <a:pt x="285750" y="30278"/>
                </a:lnTo>
                <a:lnTo>
                  <a:pt x="285750" y="0"/>
                </a:lnTo>
                <a:lnTo>
                  <a:pt x="284595" y="0"/>
                </a:lnTo>
                <a:lnTo>
                  <a:pt x="142554" y="160222"/>
                </a:lnTo>
                <a:cubicBezTo>
                  <a:pt x="142530" y="160222"/>
                  <a:pt x="142506" y="160258"/>
                  <a:pt x="142447" y="160305"/>
                </a:cubicBezTo>
                <a:cubicBezTo>
                  <a:pt x="142459" y="160270"/>
                  <a:pt x="142470" y="160246"/>
                  <a:pt x="142470" y="160222"/>
                </a:cubicBezTo>
                <a:lnTo>
                  <a:pt x="256116" y="0"/>
                </a:lnTo>
                <a:lnTo>
                  <a:pt x="231684" y="0"/>
                </a:lnTo>
                <a:lnTo>
                  <a:pt x="142459" y="160174"/>
                </a:lnTo>
                <a:cubicBezTo>
                  <a:pt x="142447" y="160186"/>
                  <a:pt x="142411" y="160210"/>
                  <a:pt x="142375" y="160270"/>
                </a:cubicBezTo>
                <a:cubicBezTo>
                  <a:pt x="142375" y="160246"/>
                  <a:pt x="142387" y="160210"/>
                  <a:pt x="142387" y="160198"/>
                </a:cubicBezTo>
                <a:lnTo>
                  <a:pt x="210015" y="0"/>
                </a:lnTo>
                <a:lnTo>
                  <a:pt x="190215" y="0"/>
                </a:lnTo>
                <a:lnTo>
                  <a:pt x="142351" y="160139"/>
                </a:lnTo>
                <a:cubicBezTo>
                  <a:pt x="142340" y="160151"/>
                  <a:pt x="142328" y="160186"/>
                  <a:pt x="142292" y="160246"/>
                </a:cubicBezTo>
                <a:lnTo>
                  <a:pt x="142292" y="160151"/>
                </a:lnTo>
                <a:lnTo>
                  <a:pt x="171677" y="0"/>
                </a:lnTo>
                <a:lnTo>
                  <a:pt x="153924" y="0"/>
                </a:lnTo>
                <a:lnTo>
                  <a:pt x="142232" y="160115"/>
                </a:lnTo>
                <a:cubicBezTo>
                  <a:pt x="142232" y="160127"/>
                  <a:pt x="142220" y="160151"/>
                  <a:pt x="142209" y="160210"/>
                </a:cubicBezTo>
                <a:cubicBezTo>
                  <a:pt x="142197" y="160174"/>
                  <a:pt x="142197" y="160127"/>
                  <a:pt x="142173" y="160115"/>
                </a:cubicBezTo>
                <a:lnTo>
                  <a:pt x="136565" y="0"/>
                </a:lnTo>
                <a:lnTo>
                  <a:pt x="118991" y="0"/>
                </a:lnTo>
                <a:lnTo>
                  <a:pt x="142149" y="160174"/>
                </a:lnTo>
                <a:lnTo>
                  <a:pt x="142149" y="160258"/>
                </a:lnTo>
                <a:cubicBezTo>
                  <a:pt x="142113" y="160198"/>
                  <a:pt x="142101" y="160174"/>
                  <a:pt x="142089" y="160151"/>
                </a:cubicBezTo>
                <a:lnTo>
                  <a:pt x="100739" y="0"/>
                </a:lnTo>
                <a:lnTo>
                  <a:pt x="81439" y="0"/>
                </a:lnTo>
                <a:lnTo>
                  <a:pt x="142042" y="160151"/>
                </a:lnTo>
                <a:cubicBezTo>
                  <a:pt x="142042" y="160163"/>
                  <a:pt x="142042" y="160198"/>
                  <a:pt x="142054" y="160258"/>
                </a:cubicBezTo>
                <a:cubicBezTo>
                  <a:pt x="142030" y="160210"/>
                  <a:pt x="142018" y="160198"/>
                  <a:pt x="141994" y="160186"/>
                </a:cubicBezTo>
                <a:lnTo>
                  <a:pt x="60460" y="0"/>
                </a:lnTo>
                <a:lnTo>
                  <a:pt x="37064" y="0"/>
                </a:lnTo>
                <a:lnTo>
                  <a:pt x="141935" y="160186"/>
                </a:lnTo>
                <a:cubicBezTo>
                  <a:pt x="141935" y="160198"/>
                  <a:pt x="141959" y="160222"/>
                  <a:pt x="141970" y="160270"/>
                </a:cubicBezTo>
                <a:cubicBezTo>
                  <a:pt x="141923" y="160246"/>
                  <a:pt x="141899" y="160210"/>
                  <a:pt x="141875" y="160198"/>
                </a:cubicBezTo>
                <a:lnTo>
                  <a:pt x="10097" y="0"/>
                </a:ln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4"/>
          <p:cNvSpPr/>
          <p:nvPr/>
        </p:nvSpPr>
        <p:spPr>
          <a:xfrm>
            <a:off x="585001" y="404550"/>
            <a:ext cx="7974000" cy="43344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4"/>
          <p:cNvSpPr/>
          <p:nvPr/>
        </p:nvSpPr>
        <p:spPr>
          <a:xfrm>
            <a:off x="630001" y="449550"/>
            <a:ext cx="7884000" cy="42444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4"/>
          <p:cNvSpPr/>
          <p:nvPr/>
        </p:nvSpPr>
        <p:spPr>
          <a:xfrm>
            <a:off x="719976" y="539550"/>
            <a:ext cx="7704000" cy="4064400"/>
          </a:xfrm>
          <a:prstGeom prst="round2SameRect">
            <a:avLst>
              <a:gd name="adj1" fmla="val 10524"/>
              <a:gd name="adj2" fmla="val 0"/>
            </a:avLst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4"/>
          <p:cNvSpPr/>
          <p:nvPr/>
        </p:nvSpPr>
        <p:spPr>
          <a:xfrm>
            <a:off x="719975" y="1396800"/>
            <a:ext cx="7704000" cy="32076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4"/>
          <p:cNvSpPr txBox="1">
            <a:spLocks noGrp="1"/>
          </p:cNvSpPr>
          <p:nvPr>
            <p:ph type="title"/>
          </p:nvPr>
        </p:nvSpPr>
        <p:spPr>
          <a:xfrm>
            <a:off x="720000" y="630000"/>
            <a:ext cx="7704000" cy="67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01" name="Google Shape;301;p4"/>
          <p:cNvSpPr txBox="1">
            <a:spLocks noGrp="1"/>
          </p:cNvSpPr>
          <p:nvPr>
            <p:ph type="body" idx="1"/>
          </p:nvPr>
        </p:nvSpPr>
        <p:spPr>
          <a:xfrm>
            <a:off x="720000" y="1395900"/>
            <a:ext cx="7704000" cy="320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98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"/>
              <a:buAutoNum type="arabicPeriod"/>
              <a:defRPr sz="1100"/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5"/>
          <p:cNvSpPr/>
          <p:nvPr/>
        </p:nvSpPr>
        <p:spPr>
          <a:xfrm>
            <a:off x="45001" y="44700"/>
            <a:ext cx="9054000" cy="50541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5"/>
          <p:cNvSpPr/>
          <p:nvPr/>
        </p:nvSpPr>
        <p:spPr>
          <a:xfrm>
            <a:off x="44999" y="44647"/>
            <a:ext cx="9053306" cy="5054207"/>
          </a:xfrm>
          <a:custGeom>
            <a:avLst/>
            <a:gdLst/>
            <a:ahLst/>
            <a:cxnLst/>
            <a:rect l="l" t="t" r="r" b="b"/>
            <a:pathLst>
              <a:path w="285751" h="160770" extrusionOk="0">
                <a:moveTo>
                  <a:pt x="0" y="0"/>
                </a:moveTo>
                <a:lnTo>
                  <a:pt x="0" y="21669"/>
                </a:lnTo>
                <a:lnTo>
                  <a:pt x="141839" y="160258"/>
                </a:lnTo>
                <a:cubicBezTo>
                  <a:pt x="141839" y="160270"/>
                  <a:pt x="141863" y="160305"/>
                  <a:pt x="141899" y="160341"/>
                </a:cubicBezTo>
                <a:cubicBezTo>
                  <a:pt x="141851" y="160317"/>
                  <a:pt x="141816" y="160305"/>
                  <a:pt x="141804" y="160305"/>
                </a:cubicBezTo>
                <a:lnTo>
                  <a:pt x="0" y="49066"/>
                </a:lnTo>
                <a:lnTo>
                  <a:pt x="0" y="72187"/>
                </a:lnTo>
                <a:lnTo>
                  <a:pt x="141780" y="160329"/>
                </a:lnTo>
                <a:cubicBezTo>
                  <a:pt x="141792" y="160341"/>
                  <a:pt x="141804" y="160377"/>
                  <a:pt x="141851" y="160413"/>
                </a:cubicBezTo>
                <a:cubicBezTo>
                  <a:pt x="141804" y="160389"/>
                  <a:pt x="141780" y="160389"/>
                  <a:pt x="141756" y="160389"/>
                </a:cubicBezTo>
                <a:lnTo>
                  <a:pt x="0" y="92392"/>
                </a:lnTo>
                <a:lnTo>
                  <a:pt x="0" y="110621"/>
                </a:lnTo>
                <a:lnTo>
                  <a:pt x="141744" y="160436"/>
                </a:lnTo>
                <a:cubicBezTo>
                  <a:pt x="141756" y="160448"/>
                  <a:pt x="141792" y="160472"/>
                  <a:pt x="141839" y="160496"/>
                </a:cubicBezTo>
                <a:lnTo>
                  <a:pt x="141732" y="160496"/>
                </a:lnTo>
                <a:lnTo>
                  <a:pt x="0" y="127516"/>
                </a:lnTo>
                <a:lnTo>
                  <a:pt x="0" y="143530"/>
                </a:lnTo>
                <a:lnTo>
                  <a:pt x="141720" y="160555"/>
                </a:lnTo>
                <a:cubicBezTo>
                  <a:pt x="141732" y="160555"/>
                  <a:pt x="141756" y="160567"/>
                  <a:pt x="141804" y="160591"/>
                </a:cubicBezTo>
                <a:cubicBezTo>
                  <a:pt x="141744" y="160603"/>
                  <a:pt x="141697" y="160603"/>
                  <a:pt x="141685" y="160615"/>
                </a:cubicBezTo>
                <a:lnTo>
                  <a:pt x="0" y="159079"/>
                </a:lnTo>
                <a:lnTo>
                  <a:pt x="0" y="160746"/>
                </a:lnTo>
                <a:lnTo>
                  <a:pt x="141018" y="160746"/>
                </a:lnTo>
                <a:lnTo>
                  <a:pt x="141697" y="160686"/>
                </a:lnTo>
                <a:cubicBezTo>
                  <a:pt x="141720" y="160686"/>
                  <a:pt x="141756" y="160710"/>
                  <a:pt x="141816" y="160710"/>
                </a:cubicBezTo>
                <a:cubicBezTo>
                  <a:pt x="141780" y="160722"/>
                  <a:pt x="141744" y="160734"/>
                  <a:pt x="141732" y="160746"/>
                </a:cubicBezTo>
                <a:lnTo>
                  <a:pt x="141661" y="160758"/>
                </a:lnTo>
                <a:lnTo>
                  <a:pt x="142744" y="160758"/>
                </a:lnTo>
                <a:lnTo>
                  <a:pt x="142649" y="160746"/>
                </a:lnTo>
                <a:cubicBezTo>
                  <a:pt x="142637" y="160734"/>
                  <a:pt x="142613" y="160734"/>
                  <a:pt x="142578" y="160722"/>
                </a:cubicBezTo>
                <a:cubicBezTo>
                  <a:pt x="142649" y="160722"/>
                  <a:pt x="142697" y="160722"/>
                  <a:pt x="142709" y="160710"/>
                </a:cubicBezTo>
                <a:lnTo>
                  <a:pt x="143280" y="160770"/>
                </a:lnTo>
                <a:lnTo>
                  <a:pt x="285750" y="160770"/>
                </a:lnTo>
                <a:lnTo>
                  <a:pt x="285750" y="160651"/>
                </a:lnTo>
                <a:lnTo>
                  <a:pt x="142685" y="160615"/>
                </a:lnTo>
                <a:cubicBezTo>
                  <a:pt x="142649" y="160615"/>
                  <a:pt x="142625" y="160603"/>
                  <a:pt x="142590" y="160603"/>
                </a:cubicBezTo>
                <a:cubicBezTo>
                  <a:pt x="142625" y="160591"/>
                  <a:pt x="142649" y="160591"/>
                  <a:pt x="142673" y="160567"/>
                </a:cubicBezTo>
                <a:lnTo>
                  <a:pt x="285738" y="148280"/>
                </a:lnTo>
                <a:lnTo>
                  <a:pt x="285738" y="132385"/>
                </a:lnTo>
                <a:lnTo>
                  <a:pt x="142697" y="160508"/>
                </a:lnTo>
                <a:lnTo>
                  <a:pt x="142578" y="160508"/>
                </a:lnTo>
                <a:cubicBezTo>
                  <a:pt x="142601" y="160496"/>
                  <a:pt x="142637" y="160484"/>
                  <a:pt x="142649" y="160472"/>
                </a:cubicBezTo>
                <a:lnTo>
                  <a:pt x="285750" y="115740"/>
                </a:lnTo>
                <a:lnTo>
                  <a:pt x="285750" y="97929"/>
                </a:lnTo>
                <a:lnTo>
                  <a:pt x="142673" y="160424"/>
                </a:lnTo>
                <a:cubicBezTo>
                  <a:pt x="142649" y="160424"/>
                  <a:pt x="142613" y="160436"/>
                  <a:pt x="142554" y="160448"/>
                </a:cubicBezTo>
                <a:cubicBezTo>
                  <a:pt x="142578" y="160436"/>
                  <a:pt x="142590" y="160413"/>
                  <a:pt x="142613" y="160389"/>
                </a:cubicBezTo>
                <a:lnTo>
                  <a:pt x="285750" y="78355"/>
                </a:lnTo>
                <a:lnTo>
                  <a:pt x="285750" y="56185"/>
                </a:lnTo>
                <a:lnTo>
                  <a:pt x="142625" y="160305"/>
                </a:lnTo>
                <a:cubicBezTo>
                  <a:pt x="142613" y="160305"/>
                  <a:pt x="142566" y="160317"/>
                  <a:pt x="142506" y="160341"/>
                </a:cubicBezTo>
                <a:cubicBezTo>
                  <a:pt x="142518" y="160317"/>
                  <a:pt x="142554" y="160305"/>
                  <a:pt x="142554" y="160270"/>
                </a:cubicBezTo>
                <a:lnTo>
                  <a:pt x="285750" y="30278"/>
                </a:lnTo>
                <a:lnTo>
                  <a:pt x="285750" y="0"/>
                </a:lnTo>
                <a:lnTo>
                  <a:pt x="284595" y="0"/>
                </a:lnTo>
                <a:lnTo>
                  <a:pt x="142554" y="160222"/>
                </a:lnTo>
                <a:cubicBezTo>
                  <a:pt x="142530" y="160222"/>
                  <a:pt x="142506" y="160258"/>
                  <a:pt x="142447" y="160305"/>
                </a:cubicBezTo>
                <a:cubicBezTo>
                  <a:pt x="142459" y="160270"/>
                  <a:pt x="142470" y="160246"/>
                  <a:pt x="142470" y="160222"/>
                </a:cubicBezTo>
                <a:lnTo>
                  <a:pt x="256116" y="0"/>
                </a:lnTo>
                <a:lnTo>
                  <a:pt x="231684" y="0"/>
                </a:lnTo>
                <a:lnTo>
                  <a:pt x="142459" y="160174"/>
                </a:lnTo>
                <a:cubicBezTo>
                  <a:pt x="142447" y="160186"/>
                  <a:pt x="142411" y="160210"/>
                  <a:pt x="142375" y="160270"/>
                </a:cubicBezTo>
                <a:cubicBezTo>
                  <a:pt x="142375" y="160246"/>
                  <a:pt x="142387" y="160210"/>
                  <a:pt x="142387" y="160198"/>
                </a:cubicBezTo>
                <a:lnTo>
                  <a:pt x="210015" y="0"/>
                </a:lnTo>
                <a:lnTo>
                  <a:pt x="190215" y="0"/>
                </a:lnTo>
                <a:lnTo>
                  <a:pt x="142351" y="160139"/>
                </a:lnTo>
                <a:cubicBezTo>
                  <a:pt x="142340" y="160151"/>
                  <a:pt x="142328" y="160186"/>
                  <a:pt x="142292" y="160246"/>
                </a:cubicBezTo>
                <a:lnTo>
                  <a:pt x="142292" y="160151"/>
                </a:lnTo>
                <a:lnTo>
                  <a:pt x="171677" y="0"/>
                </a:lnTo>
                <a:lnTo>
                  <a:pt x="153924" y="0"/>
                </a:lnTo>
                <a:lnTo>
                  <a:pt x="142232" y="160115"/>
                </a:lnTo>
                <a:cubicBezTo>
                  <a:pt x="142232" y="160127"/>
                  <a:pt x="142220" y="160151"/>
                  <a:pt x="142209" y="160210"/>
                </a:cubicBezTo>
                <a:cubicBezTo>
                  <a:pt x="142197" y="160174"/>
                  <a:pt x="142197" y="160127"/>
                  <a:pt x="142173" y="160115"/>
                </a:cubicBezTo>
                <a:lnTo>
                  <a:pt x="136565" y="0"/>
                </a:lnTo>
                <a:lnTo>
                  <a:pt x="118991" y="0"/>
                </a:lnTo>
                <a:lnTo>
                  <a:pt x="142149" y="160174"/>
                </a:lnTo>
                <a:lnTo>
                  <a:pt x="142149" y="160258"/>
                </a:lnTo>
                <a:cubicBezTo>
                  <a:pt x="142113" y="160198"/>
                  <a:pt x="142101" y="160174"/>
                  <a:pt x="142089" y="160151"/>
                </a:cubicBezTo>
                <a:lnTo>
                  <a:pt x="100739" y="0"/>
                </a:lnTo>
                <a:lnTo>
                  <a:pt x="81439" y="0"/>
                </a:lnTo>
                <a:lnTo>
                  <a:pt x="142042" y="160151"/>
                </a:lnTo>
                <a:cubicBezTo>
                  <a:pt x="142042" y="160163"/>
                  <a:pt x="142042" y="160198"/>
                  <a:pt x="142054" y="160258"/>
                </a:cubicBezTo>
                <a:cubicBezTo>
                  <a:pt x="142030" y="160210"/>
                  <a:pt x="142018" y="160198"/>
                  <a:pt x="141994" y="160186"/>
                </a:cubicBezTo>
                <a:lnTo>
                  <a:pt x="60460" y="0"/>
                </a:lnTo>
                <a:lnTo>
                  <a:pt x="37064" y="0"/>
                </a:lnTo>
                <a:lnTo>
                  <a:pt x="141935" y="160186"/>
                </a:lnTo>
                <a:cubicBezTo>
                  <a:pt x="141935" y="160198"/>
                  <a:pt x="141959" y="160222"/>
                  <a:pt x="141970" y="160270"/>
                </a:cubicBezTo>
                <a:cubicBezTo>
                  <a:pt x="141923" y="160246"/>
                  <a:pt x="141899" y="160210"/>
                  <a:pt x="141875" y="160198"/>
                </a:cubicBezTo>
                <a:lnTo>
                  <a:pt x="10097" y="0"/>
                </a:ln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5"/>
          <p:cNvSpPr/>
          <p:nvPr/>
        </p:nvSpPr>
        <p:spPr>
          <a:xfrm>
            <a:off x="585001" y="404550"/>
            <a:ext cx="7974000" cy="43344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5"/>
          <p:cNvSpPr/>
          <p:nvPr/>
        </p:nvSpPr>
        <p:spPr>
          <a:xfrm>
            <a:off x="630001" y="449550"/>
            <a:ext cx="7884000" cy="42444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5"/>
          <p:cNvSpPr/>
          <p:nvPr/>
        </p:nvSpPr>
        <p:spPr>
          <a:xfrm>
            <a:off x="719976" y="539550"/>
            <a:ext cx="7704000" cy="4064400"/>
          </a:xfrm>
          <a:prstGeom prst="round2SameRect">
            <a:avLst>
              <a:gd name="adj1" fmla="val 10524"/>
              <a:gd name="adj2" fmla="val 0"/>
            </a:avLst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5"/>
          <p:cNvSpPr/>
          <p:nvPr/>
        </p:nvSpPr>
        <p:spPr>
          <a:xfrm>
            <a:off x="719975" y="1396800"/>
            <a:ext cx="7704000" cy="32076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5"/>
          <p:cNvSpPr txBox="1">
            <a:spLocks noGrp="1"/>
          </p:cNvSpPr>
          <p:nvPr>
            <p:ph type="title"/>
          </p:nvPr>
        </p:nvSpPr>
        <p:spPr>
          <a:xfrm>
            <a:off x="720000" y="630000"/>
            <a:ext cx="7704000" cy="67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10" name="Google Shape;310;p5"/>
          <p:cNvSpPr txBox="1">
            <a:spLocks noGrp="1"/>
          </p:cNvSpPr>
          <p:nvPr>
            <p:ph type="title" idx="2"/>
          </p:nvPr>
        </p:nvSpPr>
        <p:spPr>
          <a:xfrm>
            <a:off x="1247992" y="2631600"/>
            <a:ext cx="30600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11" name="Google Shape;311;p5"/>
          <p:cNvSpPr txBox="1">
            <a:spLocks noGrp="1"/>
          </p:cNvSpPr>
          <p:nvPr>
            <p:ph type="subTitle" idx="1"/>
          </p:nvPr>
        </p:nvSpPr>
        <p:spPr>
          <a:xfrm>
            <a:off x="1247992" y="2970000"/>
            <a:ext cx="30600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12" name="Google Shape;312;p5"/>
          <p:cNvSpPr txBox="1">
            <a:spLocks noGrp="1"/>
          </p:cNvSpPr>
          <p:nvPr>
            <p:ph type="title" idx="3"/>
          </p:nvPr>
        </p:nvSpPr>
        <p:spPr>
          <a:xfrm>
            <a:off x="4835983" y="2631600"/>
            <a:ext cx="30600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13" name="Google Shape;313;p5"/>
          <p:cNvSpPr txBox="1">
            <a:spLocks noGrp="1"/>
          </p:cNvSpPr>
          <p:nvPr>
            <p:ph type="subTitle" idx="4"/>
          </p:nvPr>
        </p:nvSpPr>
        <p:spPr>
          <a:xfrm>
            <a:off x="4835983" y="2970013"/>
            <a:ext cx="30600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6"/>
          <p:cNvSpPr/>
          <p:nvPr/>
        </p:nvSpPr>
        <p:spPr>
          <a:xfrm>
            <a:off x="45001" y="44700"/>
            <a:ext cx="9054000" cy="50541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6"/>
          <p:cNvSpPr/>
          <p:nvPr/>
        </p:nvSpPr>
        <p:spPr>
          <a:xfrm>
            <a:off x="44999" y="44647"/>
            <a:ext cx="9053306" cy="5054207"/>
          </a:xfrm>
          <a:custGeom>
            <a:avLst/>
            <a:gdLst/>
            <a:ahLst/>
            <a:cxnLst/>
            <a:rect l="l" t="t" r="r" b="b"/>
            <a:pathLst>
              <a:path w="285751" h="160770" extrusionOk="0">
                <a:moveTo>
                  <a:pt x="0" y="0"/>
                </a:moveTo>
                <a:lnTo>
                  <a:pt x="0" y="21669"/>
                </a:lnTo>
                <a:lnTo>
                  <a:pt x="141839" y="160258"/>
                </a:lnTo>
                <a:cubicBezTo>
                  <a:pt x="141839" y="160270"/>
                  <a:pt x="141863" y="160305"/>
                  <a:pt x="141899" y="160341"/>
                </a:cubicBezTo>
                <a:cubicBezTo>
                  <a:pt x="141851" y="160317"/>
                  <a:pt x="141816" y="160305"/>
                  <a:pt x="141804" y="160305"/>
                </a:cubicBezTo>
                <a:lnTo>
                  <a:pt x="0" y="49066"/>
                </a:lnTo>
                <a:lnTo>
                  <a:pt x="0" y="72187"/>
                </a:lnTo>
                <a:lnTo>
                  <a:pt x="141780" y="160329"/>
                </a:lnTo>
                <a:cubicBezTo>
                  <a:pt x="141792" y="160341"/>
                  <a:pt x="141804" y="160377"/>
                  <a:pt x="141851" y="160413"/>
                </a:cubicBezTo>
                <a:cubicBezTo>
                  <a:pt x="141804" y="160389"/>
                  <a:pt x="141780" y="160389"/>
                  <a:pt x="141756" y="160389"/>
                </a:cubicBezTo>
                <a:lnTo>
                  <a:pt x="0" y="92392"/>
                </a:lnTo>
                <a:lnTo>
                  <a:pt x="0" y="110621"/>
                </a:lnTo>
                <a:lnTo>
                  <a:pt x="141744" y="160436"/>
                </a:lnTo>
                <a:cubicBezTo>
                  <a:pt x="141756" y="160448"/>
                  <a:pt x="141792" y="160472"/>
                  <a:pt x="141839" y="160496"/>
                </a:cubicBezTo>
                <a:lnTo>
                  <a:pt x="141732" y="160496"/>
                </a:lnTo>
                <a:lnTo>
                  <a:pt x="0" y="127516"/>
                </a:lnTo>
                <a:lnTo>
                  <a:pt x="0" y="143530"/>
                </a:lnTo>
                <a:lnTo>
                  <a:pt x="141720" y="160555"/>
                </a:lnTo>
                <a:cubicBezTo>
                  <a:pt x="141732" y="160555"/>
                  <a:pt x="141756" y="160567"/>
                  <a:pt x="141804" y="160591"/>
                </a:cubicBezTo>
                <a:cubicBezTo>
                  <a:pt x="141744" y="160603"/>
                  <a:pt x="141697" y="160603"/>
                  <a:pt x="141685" y="160615"/>
                </a:cubicBezTo>
                <a:lnTo>
                  <a:pt x="0" y="159079"/>
                </a:lnTo>
                <a:lnTo>
                  <a:pt x="0" y="160746"/>
                </a:lnTo>
                <a:lnTo>
                  <a:pt x="141018" y="160746"/>
                </a:lnTo>
                <a:lnTo>
                  <a:pt x="141697" y="160686"/>
                </a:lnTo>
                <a:cubicBezTo>
                  <a:pt x="141720" y="160686"/>
                  <a:pt x="141756" y="160710"/>
                  <a:pt x="141816" y="160710"/>
                </a:cubicBezTo>
                <a:cubicBezTo>
                  <a:pt x="141780" y="160722"/>
                  <a:pt x="141744" y="160734"/>
                  <a:pt x="141732" y="160746"/>
                </a:cubicBezTo>
                <a:lnTo>
                  <a:pt x="141661" y="160758"/>
                </a:lnTo>
                <a:lnTo>
                  <a:pt x="142744" y="160758"/>
                </a:lnTo>
                <a:lnTo>
                  <a:pt x="142649" y="160746"/>
                </a:lnTo>
                <a:cubicBezTo>
                  <a:pt x="142637" y="160734"/>
                  <a:pt x="142613" y="160734"/>
                  <a:pt x="142578" y="160722"/>
                </a:cubicBezTo>
                <a:cubicBezTo>
                  <a:pt x="142649" y="160722"/>
                  <a:pt x="142697" y="160722"/>
                  <a:pt x="142709" y="160710"/>
                </a:cubicBezTo>
                <a:lnTo>
                  <a:pt x="143280" y="160770"/>
                </a:lnTo>
                <a:lnTo>
                  <a:pt x="285750" y="160770"/>
                </a:lnTo>
                <a:lnTo>
                  <a:pt x="285750" y="160651"/>
                </a:lnTo>
                <a:lnTo>
                  <a:pt x="142685" y="160615"/>
                </a:lnTo>
                <a:cubicBezTo>
                  <a:pt x="142649" y="160615"/>
                  <a:pt x="142625" y="160603"/>
                  <a:pt x="142590" y="160603"/>
                </a:cubicBezTo>
                <a:cubicBezTo>
                  <a:pt x="142625" y="160591"/>
                  <a:pt x="142649" y="160591"/>
                  <a:pt x="142673" y="160567"/>
                </a:cubicBezTo>
                <a:lnTo>
                  <a:pt x="285738" y="148280"/>
                </a:lnTo>
                <a:lnTo>
                  <a:pt x="285738" y="132385"/>
                </a:lnTo>
                <a:lnTo>
                  <a:pt x="142697" y="160508"/>
                </a:lnTo>
                <a:lnTo>
                  <a:pt x="142578" y="160508"/>
                </a:lnTo>
                <a:cubicBezTo>
                  <a:pt x="142601" y="160496"/>
                  <a:pt x="142637" y="160484"/>
                  <a:pt x="142649" y="160472"/>
                </a:cubicBezTo>
                <a:lnTo>
                  <a:pt x="285750" y="115740"/>
                </a:lnTo>
                <a:lnTo>
                  <a:pt x="285750" y="97929"/>
                </a:lnTo>
                <a:lnTo>
                  <a:pt x="142673" y="160424"/>
                </a:lnTo>
                <a:cubicBezTo>
                  <a:pt x="142649" y="160424"/>
                  <a:pt x="142613" y="160436"/>
                  <a:pt x="142554" y="160448"/>
                </a:cubicBezTo>
                <a:cubicBezTo>
                  <a:pt x="142578" y="160436"/>
                  <a:pt x="142590" y="160413"/>
                  <a:pt x="142613" y="160389"/>
                </a:cubicBezTo>
                <a:lnTo>
                  <a:pt x="285750" y="78355"/>
                </a:lnTo>
                <a:lnTo>
                  <a:pt x="285750" y="56185"/>
                </a:lnTo>
                <a:lnTo>
                  <a:pt x="142625" y="160305"/>
                </a:lnTo>
                <a:cubicBezTo>
                  <a:pt x="142613" y="160305"/>
                  <a:pt x="142566" y="160317"/>
                  <a:pt x="142506" y="160341"/>
                </a:cubicBezTo>
                <a:cubicBezTo>
                  <a:pt x="142518" y="160317"/>
                  <a:pt x="142554" y="160305"/>
                  <a:pt x="142554" y="160270"/>
                </a:cubicBezTo>
                <a:lnTo>
                  <a:pt x="285750" y="30278"/>
                </a:lnTo>
                <a:lnTo>
                  <a:pt x="285750" y="0"/>
                </a:lnTo>
                <a:lnTo>
                  <a:pt x="284595" y="0"/>
                </a:lnTo>
                <a:lnTo>
                  <a:pt x="142554" y="160222"/>
                </a:lnTo>
                <a:cubicBezTo>
                  <a:pt x="142530" y="160222"/>
                  <a:pt x="142506" y="160258"/>
                  <a:pt x="142447" y="160305"/>
                </a:cubicBezTo>
                <a:cubicBezTo>
                  <a:pt x="142459" y="160270"/>
                  <a:pt x="142470" y="160246"/>
                  <a:pt x="142470" y="160222"/>
                </a:cubicBezTo>
                <a:lnTo>
                  <a:pt x="256116" y="0"/>
                </a:lnTo>
                <a:lnTo>
                  <a:pt x="231684" y="0"/>
                </a:lnTo>
                <a:lnTo>
                  <a:pt x="142459" y="160174"/>
                </a:lnTo>
                <a:cubicBezTo>
                  <a:pt x="142447" y="160186"/>
                  <a:pt x="142411" y="160210"/>
                  <a:pt x="142375" y="160270"/>
                </a:cubicBezTo>
                <a:cubicBezTo>
                  <a:pt x="142375" y="160246"/>
                  <a:pt x="142387" y="160210"/>
                  <a:pt x="142387" y="160198"/>
                </a:cubicBezTo>
                <a:lnTo>
                  <a:pt x="210015" y="0"/>
                </a:lnTo>
                <a:lnTo>
                  <a:pt x="190215" y="0"/>
                </a:lnTo>
                <a:lnTo>
                  <a:pt x="142351" y="160139"/>
                </a:lnTo>
                <a:cubicBezTo>
                  <a:pt x="142340" y="160151"/>
                  <a:pt x="142328" y="160186"/>
                  <a:pt x="142292" y="160246"/>
                </a:cubicBezTo>
                <a:lnTo>
                  <a:pt x="142292" y="160151"/>
                </a:lnTo>
                <a:lnTo>
                  <a:pt x="171677" y="0"/>
                </a:lnTo>
                <a:lnTo>
                  <a:pt x="153924" y="0"/>
                </a:lnTo>
                <a:lnTo>
                  <a:pt x="142232" y="160115"/>
                </a:lnTo>
                <a:cubicBezTo>
                  <a:pt x="142232" y="160127"/>
                  <a:pt x="142220" y="160151"/>
                  <a:pt x="142209" y="160210"/>
                </a:cubicBezTo>
                <a:cubicBezTo>
                  <a:pt x="142197" y="160174"/>
                  <a:pt x="142197" y="160127"/>
                  <a:pt x="142173" y="160115"/>
                </a:cubicBezTo>
                <a:lnTo>
                  <a:pt x="136565" y="0"/>
                </a:lnTo>
                <a:lnTo>
                  <a:pt x="118991" y="0"/>
                </a:lnTo>
                <a:lnTo>
                  <a:pt x="142149" y="160174"/>
                </a:lnTo>
                <a:lnTo>
                  <a:pt x="142149" y="160258"/>
                </a:lnTo>
                <a:cubicBezTo>
                  <a:pt x="142113" y="160198"/>
                  <a:pt x="142101" y="160174"/>
                  <a:pt x="142089" y="160151"/>
                </a:cubicBezTo>
                <a:lnTo>
                  <a:pt x="100739" y="0"/>
                </a:lnTo>
                <a:lnTo>
                  <a:pt x="81439" y="0"/>
                </a:lnTo>
                <a:lnTo>
                  <a:pt x="142042" y="160151"/>
                </a:lnTo>
                <a:cubicBezTo>
                  <a:pt x="142042" y="160163"/>
                  <a:pt x="142042" y="160198"/>
                  <a:pt x="142054" y="160258"/>
                </a:cubicBezTo>
                <a:cubicBezTo>
                  <a:pt x="142030" y="160210"/>
                  <a:pt x="142018" y="160198"/>
                  <a:pt x="141994" y="160186"/>
                </a:cubicBezTo>
                <a:lnTo>
                  <a:pt x="60460" y="0"/>
                </a:lnTo>
                <a:lnTo>
                  <a:pt x="37064" y="0"/>
                </a:lnTo>
                <a:lnTo>
                  <a:pt x="141935" y="160186"/>
                </a:lnTo>
                <a:cubicBezTo>
                  <a:pt x="141935" y="160198"/>
                  <a:pt x="141959" y="160222"/>
                  <a:pt x="141970" y="160270"/>
                </a:cubicBezTo>
                <a:cubicBezTo>
                  <a:pt x="141923" y="160246"/>
                  <a:pt x="141899" y="160210"/>
                  <a:pt x="141875" y="160198"/>
                </a:cubicBezTo>
                <a:lnTo>
                  <a:pt x="10097" y="0"/>
                </a:ln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6"/>
          <p:cNvSpPr/>
          <p:nvPr/>
        </p:nvSpPr>
        <p:spPr>
          <a:xfrm>
            <a:off x="585001" y="404550"/>
            <a:ext cx="7974000" cy="43344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6"/>
          <p:cNvSpPr/>
          <p:nvPr/>
        </p:nvSpPr>
        <p:spPr>
          <a:xfrm>
            <a:off x="630001" y="449550"/>
            <a:ext cx="7884000" cy="42444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6"/>
          <p:cNvSpPr/>
          <p:nvPr/>
        </p:nvSpPr>
        <p:spPr>
          <a:xfrm>
            <a:off x="719976" y="539550"/>
            <a:ext cx="7704000" cy="4064400"/>
          </a:xfrm>
          <a:prstGeom prst="round2SameRect">
            <a:avLst>
              <a:gd name="adj1" fmla="val 10524"/>
              <a:gd name="adj2" fmla="val 0"/>
            </a:avLst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6"/>
          <p:cNvSpPr/>
          <p:nvPr/>
        </p:nvSpPr>
        <p:spPr>
          <a:xfrm>
            <a:off x="719975" y="1396800"/>
            <a:ext cx="7704000" cy="32076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6"/>
          <p:cNvSpPr txBox="1">
            <a:spLocks noGrp="1"/>
          </p:cNvSpPr>
          <p:nvPr>
            <p:ph type="title"/>
          </p:nvPr>
        </p:nvSpPr>
        <p:spPr>
          <a:xfrm>
            <a:off x="720000" y="630000"/>
            <a:ext cx="7704000" cy="67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7"/>
          <p:cNvSpPr/>
          <p:nvPr/>
        </p:nvSpPr>
        <p:spPr>
          <a:xfrm>
            <a:off x="45001" y="44700"/>
            <a:ext cx="9054000" cy="50541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7"/>
          <p:cNvSpPr/>
          <p:nvPr/>
        </p:nvSpPr>
        <p:spPr>
          <a:xfrm>
            <a:off x="44999" y="44647"/>
            <a:ext cx="9053306" cy="5054207"/>
          </a:xfrm>
          <a:custGeom>
            <a:avLst/>
            <a:gdLst/>
            <a:ahLst/>
            <a:cxnLst/>
            <a:rect l="l" t="t" r="r" b="b"/>
            <a:pathLst>
              <a:path w="285751" h="160770" extrusionOk="0">
                <a:moveTo>
                  <a:pt x="0" y="0"/>
                </a:moveTo>
                <a:lnTo>
                  <a:pt x="0" y="21669"/>
                </a:lnTo>
                <a:lnTo>
                  <a:pt x="141839" y="160258"/>
                </a:lnTo>
                <a:cubicBezTo>
                  <a:pt x="141839" y="160270"/>
                  <a:pt x="141863" y="160305"/>
                  <a:pt x="141899" y="160341"/>
                </a:cubicBezTo>
                <a:cubicBezTo>
                  <a:pt x="141851" y="160317"/>
                  <a:pt x="141816" y="160305"/>
                  <a:pt x="141804" y="160305"/>
                </a:cubicBezTo>
                <a:lnTo>
                  <a:pt x="0" y="49066"/>
                </a:lnTo>
                <a:lnTo>
                  <a:pt x="0" y="72187"/>
                </a:lnTo>
                <a:lnTo>
                  <a:pt x="141780" y="160329"/>
                </a:lnTo>
                <a:cubicBezTo>
                  <a:pt x="141792" y="160341"/>
                  <a:pt x="141804" y="160377"/>
                  <a:pt x="141851" y="160413"/>
                </a:cubicBezTo>
                <a:cubicBezTo>
                  <a:pt x="141804" y="160389"/>
                  <a:pt x="141780" y="160389"/>
                  <a:pt x="141756" y="160389"/>
                </a:cubicBezTo>
                <a:lnTo>
                  <a:pt x="0" y="92392"/>
                </a:lnTo>
                <a:lnTo>
                  <a:pt x="0" y="110621"/>
                </a:lnTo>
                <a:lnTo>
                  <a:pt x="141744" y="160436"/>
                </a:lnTo>
                <a:cubicBezTo>
                  <a:pt x="141756" y="160448"/>
                  <a:pt x="141792" y="160472"/>
                  <a:pt x="141839" y="160496"/>
                </a:cubicBezTo>
                <a:lnTo>
                  <a:pt x="141732" y="160496"/>
                </a:lnTo>
                <a:lnTo>
                  <a:pt x="0" y="127516"/>
                </a:lnTo>
                <a:lnTo>
                  <a:pt x="0" y="143530"/>
                </a:lnTo>
                <a:lnTo>
                  <a:pt x="141720" y="160555"/>
                </a:lnTo>
                <a:cubicBezTo>
                  <a:pt x="141732" y="160555"/>
                  <a:pt x="141756" y="160567"/>
                  <a:pt x="141804" y="160591"/>
                </a:cubicBezTo>
                <a:cubicBezTo>
                  <a:pt x="141744" y="160603"/>
                  <a:pt x="141697" y="160603"/>
                  <a:pt x="141685" y="160615"/>
                </a:cubicBezTo>
                <a:lnTo>
                  <a:pt x="0" y="159079"/>
                </a:lnTo>
                <a:lnTo>
                  <a:pt x="0" y="160746"/>
                </a:lnTo>
                <a:lnTo>
                  <a:pt x="141018" y="160746"/>
                </a:lnTo>
                <a:lnTo>
                  <a:pt x="141697" y="160686"/>
                </a:lnTo>
                <a:cubicBezTo>
                  <a:pt x="141720" y="160686"/>
                  <a:pt x="141756" y="160710"/>
                  <a:pt x="141816" y="160710"/>
                </a:cubicBezTo>
                <a:cubicBezTo>
                  <a:pt x="141780" y="160722"/>
                  <a:pt x="141744" y="160734"/>
                  <a:pt x="141732" y="160746"/>
                </a:cubicBezTo>
                <a:lnTo>
                  <a:pt x="141661" y="160758"/>
                </a:lnTo>
                <a:lnTo>
                  <a:pt x="142744" y="160758"/>
                </a:lnTo>
                <a:lnTo>
                  <a:pt x="142649" y="160746"/>
                </a:lnTo>
                <a:cubicBezTo>
                  <a:pt x="142637" y="160734"/>
                  <a:pt x="142613" y="160734"/>
                  <a:pt x="142578" y="160722"/>
                </a:cubicBezTo>
                <a:cubicBezTo>
                  <a:pt x="142649" y="160722"/>
                  <a:pt x="142697" y="160722"/>
                  <a:pt x="142709" y="160710"/>
                </a:cubicBezTo>
                <a:lnTo>
                  <a:pt x="143280" y="160770"/>
                </a:lnTo>
                <a:lnTo>
                  <a:pt x="285750" y="160770"/>
                </a:lnTo>
                <a:lnTo>
                  <a:pt x="285750" y="160651"/>
                </a:lnTo>
                <a:lnTo>
                  <a:pt x="142685" y="160615"/>
                </a:lnTo>
                <a:cubicBezTo>
                  <a:pt x="142649" y="160615"/>
                  <a:pt x="142625" y="160603"/>
                  <a:pt x="142590" y="160603"/>
                </a:cubicBezTo>
                <a:cubicBezTo>
                  <a:pt x="142625" y="160591"/>
                  <a:pt x="142649" y="160591"/>
                  <a:pt x="142673" y="160567"/>
                </a:cubicBezTo>
                <a:lnTo>
                  <a:pt x="285738" y="148280"/>
                </a:lnTo>
                <a:lnTo>
                  <a:pt x="285738" y="132385"/>
                </a:lnTo>
                <a:lnTo>
                  <a:pt x="142697" y="160508"/>
                </a:lnTo>
                <a:lnTo>
                  <a:pt x="142578" y="160508"/>
                </a:lnTo>
                <a:cubicBezTo>
                  <a:pt x="142601" y="160496"/>
                  <a:pt x="142637" y="160484"/>
                  <a:pt x="142649" y="160472"/>
                </a:cubicBezTo>
                <a:lnTo>
                  <a:pt x="285750" y="115740"/>
                </a:lnTo>
                <a:lnTo>
                  <a:pt x="285750" y="97929"/>
                </a:lnTo>
                <a:lnTo>
                  <a:pt x="142673" y="160424"/>
                </a:lnTo>
                <a:cubicBezTo>
                  <a:pt x="142649" y="160424"/>
                  <a:pt x="142613" y="160436"/>
                  <a:pt x="142554" y="160448"/>
                </a:cubicBezTo>
                <a:cubicBezTo>
                  <a:pt x="142578" y="160436"/>
                  <a:pt x="142590" y="160413"/>
                  <a:pt x="142613" y="160389"/>
                </a:cubicBezTo>
                <a:lnTo>
                  <a:pt x="285750" y="78355"/>
                </a:lnTo>
                <a:lnTo>
                  <a:pt x="285750" y="56185"/>
                </a:lnTo>
                <a:lnTo>
                  <a:pt x="142625" y="160305"/>
                </a:lnTo>
                <a:cubicBezTo>
                  <a:pt x="142613" y="160305"/>
                  <a:pt x="142566" y="160317"/>
                  <a:pt x="142506" y="160341"/>
                </a:cubicBezTo>
                <a:cubicBezTo>
                  <a:pt x="142518" y="160317"/>
                  <a:pt x="142554" y="160305"/>
                  <a:pt x="142554" y="160270"/>
                </a:cubicBezTo>
                <a:lnTo>
                  <a:pt x="285750" y="30278"/>
                </a:lnTo>
                <a:lnTo>
                  <a:pt x="285750" y="0"/>
                </a:lnTo>
                <a:lnTo>
                  <a:pt x="284595" y="0"/>
                </a:lnTo>
                <a:lnTo>
                  <a:pt x="142554" y="160222"/>
                </a:lnTo>
                <a:cubicBezTo>
                  <a:pt x="142530" y="160222"/>
                  <a:pt x="142506" y="160258"/>
                  <a:pt x="142447" y="160305"/>
                </a:cubicBezTo>
                <a:cubicBezTo>
                  <a:pt x="142459" y="160270"/>
                  <a:pt x="142470" y="160246"/>
                  <a:pt x="142470" y="160222"/>
                </a:cubicBezTo>
                <a:lnTo>
                  <a:pt x="256116" y="0"/>
                </a:lnTo>
                <a:lnTo>
                  <a:pt x="231684" y="0"/>
                </a:lnTo>
                <a:lnTo>
                  <a:pt x="142459" y="160174"/>
                </a:lnTo>
                <a:cubicBezTo>
                  <a:pt x="142447" y="160186"/>
                  <a:pt x="142411" y="160210"/>
                  <a:pt x="142375" y="160270"/>
                </a:cubicBezTo>
                <a:cubicBezTo>
                  <a:pt x="142375" y="160246"/>
                  <a:pt x="142387" y="160210"/>
                  <a:pt x="142387" y="160198"/>
                </a:cubicBezTo>
                <a:lnTo>
                  <a:pt x="210015" y="0"/>
                </a:lnTo>
                <a:lnTo>
                  <a:pt x="190215" y="0"/>
                </a:lnTo>
                <a:lnTo>
                  <a:pt x="142351" y="160139"/>
                </a:lnTo>
                <a:cubicBezTo>
                  <a:pt x="142340" y="160151"/>
                  <a:pt x="142328" y="160186"/>
                  <a:pt x="142292" y="160246"/>
                </a:cubicBezTo>
                <a:lnTo>
                  <a:pt x="142292" y="160151"/>
                </a:lnTo>
                <a:lnTo>
                  <a:pt x="171677" y="0"/>
                </a:lnTo>
                <a:lnTo>
                  <a:pt x="153924" y="0"/>
                </a:lnTo>
                <a:lnTo>
                  <a:pt x="142232" y="160115"/>
                </a:lnTo>
                <a:cubicBezTo>
                  <a:pt x="142232" y="160127"/>
                  <a:pt x="142220" y="160151"/>
                  <a:pt x="142209" y="160210"/>
                </a:cubicBezTo>
                <a:cubicBezTo>
                  <a:pt x="142197" y="160174"/>
                  <a:pt x="142197" y="160127"/>
                  <a:pt x="142173" y="160115"/>
                </a:cubicBezTo>
                <a:lnTo>
                  <a:pt x="136565" y="0"/>
                </a:lnTo>
                <a:lnTo>
                  <a:pt x="118991" y="0"/>
                </a:lnTo>
                <a:lnTo>
                  <a:pt x="142149" y="160174"/>
                </a:lnTo>
                <a:lnTo>
                  <a:pt x="142149" y="160258"/>
                </a:lnTo>
                <a:cubicBezTo>
                  <a:pt x="142113" y="160198"/>
                  <a:pt x="142101" y="160174"/>
                  <a:pt x="142089" y="160151"/>
                </a:cubicBezTo>
                <a:lnTo>
                  <a:pt x="100739" y="0"/>
                </a:lnTo>
                <a:lnTo>
                  <a:pt x="81439" y="0"/>
                </a:lnTo>
                <a:lnTo>
                  <a:pt x="142042" y="160151"/>
                </a:lnTo>
                <a:cubicBezTo>
                  <a:pt x="142042" y="160163"/>
                  <a:pt x="142042" y="160198"/>
                  <a:pt x="142054" y="160258"/>
                </a:cubicBezTo>
                <a:cubicBezTo>
                  <a:pt x="142030" y="160210"/>
                  <a:pt x="142018" y="160198"/>
                  <a:pt x="141994" y="160186"/>
                </a:cubicBezTo>
                <a:lnTo>
                  <a:pt x="60460" y="0"/>
                </a:lnTo>
                <a:lnTo>
                  <a:pt x="37064" y="0"/>
                </a:lnTo>
                <a:lnTo>
                  <a:pt x="141935" y="160186"/>
                </a:lnTo>
                <a:cubicBezTo>
                  <a:pt x="141935" y="160198"/>
                  <a:pt x="141959" y="160222"/>
                  <a:pt x="141970" y="160270"/>
                </a:cubicBezTo>
                <a:cubicBezTo>
                  <a:pt x="141923" y="160246"/>
                  <a:pt x="141899" y="160210"/>
                  <a:pt x="141875" y="160198"/>
                </a:cubicBezTo>
                <a:lnTo>
                  <a:pt x="10097" y="0"/>
                </a:ln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7"/>
          <p:cNvSpPr/>
          <p:nvPr/>
        </p:nvSpPr>
        <p:spPr>
          <a:xfrm>
            <a:off x="585001" y="404550"/>
            <a:ext cx="7974000" cy="43344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7"/>
          <p:cNvSpPr/>
          <p:nvPr/>
        </p:nvSpPr>
        <p:spPr>
          <a:xfrm>
            <a:off x="630001" y="449550"/>
            <a:ext cx="7884000" cy="42444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7"/>
          <p:cNvSpPr/>
          <p:nvPr/>
        </p:nvSpPr>
        <p:spPr>
          <a:xfrm>
            <a:off x="719976" y="539550"/>
            <a:ext cx="7704000" cy="4064400"/>
          </a:xfrm>
          <a:prstGeom prst="round2SameRect">
            <a:avLst>
              <a:gd name="adj1" fmla="val 10524"/>
              <a:gd name="adj2" fmla="val 0"/>
            </a:avLst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7"/>
          <p:cNvSpPr/>
          <p:nvPr/>
        </p:nvSpPr>
        <p:spPr>
          <a:xfrm>
            <a:off x="719975" y="1396800"/>
            <a:ext cx="7704000" cy="32076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7"/>
          <p:cNvSpPr txBox="1">
            <a:spLocks noGrp="1"/>
          </p:cNvSpPr>
          <p:nvPr>
            <p:ph type="subTitle" idx="1"/>
          </p:nvPr>
        </p:nvSpPr>
        <p:spPr>
          <a:xfrm>
            <a:off x="994520" y="3230250"/>
            <a:ext cx="2612700" cy="10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30" name="Google Shape;330;p7"/>
          <p:cNvSpPr txBox="1">
            <a:spLocks noGrp="1"/>
          </p:cNvSpPr>
          <p:nvPr>
            <p:ph type="title"/>
          </p:nvPr>
        </p:nvSpPr>
        <p:spPr>
          <a:xfrm>
            <a:off x="857270" y="1629450"/>
            <a:ext cx="2887200" cy="160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8"/>
          <p:cNvSpPr/>
          <p:nvPr/>
        </p:nvSpPr>
        <p:spPr>
          <a:xfrm>
            <a:off x="45000" y="44550"/>
            <a:ext cx="9054000" cy="50544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8"/>
          <p:cNvSpPr/>
          <p:nvPr/>
        </p:nvSpPr>
        <p:spPr>
          <a:xfrm>
            <a:off x="90000" y="89550"/>
            <a:ext cx="8964000" cy="49644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8"/>
          <p:cNvSpPr/>
          <p:nvPr/>
        </p:nvSpPr>
        <p:spPr>
          <a:xfrm>
            <a:off x="667575" y="714850"/>
            <a:ext cx="7809000" cy="3713700"/>
          </a:xfrm>
          <a:prstGeom prst="round2SameRect">
            <a:avLst>
              <a:gd name="adj1" fmla="val 18217"/>
              <a:gd name="adj2" fmla="val 0"/>
            </a:avLst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grpSp>
        <p:nvGrpSpPr>
          <p:cNvPr id="335" name="Google Shape;335;p8"/>
          <p:cNvGrpSpPr/>
          <p:nvPr/>
        </p:nvGrpSpPr>
        <p:grpSpPr>
          <a:xfrm>
            <a:off x="129662" y="68400"/>
            <a:ext cx="8884950" cy="5007801"/>
            <a:chOff x="129662" y="68400"/>
            <a:chExt cx="8884950" cy="5007801"/>
          </a:xfrm>
        </p:grpSpPr>
        <p:grpSp>
          <p:nvGrpSpPr>
            <p:cNvPr id="336" name="Google Shape;336;p8"/>
            <p:cNvGrpSpPr/>
            <p:nvPr/>
          </p:nvGrpSpPr>
          <p:grpSpPr>
            <a:xfrm>
              <a:off x="190971" y="1558392"/>
              <a:ext cx="393857" cy="521341"/>
              <a:chOff x="150169" y="1487750"/>
              <a:chExt cx="386134" cy="511119"/>
            </a:xfrm>
          </p:grpSpPr>
          <p:sp>
            <p:nvSpPr>
              <p:cNvPr id="337" name="Google Shape;337;p8"/>
              <p:cNvSpPr/>
              <p:nvPr/>
            </p:nvSpPr>
            <p:spPr>
              <a:xfrm rot="5400000">
                <a:off x="187825" y="1650391"/>
                <a:ext cx="310821" cy="386134"/>
              </a:xfrm>
              <a:custGeom>
                <a:avLst/>
                <a:gdLst/>
                <a:ahLst/>
                <a:cxnLst/>
                <a:rect l="l" t="t" r="r" b="b"/>
                <a:pathLst>
                  <a:path w="7635" h="9485" extrusionOk="0">
                    <a:moveTo>
                      <a:pt x="7018" y="0"/>
                    </a:moveTo>
                    <a:cubicBezTo>
                      <a:pt x="6992" y="0"/>
                      <a:pt x="6965" y="2"/>
                      <a:pt x="6936" y="7"/>
                    </a:cubicBezTo>
                    <a:cubicBezTo>
                      <a:pt x="6345" y="87"/>
                      <a:pt x="6372" y="1593"/>
                      <a:pt x="6264" y="1996"/>
                    </a:cubicBezTo>
                    <a:cubicBezTo>
                      <a:pt x="6076" y="3233"/>
                      <a:pt x="5242" y="4335"/>
                      <a:pt x="4113" y="4953"/>
                    </a:cubicBezTo>
                    <a:cubicBezTo>
                      <a:pt x="3307" y="5383"/>
                      <a:pt x="2339" y="5518"/>
                      <a:pt x="1532" y="5948"/>
                    </a:cubicBezTo>
                    <a:cubicBezTo>
                      <a:pt x="699" y="6378"/>
                      <a:pt x="0" y="7265"/>
                      <a:pt x="188" y="8179"/>
                    </a:cubicBezTo>
                    <a:cubicBezTo>
                      <a:pt x="323" y="8771"/>
                      <a:pt x="860" y="9228"/>
                      <a:pt x="1425" y="9389"/>
                    </a:cubicBezTo>
                    <a:cubicBezTo>
                      <a:pt x="1665" y="9455"/>
                      <a:pt x="1909" y="9485"/>
                      <a:pt x="2155" y="9485"/>
                    </a:cubicBezTo>
                    <a:cubicBezTo>
                      <a:pt x="2514" y="9485"/>
                      <a:pt x="2875" y="9420"/>
                      <a:pt x="3226" y="9308"/>
                    </a:cubicBezTo>
                    <a:cubicBezTo>
                      <a:pt x="4732" y="8878"/>
                      <a:pt x="5995" y="7749"/>
                      <a:pt x="6640" y="6297"/>
                    </a:cubicBezTo>
                    <a:cubicBezTo>
                      <a:pt x="7286" y="4819"/>
                      <a:pt x="7205" y="3206"/>
                      <a:pt x="7286" y="1620"/>
                    </a:cubicBezTo>
                    <a:cubicBezTo>
                      <a:pt x="7311" y="1207"/>
                      <a:pt x="7635" y="0"/>
                      <a:pt x="70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8"/>
              <p:cNvSpPr/>
              <p:nvPr/>
            </p:nvSpPr>
            <p:spPr>
              <a:xfrm rot="5400000">
                <a:off x="142515" y="1508512"/>
                <a:ext cx="403884" cy="362360"/>
              </a:xfrm>
              <a:custGeom>
                <a:avLst/>
                <a:gdLst/>
                <a:ahLst/>
                <a:cxnLst/>
                <a:rect l="l" t="t" r="r" b="b"/>
                <a:pathLst>
                  <a:path w="9921" h="8901" extrusionOk="0">
                    <a:moveTo>
                      <a:pt x="9324" y="0"/>
                    </a:moveTo>
                    <a:cubicBezTo>
                      <a:pt x="8928" y="0"/>
                      <a:pt x="8393" y="824"/>
                      <a:pt x="8065" y="1169"/>
                    </a:cubicBezTo>
                    <a:cubicBezTo>
                      <a:pt x="7528" y="1895"/>
                      <a:pt x="6479" y="2003"/>
                      <a:pt x="5592" y="2137"/>
                    </a:cubicBezTo>
                    <a:cubicBezTo>
                      <a:pt x="4167" y="2326"/>
                      <a:pt x="2769" y="2809"/>
                      <a:pt x="1694" y="3777"/>
                    </a:cubicBezTo>
                    <a:cubicBezTo>
                      <a:pt x="646" y="4745"/>
                      <a:pt x="0" y="6277"/>
                      <a:pt x="350" y="7649"/>
                    </a:cubicBezTo>
                    <a:cubicBezTo>
                      <a:pt x="511" y="8213"/>
                      <a:pt x="834" y="8778"/>
                      <a:pt x="1425" y="8885"/>
                    </a:cubicBezTo>
                    <a:cubicBezTo>
                      <a:pt x="1485" y="8896"/>
                      <a:pt x="1544" y="8901"/>
                      <a:pt x="1604" y="8901"/>
                    </a:cubicBezTo>
                    <a:cubicBezTo>
                      <a:pt x="2005" y="8901"/>
                      <a:pt x="2405" y="8675"/>
                      <a:pt x="2662" y="8348"/>
                    </a:cubicBezTo>
                    <a:cubicBezTo>
                      <a:pt x="2958" y="7971"/>
                      <a:pt x="3119" y="7541"/>
                      <a:pt x="3334" y="7111"/>
                    </a:cubicBezTo>
                    <a:cubicBezTo>
                      <a:pt x="3764" y="6170"/>
                      <a:pt x="4275" y="5175"/>
                      <a:pt x="5108" y="4557"/>
                    </a:cubicBezTo>
                    <a:cubicBezTo>
                      <a:pt x="6022" y="3858"/>
                      <a:pt x="7205" y="3589"/>
                      <a:pt x="8200" y="2971"/>
                    </a:cubicBezTo>
                    <a:cubicBezTo>
                      <a:pt x="8872" y="2567"/>
                      <a:pt x="9920" y="1627"/>
                      <a:pt x="9759" y="712"/>
                    </a:cubicBezTo>
                    <a:cubicBezTo>
                      <a:pt x="9672" y="190"/>
                      <a:pt x="9514" y="0"/>
                      <a:pt x="93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9" name="Google Shape;339;p8"/>
            <p:cNvGrpSpPr/>
            <p:nvPr/>
          </p:nvGrpSpPr>
          <p:grpSpPr>
            <a:xfrm>
              <a:off x="190971" y="3064606"/>
              <a:ext cx="393857" cy="520467"/>
              <a:chOff x="149088" y="3036924"/>
              <a:chExt cx="386134" cy="510262"/>
            </a:xfrm>
          </p:grpSpPr>
          <p:sp>
            <p:nvSpPr>
              <p:cNvPr id="340" name="Google Shape;340;p8"/>
              <p:cNvSpPr/>
              <p:nvPr/>
            </p:nvSpPr>
            <p:spPr>
              <a:xfrm rot="5400000">
                <a:off x="186602" y="2999410"/>
                <a:ext cx="311106" cy="386134"/>
              </a:xfrm>
              <a:custGeom>
                <a:avLst/>
                <a:gdLst/>
                <a:ahLst/>
                <a:cxnLst/>
                <a:rect l="l" t="t" r="r" b="b"/>
                <a:pathLst>
                  <a:path w="7642" h="9485" extrusionOk="0">
                    <a:moveTo>
                      <a:pt x="641" y="1"/>
                    </a:moveTo>
                    <a:cubicBezTo>
                      <a:pt x="0" y="1"/>
                      <a:pt x="329" y="1201"/>
                      <a:pt x="355" y="1618"/>
                    </a:cubicBezTo>
                    <a:cubicBezTo>
                      <a:pt x="436" y="3204"/>
                      <a:pt x="355" y="4817"/>
                      <a:pt x="1001" y="6295"/>
                    </a:cubicBezTo>
                    <a:cubicBezTo>
                      <a:pt x="1646" y="7747"/>
                      <a:pt x="2909" y="8876"/>
                      <a:pt x="4415" y="9333"/>
                    </a:cubicBezTo>
                    <a:cubicBezTo>
                      <a:pt x="4759" y="9427"/>
                      <a:pt x="5111" y="9484"/>
                      <a:pt x="5463" y="9484"/>
                    </a:cubicBezTo>
                    <a:cubicBezTo>
                      <a:pt x="5716" y="9484"/>
                      <a:pt x="5968" y="9455"/>
                      <a:pt x="6216" y="9387"/>
                    </a:cubicBezTo>
                    <a:cubicBezTo>
                      <a:pt x="6781" y="9226"/>
                      <a:pt x="7318" y="8796"/>
                      <a:pt x="7453" y="8177"/>
                    </a:cubicBezTo>
                    <a:cubicBezTo>
                      <a:pt x="7641" y="7263"/>
                      <a:pt x="6915" y="6403"/>
                      <a:pt x="6109" y="5973"/>
                    </a:cubicBezTo>
                    <a:cubicBezTo>
                      <a:pt x="5275" y="5516"/>
                      <a:pt x="4334" y="5381"/>
                      <a:pt x="3474" y="4951"/>
                    </a:cubicBezTo>
                    <a:cubicBezTo>
                      <a:pt x="2372" y="4387"/>
                      <a:pt x="1565" y="3231"/>
                      <a:pt x="1323" y="1994"/>
                    </a:cubicBezTo>
                    <a:cubicBezTo>
                      <a:pt x="1270" y="1591"/>
                      <a:pt x="1296" y="85"/>
                      <a:pt x="705" y="5"/>
                    </a:cubicBezTo>
                    <a:cubicBezTo>
                      <a:pt x="683" y="2"/>
                      <a:pt x="661" y="1"/>
                      <a:pt x="64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8"/>
              <p:cNvSpPr/>
              <p:nvPr/>
            </p:nvSpPr>
            <p:spPr>
              <a:xfrm rot="5400000">
                <a:off x="142615" y="3164064"/>
                <a:ext cx="403884" cy="362360"/>
              </a:xfrm>
              <a:custGeom>
                <a:avLst/>
                <a:gdLst/>
                <a:ahLst/>
                <a:cxnLst/>
                <a:rect l="l" t="t" r="r" b="b"/>
                <a:pathLst>
                  <a:path w="9921" h="8901" extrusionOk="0">
                    <a:moveTo>
                      <a:pt x="567" y="0"/>
                    </a:moveTo>
                    <a:cubicBezTo>
                      <a:pt x="380" y="0"/>
                      <a:pt x="222" y="190"/>
                      <a:pt x="135" y="712"/>
                    </a:cubicBezTo>
                    <a:cubicBezTo>
                      <a:pt x="1" y="1627"/>
                      <a:pt x="995" y="2567"/>
                      <a:pt x="1668" y="2971"/>
                    </a:cubicBezTo>
                    <a:cubicBezTo>
                      <a:pt x="2689" y="3589"/>
                      <a:pt x="3872" y="3831"/>
                      <a:pt x="4759" y="4557"/>
                    </a:cubicBezTo>
                    <a:cubicBezTo>
                      <a:pt x="5620" y="5202"/>
                      <a:pt x="6103" y="6143"/>
                      <a:pt x="6560" y="7111"/>
                    </a:cubicBezTo>
                    <a:cubicBezTo>
                      <a:pt x="6749" y="7541"/>
                      <a:pt x="6910" y="7971"/>
                      <a:pt x="7233" y="8348"/>
                    </a:cubicBezTo>
                    <a:cubicBezTo>
                      <a:pt x="7490" y="8675"/>
                      <a:pt x="7869" y="8901"/>
                      <a:pt x="8282" y="8901"/>
                    </a:cubicBezTo>
                    <a:cubicBezTo>
                      <a:pt x="8344" y="8901"/>
                      <a:pt x="8406" y="8896"/>
                      <a:pt x="8469" y="8885"/>
                    </a:cubicBezTo>
                    <a:cubicBezTo>
                      <a:pt x="9034" y="8778"/>
                      <a:pt x="9410" y="8213"/>
                      <a:pt x="9545" y="7649"/>
                    </a:cubicBezTo>
                    <a:cubicBezTo>
                      <a:pt x="9921" y="6224"/>
                      <a:pt x="9276" y="4745"/>
                      <a:pt x="8200" y="3777"/>
                    </a:cubicBezTo>
                    <a:cubicBezTo>
                      <a:pt x="7125" y="2836"/>
                      <a:pt x="5700" y="2326"/>
                      <a:pt x="4222" y="2137"/>
                    </a:cubicBezTo>
                    <a:cubicBezTo>
                      <a:pt x="3334" y="2003"/>
                      <a:pt x="2313" y="1895"/>
                      <a:pt x="1748" y="1169"/>
                    </a:cubicBezTo>
                    <a:cubicBezTo>
                      <a:pt x="1476" y="824"/>
                      <a:pt x="957" y="0"/>
                      <a:pt x="56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2" name="Google Shape;342;p8"/>
            <p:cNvGrpSpPr/>
            <p:nvPr/>
          </p:nvGrpSpPr>
          <p:grpSpPr>
            <a:xfrm>
              <a:off x="5125161" y="4568439"/>
              <a:ext cx="791301" cy="327167"/>
              <a:chOff x="5701558" y="4293124"/>
              <a:chExt cx="1055068" cy="436223"/>
            </a:xfrm>
          </p:grpSpPr>
          <p:sp>
            <p:nvSpPr>
              <p:cNvPr id="343" name="Google Shape;343;p8"/>
              <p:cNvSpPr/>
              <p:nvPr/>
            </p:nvSpPr>
            <p:spPr>
              <a:xfrm rot="5400000">
                <a:off x="6059347" y="4032069"/>
                <a:ext cx="339489" cy="1055068"/>
              </a:xfrm>
              <a:custGeom>
                <a:avLst/>
                <a:gdLst/>
                <a:ahLst/>
                <a:cxnLst/>
                <a:rect l="l" t="t" r="r" b="b"/>
                <a:pathLst>
                  <a:path w="6131" h="19054" extrusionOk="0">
                    <a:moveTo>
                      <a:pt x="2795" y="1"/>
                    </a:moveTo>
                    <a:cubicBezTo>
                      <a:pt x="2659" y="1"/>
                      <a:pt x="2526" y="14"/>
                      <a:pt x="2394" y="38"/>
                    </a:cubicBezTo>
                    <a:cubicBezTo>
                      <a:pt x="2152" y="173"/>
                      <a:pt x="1883" y="280"/>
                      <a:pt x="1614" y="307"/>
                    </a:cubicBezTo>
                    <a:cubicBezTo>
                      <a:pt x="1453" y="388"/>
                      <a:pt x="1291" y="495"/>
                      <a:pt x="1157" y="657"/>
                    </a:cubicBezTo>
                    <a:cubicBezTo>
                      <a:pt x="1022" y="845"/>
                      <a:pt x="915" y="1006"/>
                      <a:pt x="834" y="1194"/>
                    </a:cubicBezTo>
                    <a:cubicBezTo>
                      <a:pt x="646" y="1866"/>
                      <a:pt x="915" y="2592"/>
                      <a:pt x="1291" y="3157"/>
                    </a:cubicBezTo>
                    <a:cubicBezTo>
                      <a:pt x="1668" y="3802"/>
                      <a:pt x="2178" y="4367"/>
                      <a:pt x="2555" y="5012"/>
                    </a:cubicBezTo>
                    <a:cubicBezTo>
                      <a:pt x="3576" y="6732"/>
                      <a:pt x="2931" y="8561"/>
                      <a:pt x="2017" y="10147"/>
                    </a:cubicBezTo>
                    <a:cubicBezTo>
                      <a:pt x="1372" y="11249"/>
                      <a:pt x="646" y="12324"/>
                      <a:pt x="323" y="13588"/>
                    </a:cubicBezTo>
                    <a:cubicBezTo>
                      <a:pt x="1" y="14986"/>
                      <a:pt x="323" y="16572"/>
                      <a:pt x="1211" y="17701"/>
                    </a:cubicBezTo>
                    <a:cubicBezTo>
                      <a:pt x="1426" y="17970"/>
                      <a:pt x="1641" y="18212"/>
                      <a:pt x="1910" y="18427"/>
                    </a:cubicBezTo>
                    <a:cubicBezTo>
                      <a:pt x="2414" y="18815"/>
                      <a:pt x="2992" y="19053"/>
                      <a:pt x="3567" y="19053"/>
                    </a:cubicBezTo>
                    <a:cubicBezTo>
                      <a:pt x="4189" y="19053"/>
                      <a:pt x="4807" y="18775"/>
                      <a:pt x="5324" y="18104"/>
                    </a:cubicBezTo>
                    <a:cubicBezTo>
                      <a:pt x="5835" y="17378"/>
                      <a:pt x="5942" y="16330"/>
                      <a:pt x="5754" y="15416"/>
                    </a:cubicBezTo>
                    <a:cubicBezTo>
                      <a:pt x="5485" y="14287"/>
                      <a:pt x="4813" y="13319"/>
                      <a:pt x="4571" y="12190"/>
                    </a:cubicBezTo>
                    <a:cubicBezTo>
                      <a:pt x="4033" y="9609"/>
                      <a:pt x="6050" y="7163"/>
                      <a:pt x="6077" y="4528"/>
                    </a:cubicBezTo>
                    <a:cubicBezTo>
                      <a:pt x="6130" y="2807"/>
                      <a:pt x="5109" y="576"/>
                      <a:pt x="3308" y="65"/>
                    </a:cubicBezTo>
                    <a:cubicBezTo>
                      <a:pt x="3130" y="21"/>
                      <a:pt x="2961" y="1"/>
                      <a:pt x="279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8"/>
              <p:cNvSpPr/>
              <p:nvPr/>
            </p:nvSpPr>
            <p:spPr>
              <a:xfrm rot="5400000">
                <a:off x="6079199" y="3942283"/>
                <a:ext cx="291813" cy="993493"/>
              </a:xfrm>
              <a:custGeom>
                <a:avLst/>
                <a:gdLst/>
                <a:ahLst/>
                <a:cxnLst/>
                <a:rect l="l" t="t" r="r" b="b"/>
                <a:pathLst>
                  <a:path w="5270" h="17942" extrusionOk="0">
                    <a:moveTo>
                      <a:pt x="2776" y="0"/>
                    </a:moveTo>
                    <a:cubicBezTo>
                      <a:pt x="2362" y="0"/>
                      <a:pt x="1956" y="339"/>
                      <a:pt x="1775" y="728"/>
                    </a:cubicBezTo>
                    <a:cubicBezTo>
                      <a:pt x="1613" y="1158"/>
                      <a:pt x="1640" y="1615"/>
                      <a:pt x="1775" y="2072"/>
                    </a:cubicBezTo>
                    <a:cubicBezTo>
                      <a:pt x="2044" y="3013"/>
                      <a:pt x="2662" y="3846"/>
                      <a:pt x="2904" y="4814"/>
                    </a:cubicBezTo>
                    <a:cubicBezTo>
                      <a:pt x="3226" y="6373"/>
                      <a:pt x="2554" y="7933"/>
                      <a:pt x="1775" y="9357"/>
                    </a:cubicBezTo>
                    <a:cubicBezTo>
                      <a:pt x="1049" y="10728"/>
                      <a:pt x="135" y="12180"/>
                      <a:pt x="81" y="13766"/>
                    </a:cubicBezTo>
                    <a:cubicBezTo>
                      <a:pt x="0" y="14922"/>
                      <a:pt x="431" y="16132"/>
                      <a:pt x="1210" y="17019"/>
                    </a:cubicBezTo>
                    <a:cubicBezTo>
                      <a:pt x="1677" y="17527"/>
                      <a:pt x="2373" y="17942"/>
                      <a:pt x="3033" y="17942"/>
                    </a:cubicBezTo>
                    <a:cubicBezTo>
                      <a:pt x="3248" y="17942"/>
                      <a:pt x="3459" y="17898"/>
                      <a:pt x="3657" y="17799"/>
                    </a:cubicBezTo>
                    <a:cubicBezTo>
                      <a:pt x="3388" y="17584"/>
                      <a:pt x="3173" y="17342"/>
                      <a:pt x="2958" y="17073"/>
                    </a:cubicBezTo>
                    <a:cubicBezTo>
                      <a:pt x="2070" y="15917"/>
                      <a:pt x="1748" y="14358"/>
                      <a:pt x="2070" y="12960"/>
                    </a:cubicBezTo>
                    <a:cubicBezTo>
                      <a:pt x="2393" y="11696"/>
                      <a:pt x="3119" y="10621"/>
                      <a:pt x="3764" y="9519"/>
                    </a:cubicBezTo>
                    <a:cubicBezTo>
                      <a:pt x="4678" y="7933"/>
                      <a:pt x="5270" y="6051"/>
                      <a:pt x="4302" y="4384"/>
                    </a:cubicBezTo>
                    <a:cubicBezTo>
                      <a:pt x="3925" y="3739"/>
                      <a:pt x="3415" y="3174"/>
                      <a:pt x="2984" y="2529"/>
                    </a:cubicBezTo>
                    <a:cubicBezTo>
                      <a:pt x="2635" y="1937"/>
                      <a:pt x="2366" y="1265"/>
                      <a:pt x="2554" y="593"/>
                    </a:cubicBezTo>
                    <a:cubicBezTo>
                      <a:pt x="2635" y="378"/>
                      <a:pt x="2716" y="217"/>
                      <a:pt x="2850" y="56"/>
                    </a:cubicBezTo>
                    <a:lnTo>
                      <a:pt x="2823" y="2"/>
                    </a:lnTo>
                    <a:cubicBezTo>
                      <a:pt x="2808" y="1"/>
                      <a:pt x="2792" y="0"/>
                      <a:pt x="277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5" name="Google Shape;345;p8"/>
            <p:cNvGrpSpPr/>
            <p:nvPr/>
          </p:nvGrpSpPr>
          <p:grpSpPr>
            <a:xfrm>
              <a:off x="4155264" y="4465093"/>
              <a:ext cx="835024" cy="533860"/>
              <a:chOff x="4472663" y="4151483"/>
              <a:chExt cx="1113365" cy="711813"/>
            </a:xfrm>
          </p:grpSpPr>
          <p:sp>
            <p:nvSpPr>
              <p:cNvPr id="346" name="Google Shape;346;p8"/>
              <p:cNvSpPr/>
              <p:nvPr/>
            </p:nvSpPr>
            <p:spPr>
              <a:xfrm rot="5400000">
                <a:off x="4964777" y="4258601"/>
                <a:ext cx="684847" cy="518674"/>
              </a:xfrm>
              <a:custGeom>
                <a:avLst/>
                <a:gdLst/>
                <a:ahLst/>
                <a:cxnLst/>
                <a:rect l="l" t="t" r="r" b="b"/>
                <a:pathLst>
                  <a:path w="12368" h="9367" extrusionOk="0">
                    <a:moveTo>
                      <a:pt x="8759" y="1"/>
                    </a:moveTo>
                    <a:cubicBezTo>
                      <a:pt x="7582" y="1"/>
                      <a:pt x="6485" y="532"/>
                      <a:pt x="5619" y="1346"/>
                    </a:cubicBezTo>
                    <a:cubicBezTo>
                      <a:pt x="4759" y="2179"/>
                      <a:pt x="4168" y="3255"/>
                      <a:pt x="3711" y="4384"/>
                    </a:cubicBezTo>
                    <a:cubicBezTo>
                      <a:pt x="3361" y="5190"/>
                      <a:pt x="3092" y="6051"/>
                      <a:pt x="2608" y="6750"/>
                    </a:cubicBezTo>
                    <a:cubicBezTo>
                      <a:pt x="2366" y="7153"/>
                      <a:pt x="2017" y="7502"/>
                      <a:pt x="1614" y="7744"/>
                    </a:cubicBezTo>
                    <a:cubicBezTo>
                      <a:pt x="1345" y="7906"/>
                      <a:pt x="807" y="7959"/>
                      <a:pt x="619" y="8174"/>
                    </a:cubicBezTo>
                    <a:cubicBezTo>
                      <a:pt x="1" y="8739"/>
                      <a:pt x="619" y="9277"/>
                      <a:pt x="1318" y="9357"/>
                    </a:cubicBezTo>
                    <a:cubicBezTo>
                      <a:pt x="1409" y="9363"/>
                      <a:pt x="1501" y="9366"/>
                      <a:pt x="1592" y="9366"/>
                    </a:cubicBezTo>
                    <a:cubicBezTo>
                      <a:pt x="2712" y="9366"/>
                      <a:pt x="3829" y="8914"/>
                      <a:pt x="4625" y="8094"/>
                    </a:cubicBezTo>
                    <a:cubicBezTo>
                      <a:pt x="5350" y="7287"/>
                      <a:pt x="5888" y="6158"/>
                      <a:pt x="6937" y="5889"/>
                    </a:cubicBezTo>
                    <a:cubicBezTo>
                      <a:pt x="7096" y="5846"/>
                      <a:pt x="7256" y="5828"/>
                      <a:pt x="7415" y="5828"/>
                    </a:cubicBezTo>
                    <a:cubicBezTo>
                      <a:pt x="8266" y="5828"/>
                      <a:pt x="9121" y="6339"/>
                      <a:pt x="10005" y="6339"/>
                    </a:cubicBezTo>
                    <a:cubicBezTo>
                      <a:pt x="10102" y="6339"/>
                      <a:pt x="10199" y="6333"/>
                      <a:pt x="10297" y="6319"/>
                    </a:cubicBezTo>
                    <a:cubicBezTo>
                      <a:pt x="11265" y="6158"/>
                      <a:pt x="11964" y="5244"/>
                      <a:pt x="12179" y="4276"/>
                    </a:cubicBezTo>
                    <a:cubicBezTo>
                      <a:pt x="12367" y="3282"/>
                      <a:pt x="12152" y="2206"/>
                      <a:pt x="11507" y="1400"/>
                    </a:cubicBezTo>
                    <a:cubicBezTo>
                      <a:pt x="10889" y="593"/>
                      <a:pt x="9894" y="82"/>
                      <a:pt x="8845" y="2"/>
                    </a:cubicBezTo>
                    <a:cubicBezTo>
                      <a:pt x="8816" y="1"/>
                      <a:pt x="8787" y="1"/>
                      <a:pt x="875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47;p8"/>
              <p:cNvSpPr/>
              <p:nvPr/>
            </p:nvSpPr>
            <p:spPr>
              <a:xfrm rot="5400000">
                <a:off x="4409342" y="4262089"/>
                <a:ext cx="683297" cy="519117"/>
              </a:xfrm>
              <a:custGeom>
                <a:avLst/>
                <a:gdLst/>
                <a:ahLst/>
                <a:cxnLst/>
                <a:rect l="l" t="t" r="r" b="b"/>
                <a:pathLst>
                  <a:path w="12340" h="9375" extrusionOk="0">
                    <a:moveTo>
                      <a:pt x="1653" y="0"/>
                    </a:moveTo>
                    <a:cubicBezTo>
                      <a:pt x="1541" y="0"/>
                      <a:pt x="1429" y="5"/>
                      <a:pt x="1317" y="15"/>
                    </a:cubicBezTo>
                    <a:cubicBezTo>
                      <a:pt x="592" y="96"/>
                      <a:pt x="0" y="580"/>
                      <a:pt x="592" y="1198"/>
                    </a:cubicBezTo>
                    <a:cubicBezTo>
                      <a:pt x="807" y="1440"/>
                      <a:pt x="1344" y="1467"/>
                      <a:pt x="1613" y="1628"/>
                    </a:cubicBezTo>
                    <a:cubicBezTo>
                      <a:pt x="1990" y="1897"/>
                      <a:pt x="2312" y="2247"/>
                      <a:pt x="2581" y="2596"/>
                    </a:cubicBezTo>
                    <a:cubicBezTo>
                      <a:pt x="3092" y="3349"/>
                      <a:pt x="3361" y="4182"/>
                      <a:pt x="3683" y="4989"/>
                    </a:cubicBezTo>
                    <a:cubicBezTo>
                      <a:pt x="4167" y="6091"/>
                      <a:pt x="4732" y="7166"/>
                      <a:pt x="5619" y="8027"/>
                    </a:cubicBezTo>
                    <a:cubicBezTo>
                      <a:pt x="6441" y="8823"/>
                      <a:pt x="7534" y="9374"/>
                      <a:pt x="8686" y="9374"/>
                    </a:cubicBezTo>
                    <a:cubicBezTo>
                      <a:pt x="8739" y="9374"/>
                      <a:pt x="8792" y="9373"/>
                      <a:pt x="8845" y="9371"/>
                    </a:cubicBezTo>
                    <a:cubicBezTo>
                      <a:pt x="9840" y="9290"/>
                      <a:pt x="10808" y="8779"/>
                      <a:pt x="11453" y="7973"/>
                    </a:cubicBezTo>
                    <a:cubicBezTo>
                      <a:pt x="12071" y="7166"/>
                      <a:pt x="12340" y="6091"/>
                      <a:pt x="12125" y="5096"/>
                    </a:cubicBezTo>
                    <a:cubicBezTo>
                      <a:pt x="11937" y="4129"/>
                      <a:pt x="11211" y="3161"/>
                      <a:pt x="10270" y="3053"/>
                    </a:cubicBezTo>
                    <a:cubicBezTo>
                      <a:pt x="10163" y="3035"/>
                      <a:pt x="10055" y="3027"/>
                      <a:pt x="9947" y="3027"/>
                    </a:cubicBezTo>
                    <a:cubicBezTo>
                      <a:pt x="9096" y="3027"/>
                      <a:pt x="8230" y="3534"/>
                      <a:pt x="7361" y="3534"/>
                    </a:cubicBezTo>
                    <a:cubicBezTo>
                      <a:pt x="7211" y="3534"/>
                      <a:pt x="7060" y="3519"/>
                      <a:pt x="6909" y="3483"/>
                    </a:cubicBezTo>
                    <a:cubicBezTo>
                      <a:pt x="5834" y="3214"/>
                      <a:pt x="5350" y="2058"/>
                      <a:pt x="4597" y="1252"/>
                    </a:cubicBezTo>
                    <a:cubicBezTo>
                      <a:pt x="3841" y="471"/>
                      <a:pt x="2753" y="0"/>
                      <a:pt x="165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348;p8"/>
              <p:cNvSpPr/>
              <p:nvPr/>
            </p:nvSpPr>
            <p:spPr>
              <a:xfrm rot="5400000">
                <a:off x="5298479" y="4063662"/>
                <a:ext cx="194413" cy="380686"/>
              </a:xfrm>
              <a:custGeom>
                <a:avLst/>
                <a:gdLst/>
                <a:ahLst/>
                <a:cxnLst/>
                <a:rect l="l" t="t" r="r" b="b"/>
                <a:pathLst>
                  <a:path w="3511" h="6875" extrusionOk="0">
                    <a:moveTo>
                      <a:pt x="1850" y="0"/>
                    </a:moveTo>
                    <a:cubicBezTo>
                      <a:pt x="1545" y="0"/>
                      <a:pt x="1261" y="111"/>
                      <a:pt x="1091" y="354"/>
                    </a:cubicBezTo>
                    <a:cubicBezTo>
                      <a:pt x="634" y="864"/>
                      <a:pt x="849" y="1617"/>
                      <a:pt x="903" y="2236"/>
                    </a:cubicBezTo>
                    <a:cubicBezTo>
                      <a:pt x="1011" y="3257"/>
                      <a:pt x="876" y="4306"/>
                      <a:pt x="446" y="5247"/>
                    </a:cubicBezTo>
                    <a:cubicBezTo>
                      <a:pt x="312" y="5462"/>
                      <a:pt x="204" y="5704"/>
                      <a:pt x="150" y="5972"/>
                    </a:cubicBezTo>
                    <a:cubicBezTo>
                      <a:pt x="0" y="6641"/>
                      <a:pt x="251" y="6875"/>
                      <a:pt x="622" y="6875"/>
                    </a:cubicBezTo>
                    <a:cubicBezTo>
                      <a:pt x="1117" y="6875"/>
                      <a:pt x="1825" y="6460"/>
                      <a:pt x="2086" y="6107"/>
                    </a:cubicBezTo>
                    <a:cubicBezTo>
                      <a:pt x="2946" y="5058"/>
                      <a:pt x="3403" y="3768"/>
                      <a:pt x="3484" y="2451"/>
                    </a:cubicBezTo>
                    <a:cubicBezTo>
                      <a:pt x="3511" y="1752"/>
                      <a:pt x="3376" y="999"/>
                      <a:pt x="2893" y="461"/>
                    </a:cubicBezTo>
                    <a:cubicBezTo>
                      <a:pt x="2627" y="166"/>
                      <a:pt x="2223" y="0"/>
                      <a:pt x="185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8"/>
              <p:cNvSpPr/>
              <p:nvPr/>
            </p:nvSpPr>
            <p:spPr>
              <a:xfrm rot="5400000">
                <a:off x="4563612" y="4060534"/>
                <a:ext cx="198234" cy="380132"/>
              </a:xfrm>
              <a:custGeom>
                <a:avLst/>
                <a:gdLst/>
                <a:ahLst/>
                <a:cxnLst/>
                <a:rect l="l" t="t" r="r" b="b"/>
                <a:pathLst>
                  <a:path w="3580" h="6865" extrusionOk="0">
                    <a:moveTo>
                      <a:pt x="622" y="1"/>
                    </a:moveTo>
                    <a:cubicBezTo>
                      <a:pt x="253" y="1"/>
                      <a:pt x="0" y="235"/>
                      <a:pt x="139" y="903"/>
                    </a:cubicBezTo>
                    <a:cubicBezTo>
                      <a:pt x="219" y="1172"/>
                      <a:pt x="327" y="1414"/>
                      <a:pt x="435" y="1629"/>
                    </a:cubicBezTo>
                    <a:cubicBezTo>
                      <a:pt x="865" y="2570"/>
                      <a:pt x="1053" y="3618"/>
                      <a:pt x="918" y="4640"/>
                    </a:cubicBezTo>
                    <a:cubicBezTo>
                      <a:pt x="838" y="5258"/>
                      <a:pt x="676" y="6011"/>
                      <a:pt x="1080" y="6522"/>
                    </a:cubicBezTo>
                    <a:cubicBezTo>
                      <a:pt x="1288" y="6754"/>
                      <a:pt x="1602" y="6864"/>
                      <a:pt x="1925" y="6864"/>
                    </a:cubicBezTo>
                    <a:cubicBezTo>
                      <a:pt x="2312" y="6864"/>
                      <a:pt x="2713" y="6707"/>
                      <a:pt x="2962" y="6414"/>
                    </a:cubicBezTo>
                    <a:cubicBezTo>
                      <a:pt x="3472" y="5904"/>
                      <a:pt x="3580" y="5124"/>
                      <a:pt x="3526" y="4425"/>
                    </a:cubicBezTo>
                    <a:cubicBezTo>
                      <a:pt x="3472" y="3108"/>
                      <a:pt x="2989" y="1817"/>
                      <a:pt x="2074" y="769"/>
                    </a:cubicBezTo>
                    <a:cubicBezTo>
                      <a:pt x="1813" y="416"/>
                      <a:pt x="1114" y="1"/>
                      <a:pt x="62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0" name="Google Shape;350;p8"/>
            <p:cNvGrpSpPr/>
            <p:nvPr/>
          </p:nvGrpSpPr>
          <p:grpSpPr>
            <a:xfrm>
              <a:off x="3229511" y="4570121"/>
              <a:ext cx="791882" cy="323803"/>
              <a:chOff x="2399389" y="4294619"/>
              <a:chExt cx="1055843" cy="431738"/>
            </a:xfrm>
          </p:grpSpPr>
          <p:sp>
            <p:nvSpPr>
              <p:cNvPr id="351" name="Google Shape;351;p8"/>
              <p:cNvSpPr/>
              <p:nvPr/>
            </p:nvSpPr>
            <p:spPr>
              <a:xfrm rot="5400000">
                <a:off x="2758314" y="4029438"/>
                <a:ext cx="337994" cy="1055843"/>
              </a:xfrm>
              <a:custGeom>
                <a:avLst/>
                <a:gdLst/>
                <a:ahLst/>
                <a:cxnLst/>
                <a:rect l="l" t="t" r="r" b="b"/>
                <a:pathLst>
                  <a:path w="6104" h="19068" extrusionOk="0">
                    <a:moveTo>
                      <a:pt x="3599" y="0"/>
                    </a:moveTo>
                    <a:cubicBezTo>
                      <a:pt x="3026" y="0"/>
                      <a:pt x="2444" y="239"/>
                      <a:pt x="1937" y="630"/>
                    </a:cubicBezTo>
                    <a:cubicBezTo>
                      <a:pt x="1695" y="845"/>
                      <a:pt x="1480" y="1087"/>
                      <a:pt x="1211" y="1382"/>
                    </a:cubicBezTo>
                    <a:cubicBezTo>
                      <a:pt x="324" y="2538"/>
                      <a:pt x="1" y="4098"/>
                      <a:pt x="324" y="5496"/>
                    </a:cubicBezTo>
                    <a:cubicBezTo>
                      <a:pt x="619" y="6759"/>
                      <a:pt x="1372" y="7834"/>
                      <a:pt x="2017" y="8937"/>
                    </a:cubicBezTo>
                    <a:cubicBezTo>
                      <a:pt x="2931" y="10523"/>
                      <a:pt x="3523" y="12405"/>
                      <a:pt x="2555" y="14072"/>
                    </a:cubicBezTo>
                    <a:cubicBezTo>
                      <a:pt x="2179" y="14717"/>
                      <a:pt x="1668" y="15281"/>
                      <a:pt x="1264" y="15927"/>
                    </a:cubicBezTo>
                    <a:cubicBezTo>
                      <a:pt x="915" y="16518"/>
                      <a:pt x="646" y="17190"/>
                      <a:pt x="834" y="17862"/>
                    </a:cubicBezTo>
                    <a:cubicBezTo>
                      <a:pt x="915" y="18077"/>
                      <a:pt x="996" y="18239"/>
                      <a:pt x="1130" y="18400"/>
                    </a:cubicBezTo>
                    <a:cubicBezTo>
                      <a:pt x="1264" y="18561"/>
                      <a:pt x="1399" y="18696"/>
                      <a:pt x="1587" y="18776"/>
                    </a:cubicBezTo>
                    <a:cubicBezTo>
                      <a:pt x="1829" y="18830"/>
                      <a:pt x="2125" y="18911"/>
                      <a:pt x="2367" y="19045"/>
                    </a:cubicBezTo>
                    <a:cubicBezTo>
                      <a:pt x="2461" y="19061"/>
                      <a:pt x="2553" y="19067"/>
                      <a:pt x="2644" y="19067"/>
                    </a:cubicBezTo>
                    <a:cubicBezTo>
                      <a:pt x="2863" y="19067"/>
                      <a:pt x="3072" y="19029"/>
                      <a:pt x="3281" y="18991"/>
                    </a:cubicBezTo>
                    <a:cubicBezTo>
                      <a:pt x="5109" y="18481"/>
                      <a:pt x="6104" y="16249"/>
                      <a:pt x="6077" y="14529"/>
                    </a:cubicBezTo>
                    <a:cubicBezTo>
                      <a:pt x="6077" y="11894"/>
                      <a:pt x="4034" y="9448"/>
                      <a:pt x="4571" y="6840"/>
                    </a:cubicBezTo>
                    <a:cubicBezTo>
                      <a:pt x="4813" y="5711"/>
                      <a:pt x="5485" y="4743"/>
                      <a:pt x="5727" y="3614"/>
                    </a:cubicBezTo>
                    <a:cubicBezTo>
                      <a:pt x="5969" y="2727"/>
                      <a:pt x="5889" y="1678"/>
                      <a:pt x="5297" y="925"/>
                    </a:cubicBezTo>
                    <a:cubicBezTo>
                      <a:pt x="4811" y="273"/>
                      <a:pt x="4211" y="0"/>
                      <a:pt x="359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352;p8"/>
              <p:cNvSpPr/>
              <p:nvPr/>
            </p:nvSpPr>
            <p:spPr>
              <a:xfrm rot="5400000">
                <a:off x="2785502" y="3943668"/>
                <a:ext cx="293308" cy="995210"/>
              </a:xfrm>
              <a:custGeom>
                <a:avLst/>
                <a:gdLst/>
                <a:ahLst/>
                <a:cxnLst/>
                <a:rect l="l" t="t" r="r" b="b"/>
                <a:pathLst>
                  <a:path w="5297" h="17973" extrusionOk="0">
                    <a:moveTo>
                      <a:pt x="3036" y="0"/>
                    </a:moveTo>
                    <a:cubicBezTo>
                      <a:pt x="2375" y="0"/>
                      <a:pt x="1677" y="421"/>
                      <a:pt x="1210" y="949"/>
                    </a:cubicBezTo>
                    <a:cubicBezTo>
                      <a:pt x="457" y="1836"/>
                      <a:pt x="0" y="3046"/>
                      <a:pt x="81" y="4202"/>
                    </a:cubicBezTo>
                    <a:cubicBezTo>
                      <a:pt x="135" y="5788"/>
                      <a:pt x="1022" y="7213"/>
                      <a:pt x="1801" y="8611"/>
                    </a:cubicBezTo>
                    <a:cubicBezTo>
                      <a:pt x="2554" y="10036"/>
                      <a:pt x="3280" y="11595"/>
                      <a:pt x="2904" y="13155"/>
                    </a:cubicBezTo>
                    <a:cubicBezTo>
                      <a:pt x="2662" y="14122"/>
                      <a:pt x="2043" y="14956"/>
                      <a:pt x="1801" y="15897"/>
                    </a:cubicBezTo>
                    <a:cubicBezTo>
                      <a:pt x="1667" y="16354"/>
                      <a:pt x="1613" y="16838"/>
                      <a:pt x="1801" y="17241"/>
                    </a:cubicBezTo>
                    <a:cubicBezTo>
                      <a:pt x="1951" y="17664"/>
                      <a:pt x="2331" y="17973"/>
                      <a:pt x="2729" y="17973"/>
                    </a:cubicBezTo>
                    <a:cubicBezTo>
                      <a:pt x="2760" y="17973"/>
                      <a:pt x="2792" y="17971"/>
                      <a:pt x="2823" y="17967"/>
                    </a:cubicBezTo>
                    <a:lnTo>
                      <a:pt x="2877" y="17913"/>
                    </a:lnTo>
                    <a:cubicBezTo>
                      <a:pt x="2742" y="17752"/>
                      <a:pt x="2635" y="17590"/>
                      <a:pt x="2554" y="17375"/>
                    </a:cubicBezTo>
                    <a:cubicBezTo>
                      <a:pt x="2366" y="16703"/>
                      <a:pt x="2635" y="16004"/>
                      <a:pt x="3011" y="15440"/>
                    </a:cubicBezTo>
                    <a:cubicBezTo>
                      <a:pt x="3388" y="14794"/>
                      <a:pt x="3898" y="14230"/>
                      <a:pt x="4275" y="13585"/>
                    </a:cubicBezTo>
                    <a:cubicBezTo>
                      <a:pt x="5296" y="11864"/>
                      <a:pt x="4651" y="10036"/>
                      <a:pt x="3737" y="8450"/>
                    </a:cubicBezTo>
                    <a:cubicBezTo>
                      <a:pt x="3092" y="7348"/>
                      <a:pt x="2366" y="6272"/>
                      <a:pt x="2097" y="4982"/>
                    </a:cubicBezTo>
                    <a:cubicBezTo>
                      <a:pt x="1748" y="3584"/>
                      <a:pt x="2097" y="1998"/>
                      <a:pt x="2957" y="842"/>
                    </a:cubicBezTo>
                    <a:cubicBezTo>
                      <a:pt x="3173" y="573"/>
                      <a:pt x="3388" y="358"/>
                      <a:pt x="3656" y="143"/>
                    </a:cubicBezTo>
                    <a:cubicBezTo>
                      <a:pt x="3459" y="44"/>
                      <a:pt x="3250" y="0"/>
                      <a:pt x="30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3" name="Google Shape;353;p8"/>
            <p:cNvGrpSpPr/>
            <p:nvPr/>
          </p:nvGrpSpPr>
          <p:grpSpPr>
            <a:xfrm>
              <a:off x="2357718" y="4570121"/>
              <a:ext cx="791882" cy="323803"/>
              <a:chOff x="2399389" y="4294619"/>
              <a:chExt cx="1055843" cy="431738"/>
            </a:xfrm>
          </p:grpSpPr>
          <p:sp>
            <p:nvSpPr>
              <p:cNvPr id="354" name="Google Shape;354;p8"/>
              <p:cNvSpPr/>
              <p:nvPr/>
            </p:nvSpPr>
            <p:spPr>
              <a:xfrm rot="5400000">
                <a:off x="2758314" y="4029438"/>
                <a:ext cx="337994" cy="1055843"/>
              </a:xfrm>
              <a:custGeom>
                <a:avLst/>
                <a:gdLst/>
                <a:ahLst/>
                <a:cxnLst/>
                <a:rect l="l" t="t" r="r" b="b"/>
                <a:pathLst>
                  <a:path w="6104" h="19068" extrusionOk="0">
                    <a:moveTo>
                      <a:pt x="3599" y="0"/>
                    </a:moveTo>
                    <a:cubicBezTo>
                      <a:pt x="3026" y="0"/>
                      <a:pt x="2444" y="239"/>
                      <a:pt x="1937" y="630"/>
                    </a:cubicBezTo>
                    <a:cubicBezTo>
                      <a:pt x="1695" y="845"/>
                      <a:pt x="1480" y="1087"/>
                      <a:pt x="1211" y="1382"/>
                    </a:cubicBezTo>
                    <a:cubicBezTo>
                      <a:pt x="324" y="2538"/>
                      <a:pt x="1" y="4098"/>
                      <a:pt x="324" y="5496"/>
                    </a:cubicBezTo>
                    <a:cubicBezTo>
                      <a:pt x="619" y="6759"/>
                      <a:pt x="1372" y="7834"/>
                      <a:pt x="2017" y="8937"/>
                    </a:cubicBezTo>
                    <a:cubicBezTo>
                      <a:pt x="2931" y="10523"/>
                      <a:pt x="3523" y="12405"/>
                      <a:pt x="2555" y="14072"/>
                    </a:cubicBezTo>
                    <a:cubicBezTo>
                      <a:pt x="2179" y="14717"/>
                      <a:pt x="1668" y="15281"/>
                      <a:pt x="1264" y="15927"/>
                    </a:cubicBezTo>
                    <a:cubicBezTo>
                      <a:pt x="915" y="16518"/>
                      <a:pt x="646" y="17190"/>
                      <a:pt x="834" y="17862"/>
                    </a:cubicBezTo>
                    <a:cubicBezTo>
                      <a:pt x="915" y="18077"/>
                      <a:pt x="996" y="18239"/>
                      <a:pt x="1130" y="18400"/>
                    </a:cubicBezTo>
                    <a:cubicBezTo>
                      <a:pt x="1264" y="18561"/>
                      <a:pt x="1399" y="18696"/>
                      <a:pt x="1587" y="18776"/>
                    </a:cubicBezTo>
                    <a:cubicBezTo>
                      <a:pt x="1829" y="18830"/>
                      <a:pt x="2125" y="18911"/>
                      <a:pt x="2367" y="19045"/>
                    </a:cubicBezTo>
                    <a:cubicBezTo>
                      <a:pt x="2461" y="19061"/>
                      <a:pt x="2553" y="19067"/>
                      <a:pt x="2644" y="19067"/>
                    </a:cubicBezTo>
                    <a:cubicBezTo>
                      <a:pt x="2863" y="19067"/>
                      <a:pt x="3072" y="19029"/>
                      <a:pt x="3281" y="18991"/>
                    </a:cubicBezTo>
                    <a:cubicBezTo>
                      <a:pt x="5109" y="18481"/>
                      <a:pt x="6104" y="16249"/>
                      <a:pt x="6077" y="14529"/>
                    </a:cubicBezTo>
                    <a:cubicBezTo>
                      <a:pt x="6077" y="11894"/>
                      <a:pt x="4034" y="9448"/>
                      <a:pt x="4571" y="6840"/>
                    </a:cubicBezTo>
                    <a:cubicBezTo>
                      <a:pt x="4813" y="5711"/>
                      <a:pt x="5485" y="4743"/>
                      <a:pt x="5727" y="3614"/>
                    </a:cubicBezTo>
                    <a:cubicBezTo>
                      <a:pt x="5969" y="2727"/>
                      <a:pt x="5889" y="1678"/>
                      <a:pt x="5297" y="925"/>
                    </a:cubicBezTo>
                    <a:cubicBezTo>
                      <a:pt x="4811" y="273"/>
                      <a:pt x="4211" y="0"/>
                      <a:pt x="359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8"/>
              <p:cNvSpPr/>
              <p:nvPr/>
            </p:nvSpPr>
            <p:spPr>
              <a:xfrm rot="5400000">
                <a:off x="2785502" y="3943668"/>
                <a:ext cx="293308" cy="995210"/>
              </a:xfrm>
              <a:custGeom>
                <a:avLst/>
                <a:gdLst/>
                <a:ahLst/>
                <a:cxnLst/>
                <a:rect l="l" t="t" r="r" b="b"/>
                <a:pathLst>
                  <a:path w="5297" h="17973" extrusionOk="0">
                    <a:moveTo>
                      <a:pt x="3036" y="0"/>
                    </a:moveTo>
                    <a:cubicBezTo>
                      <a:pt x="2375" y="0"/>
                      <a:pt x="1677" y="421"/>
                      <a:pt x="1210" y="949"/>
                    </a:cubicBezTo>
                    <a:cubicBezTo>
                      <a:pt x="457" y="1836"/>
                      <a:pt x="0" y="3046"/>
                      <a:pt x="81" y="4202"/>
                    </a:cubicBezTo>
                    <a:cubicBezTo>
                      <a:pt x="135" y="5788"/>
                      <a:pt x="1022" y="7213"/>
                      <a:pt x="1801" y="8611"/>
                    </a:cubicBezTo>
                    <a:cubicBezTo>
                      <a:pt x="2554" y="10036"/>
                      <a:pt x="3280" y="11595"/>
                      <a:pt x="2904" y="13155"/>
                    </a:cubicBezTo>
                    <a:cubicBezTo>
                      <a:pt x="2662" y="14122"/>
                      <a:pt x="2043" y="14956"/>
                      <a:pt x="1801" y="15897"/>
                    </a:cubicBezTo>
                    <a:cubicBezTo>
                      <a:pt x="1667" y="16354"/>
                      <a:pt x="1613" y="16838"/>
                      <a:pt x="1801" y="17241"/>
                    </a:cubicBezTo>
                    <a:cubicBezTo>
                      <a:pt x="1951" y="17664"/>
                      <a:pt x="2331" y="17973"/>
                      <a:pt x="2729" y="17973"/>
                    </a:cubicBezTo>
                    <a:cubicBezTo>
                      <a:pt x="2760" y="17973"/>
                      <a:pt x="2792" y="17971"/>
                      <a:pt x="2823" y="17967"/>
                    </a:cubicBezTo>
                    <a:lnTo>
                      <a:pt x="2877" y="17913"/>
                    </a:lnTo>
                    <a:cubicBezTo>
                      <a:pt x="2742" y="17752"/>
                      <a:pt x="2635" y="17590"/>
                      <a:pt x="2554" y="17375"/>
                    </a:cubicBezTo>
                    <a:cubicBezTo>
                      <a:pt x="2366" y="16703"/>
                      <a:pt x="2635" y="16004"/>
                      <a:pt x="3011" y="15440"/>
                    </a:cubicBezTo>
                    <a:cubicBezTo>
                      <a:pt x="3388" y="14794"/>
                      <a:pt x="3898" y="14230"/>
                      <a:pt x="4275" y="13585"/>
                    </a:cubicBezTo>
                    <a:cubicBezTo>
                      <a:pt x="5296" y="11864"/>
                      <a:pt x="4651" y="10036"/>
                      <a:pt x="3737" y="8450"/>
                    </a:cubicBezTo>
                    <a:cubicBezTo>
                      <a:pt x="3092" y="7348"/>
                      <a:pt x="2366" y="6272"/>
                      <a:pt x="2097" y="4982"/>
                    </a:cubicBezTo>
                    <a:cubicBezTo>
                      <a:pt x="1748" y="3584"/>
                      <a:pt x="2097" y="1998"/>
                      <a:pt x="2957" y="842"/>
                    </a:cubicBezTo>
                    <a:cubicBezTo>
                      <a:pt x="3173" y="573"/>
                      <a:pt x="3388" y="358"/>
                      <a:pt x="3656" y="143"/>
                    </a:cubicBezTo>
                    <a:cubicBezTo>
                      <a:pt x="3459" y="44"/>
                      <a:pt x="3250" y="0"/>
                      <a:pt x="30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6" name="Google Shape;356;p8"/>
            <p:cNvGrpSpPr/>
            <p:nvPr/>
          </p:nvGrpSpPr>
          <p:grpSpPr>
            <a:xfrm>
              <a:off x="5996441" y="4568439"/>
              <a:ext cx="791301" cy="327167"/>
              <a:chOff x="5701558" y="4293124"/>
              <a:chExt cx="1055068" cy="436223"/>
            </a:xfrm>
          </p:grpSpPr>
          <p:sp>
            <p:nvSpPr>
              <p:cNvPr id="357" name="Google Shape;357;p8"/>
              <p:cNvSpPr/>
              <p:nvPr/>
            </p:nvSpPr>
            <p:spPr>
              <a:xfrm rot="5400000">
                <a:off x="6059347" y="4032069"/>
                <a:ext cx="339489" cy="1055068"/>
              </a:xfrm>
              <a:custGeom>
                <a:avLst/>
                <a:gdLst/>
                <a:ahLst/>
                <a:cxnLst/>
                <a:rect l="l" t="t" r="r" b="b"/>
                <a:pathLst>
                  <a:path w="6131" h="19054" extrusionOk="0">
                    <a:moveTo>
                      <a:pt x="2795" y="1"/>
                    </a:moveTo>
                    <a:cubicBezTo>
                      <a:pt x="2659" y="1"/>
                      <a:pt x="2526" y="14"/>
                      <a:pt x="2394" y="38"/>
                    </a:cubicBezTo>
                    <a:cubicBezTo>
                      <a:pt x="2152" y="173"/>
                      <a:pt x="1883" y="280"/>
                      <a:pt x="1614" y="307"/>
                    </a:cubicBezTo>
                    <a:cubicBezTo>
                      <a:pt x="1453" y="388"/>
                      <a:pt x="1291" y="495"/>
                      <a:pt x="1157" y="657"/>
                    </a:cubicBezTo>
                    <a:cubicBezTo>
                      <a:pt x="1022" y="845"/>
                      <a:pt x="915" y="1006"/>
                      <a:pt x="834" y="1194"/>
                    </a:cubicBezTo>
                    <a:cubicBezTo>
                      <a:pt x="646" y="1866"/>
                      <a:pt x="915" y="2592"/>
                      <a:pt x="1291" y="3157"/>
                    </a:cubicBezTo>
                    <a:cubicBezTo>
                      <a:pt x="1668" y="3802"/>
                      <a:pt x="2178" y="4367"/>
                      <a:pt x="2555" y="5012"/>
                    </a:cubicBezTo>
                    <a:cubicBezTo>
                      <a:pt x="3576" y="6732"/>
                      <a:pt x="2931" y="8561"/>
                      <a:pt x="2017" y="10147"/>
                    </a:cubicBezTo>
                    <a:cubicBezTo>
                      <a:pt x="1372" y="11249"/>
                      <a:pt x="646" y="12324"/>
                      <a:pt x="323" y="13588"/>
                    </a:cubicBezTo>
                    <a:cubicBezTo>
                      <a:pt x="1" y="14986"/>
                      <a:pt x="323" y="16572"/>
                      <a:pt x="1211" y="17701"/>
                    </a:cubicBezTo>
                    <a:cubicBezTo>
                      <a:pt x="1426" y="17970"/>
                      <a:pt x="1641" y="18212"/>
                      <a:pt x="1910" y="18427"/>
                    </a:cubicBezTo>
                    <a:cubicBezTo>
                      <a:pt x="2414" y="18815"/>
                      <a:pt x="2992" y="19053"/>
                      <a:pt x="3567" y="19053"/>
                    </a:cubicBezTo>
                    <a:cubicBezTo>
                      <a:pt x="4189" y="19053"/>
                      <a:pt x="4807" y="18775"/>
                      <a:pt x="5324" y="18104"/>
                    </a:cubicBezTo>
                    <a:cubicBezTo>
                      <a:pt x="5835" y="17378"/>
                      <a:pt x="5942" y="16330"/>
                      <a:pt x="5754" y="15416"/>
                    </a:cubicBezTo>
                    <a:cubicBezTo>
                      <a:pt x="5485" y="14287"/>
                      <a:pt x="4813" y="13319"/>
                      <a:pt x="4571" y="12190"/>
                    </a:cubicBezTo>
                    <a:cubicBezTo>
                      <a:pt x="4033" y="9609"/>
                      <a:pt x="6050" y="7163"/>
                      <a:pt x="6077" y="4528"/>
                    </a:cubicBezTo>
                    <a:cubicBezTo>
                      <a:pt x="6130" y="2807"/>
                      <a:pt x="5109" y="576"/>
                      <a:pt x="3308" y="65"/>
                    </a:cubicBezTo>
                    <a:cubicBezTo>
                      <a:pt x="3130" y="21"/>
                      <a:pt x="2961" y="1"/>
                      <a:pt x="279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58;p8"/>
              <p:cNvSpPr/>
              <p:nvPr/>
            </p:nvSpPr>
            <p:spPr>
              <a:xfrm rot="5400000">
                <a:off x="6079199" y="3942283"/>
                <a:ext cx="291813" cy="993493"/>
              </a:xfrm>
              <a:custGeom>
                <a:avLst/>
                <a:gdLst/>
                <a:ahLst/>
                <a:cxnLst/>
                <a:rect l="l" t="t" r="r" b="b"/>
                <a:pathLst>
                  <a:path w="5270" h="17942" extrusionOk="0">
                    <a:moveTo>
                      <a:pt x="2776" y="0"/>
                    </a:moveTo>
                    <a:cubicBezTo>
                      <a:pt x="2362" y="0"/>
                      <a:pt x="1956" y="339"/>
                      <a:pt x="1775" y="728"/>
                    </a:cubicBezTo>
                    <a:cubicBezTo>
                      <a:pt x="1613" y="1158"/>
                      <a:pt x="1640" y="1615"/>
                      <a:pt x="1775" y="2072"/>
                    </a:cubicBezTo>
                    <a:cubicBezTo>
                      <a:pt x="2044" y="3013"/>
                      <a:pt x="2662" y="3846"/>
                      <a:pt x="2904" y="4814"/>
                    </a:cubicBezTo>
                    <a:cubicBezTo>
                      <a:pt x="3226" y="6373"/>
                      <a:pt x="2554" y="7933"/>
                      <a:pt x="1775" y="9357"/>
                    </a:cubicBezTo>
                    <a:cubicBezTo>
                      <a:pt x="1049" y="10728"/>
                      <a:pt x="135" y="12180"/>
                      <a:pt x="81" y="13766"/>
                    </a:cubicBezTo>
                    <a:cubicBezTo>
                      <a:pt x="0" y="14922"/>
                      <a:pt x="431" y="16132"/>
                      <a:pt x="1210" y="17019"/>
                    </a:cubicBezTo>
                    <a:cubicBezTo>
                      <a:pt x="1677" y="17527"/>
                      <a:pt x="2373" y="17942"/>
                      <a:pt x="3033" y="17942"/>
                    </a:cubicBezTo>
                    <a:cubicBezTo>
                      <a:pt x="3248" y="17942"/>
                      <a:pt x="3459" y="17898"/>
                      <a:pt x="3657" y="17799"/>
                    </a:cubicBezTo>
                    <a:cubicBezTo>
                      <a:pt x="3388" y="17584"/>
                      <a:pt x="3173" y="17342"/>
                      <a:pt x="2958" y="17073"/>
                    </a:cubicBezTo>
                    <a:cubicBezTo>
                      <a:pt x="2070" y="15917"/>
                      <a:pt x="1748" y="14358"/>
                      <a:pt x="2070" y="12960"/>
                    </a:cubicBezTo>
                    <a:cubicBezTo>
                      <a:pt x="2393" y="11696"/>
                      <a:pt x="3119" y="10621"/>
                      <a:pt x="3764" y="9519"/>
                    </a:cubicBezTo>
                    <a:cubicBezTo>
                      <a:pt x="4678" y="7933"/>
                      <a:pt x="5270" y="6051"/>
                      <a:pt x="4302" y="4384"/>
                    </a:cubicBezTo>
                    <a:cubicBezTo>
                      <a:pt x="3925" y="3739"/>
                      <a:pt x="3415" y="3174"/>
                      <a:pt x="2984" y="2529"/>
                    </a:cubicBezTo>
                    <a:cubicBezTo>
                      <a:pt x="2635" y="1937"/>
                      <a:pt x="2366" y="1265"/>
                      <a:pt x="2554" y="593"/>
                    </a:cubicBezTo>
                    <a:cubicBezTo>
                      <a:pt x="2635" y="378"/>
                      <a:pt x="2716" y="217"/>
                      <a:pt x="2850" y="56"/>
                    </a:cubicBezTo>
                    <a:lnTo>
                      <a:pt x="2823" y="2"/>
                    </a:lnTo>
                    <a:cubicBezTo>
                      <a:pt x="2808" y="1"/>
                      <a:pt x="2792" y="0"/>
                      <a:pt x="277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9" name="Google Shape;359;p8"/>
            <p:cNvGrpSpPr/>
            <p:nvPr/>
          </p:nvGrpSpPr>
          <p:grpSpPr>
            <a:xfrm>
              <a:off x="6867721" y="4568439"/>
              <a:ext cx="791301" cy="327167"/>
              <a:chOff x="5701558" y="4293124"/>
              <a:chExt cx="1055068" cy="436223"/>
            </a:xfrm>
          </p:grpSpPr>
          <p:sp>
            <p:nvSpPr>
              <p:cNvPr id="360" name="Google Shape;360;p8"/>
              <p:cNvSpPr/>
              <p:nvPr/>
            </p:nvSpPr>
            <p:spPr>
              <a:xfrm rot="5400000">
                <a:off x="6059347" y="4032069"/>
                <a:ext cx="339489" cy="1055068"/>
              </a:xfrm>
              <a:custGeom>
                <a:avLst/>
                <a:gdLst/>
                <a:ahLst/>
                <a:cxnLst/>
                <a:rect l="l" t="t" r="r" b="b"/>
                <a:pathLst>
                  <a:path w="6131" h="19054" extrusionOk="0">
                    <a:moveTo>
                      <a:pt x="2795" y="1"/>
                    </a:moveTo>
                    <a:cubicBezTo>
                      <a:pt x="2659" y="1"/>
                      <a:pt x="2526" y="14"/>
                      <a:pt x="2394" y="38"/>
                    </a:cubicBezTo>
                    <a:cubicBezTo>
                      <a:pt x="2152" y="173"/>
                      <a:pt x="1883" y="280"/>
                      <a:pt x="1614" y="307"/>
                    </a:cubicBezTo>
                    <a:cubicBezTo>
                      <a:pt x="1453" y="388"/>
                      <a:pt x="1291" y="495"/>
                      <a:pt x="1157" y="657"/>
                    </a:cubicBezTo>
                    <a:cubicBezTo>
                      <a:pt x="1022" y="845"/>
                      <a:pt x="915" y="1006"/>
                      <a:pt x="834" y="1194"/>
                    </a:cubicBezTo>
                    <a:cubicBezTo>
                      <a:pt x="646" y="1866"/>
                      <a:pt x="915" y="2592"/>
                      <a:pt x="1291" y="3157"/>
                    </a:cubicBezTo>
                    <a:cubicBezTo>
                      <a:pt x="1668" y="3802"/>
                      <a:pt x="2178" y="4367"/>
                      <a:pt x="2555" y="5012"/>
                    </a:cubicBezTo>
                    <a:cubicBezTo>
                      <a:pt x="3576" y="6732"/>
                      <a:pt x="2931" y="8561"/>
                      <a:pt x="2017" y="10147"/>
                    </a:cubicBezTo>
                    <a:cubicBezTo>
                      <a:pt x="1372" y="11249"/>
                      <a:pt x="646" y="12324"/>
                      <a:pt x="323" y="13588"/>
                    </a:cubicBezTo>
                    <a:cubicBezTo>
                      <a:pt x="1" y="14986"/>
                      <a:pt x="323" y="16572"/>
                      <a:pt x="1211" y="17701"/>
                    </a:cubicBezTo>
                    <a:cubicBezTo>
                      <a:pt x="1426" y="17970"/>
                      <a:pt x="1641" y="18212"/>
                      <a:pt x="1910" y="18427"/>
                    </a:cubicBezTo>
                    <a:cubicBezTo>
                      <a:pt x="2414" y="18815"/>
                      <a:pt x="2992" y="19053"/>
                      <a:pt x="3567" y="19053"/>
                    </a:cubicBezTo>
                    <a:cubicBezTo>
                      <a:pt x="4189" y="19053"/>
                      <a:pt x="4807" y="18775"/>
                      <a:pt x="5324" y="18104"/>
                    </a:cubicBezTo>
                    <a:cubicBezTo>
                      <a:pt x="5835" y="17378"/>
                      <a:pt x="5942" y="16330"/>
                      <a:pt x="5754" y="15416"/>
                    </a:cubicBezTo>
                    <a:cubicBezTo>
                      <a:pt x="5485" y="14287"/>
                      <a:pt x="4813" y="13319"/>
                      <a:pt x="4571" y="12190"/>
                    </a:cubicBezTo>
                    <a:cubicBezTo>
                      <a:pt x="4033" y="9609"/>
                      <a:pt x="6050" y="7163"/>
                      <a:pt x="6077" y="4528"/>
                    </a:cubicBezTo>
                    <a:cubicBezTo>
                      <a:pt x="6130" y="2807"/>
                      <a:pt x="5109" y="576"/>
                      <a:pt x="3308" y="65"/>
                    </a:cubicBezTo>
                    <a:cubicBezTo>
                      <a:pt x="3130" y="21"/>
                      <a:pt x="2961" y="1"/>
                      <a:pt x="279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361;p8"/>
              <p:cNvSpPr/>
              <p:nvPr/>
            </p:nvSpPr>
            <p:spPr>
              <a:xfrm rot="5400000">
                <a:off x="6079199" y="3942283"/>
                <a:ext cx="291813" cy="993493"/>
              </a:xfrm>
              <a:custGeom>
                <a:avLst/>
                <a:gdLst/>
                <a:ahLst/>
                <a:cxnLst/>
                <a:rect l="l" t="t" r="r" b="b"/>
                <a:pathLst>
                  <a:path w="5270" h="17942" extrusionOk="0">
                    <a:moveTo>
                      <a:pt x="2776" y="0"/>
                    </a:moveTo>
                    <a:cubicBezTo>
                      <a:pt x="2362" y="0"/>
                      <a:pt x="1956" y="339"/>
                      <a:pt x="1775" y="728"/>
                    </a:cubicBezTo>
                    <a:cubicBezTo>
                      <a:pt x="1613" y="1158"/>
                      <a:pt x="1640" y="1615"/>
                      <a:pt x="1775" y="2072"/>
                    </a:cubicBezTo>
                    <a:cubicBezTo>
                      <a:pt x="2044" y="3013"/>
                      <a:pt x="2662" y="3846"/>
                      <a:pt x="2904" y="4814"/>
                    </a:cubicBezTo>
                    <a:cubicBezTo>
                      <a:pt x="3226" y="6373"/>
                      <a:pt x="2554" y="7933"/>
                      <a:pt x="1775" y="9357"/>
                    </a:cubicBezTo>
                    <a:cubicBezTo>
                      <a:pt x="1049" y="10728"/>
                      <a:pt x="135" y="12180"/>
                      <a:pt x="81" y="13766"/>
                    </a:cubicBezTo>
                    <a:cubicBezTo>
                      <a:pt x="0" y="14922"/>
                      <a:pt x="431" y="16132"/>
                      <a:pt x="1210" y="17019"/>
                    </a:cubicBezTo>
                    <a:cubicBezTo>
                      <a:pt x="1677" y="17527"/>
                      <a:pt x="2373" y="17942"/>
                      <a:pt x="3033" y="17942"/>
                    </a:cubicBezTo>
                    <a:cubicBezTo>
                      <a:pt x="3248" y="17942"/>
                      <a:pt x="3459" y="17898"/>
                      <a:pt x="3657" y="17799"/>
                    </a:cubicBezTo>
                    <a:cubicBezTo>
                      <a:pt x="3388" y="17584"/>
                      <a:pt x="3173" y="17342"/>
                      <a:pt x="2958" y="17073"/>
                    </a:cubicBezTo>
                    <a:cubicBezTo>
                      <a:pt x="2070" y="15917"/>
                      <a:pt x="1748" y="14358"/>
                      <a:pt x="2070" y="12960"/>
                    </a:cubicBezTo>
                    <a:cubicBezTo>
                      <a:pt x="2393" y="11696"/>
                      <a:pt x="3119" y="10621"/>
                      <a:pt x="3764" y="9519"/>
                    </a:cubicBezTo>
                    <a:cubicBezTo>
                      <a:pt x="4678" y="7933"/>
                      <a:pt x="5270" y="6051"/>
                      <a:pt x="4302" y="4384"/>
                    </a:cubicBezTo>
                    <a:cubicBezTo>
                      <a:pt x="3925" y="3739"/>
                      <a:pt x="3415" y="3174"/>
                      <a:pt x="2984" y="2529"/>
                    </a:cubicBezTo>
                    <a:cubicBezTo>
                      <a:pt x="2635" y="1937"/>
                      <a:pt x="2366" y="1265"/>
                      <a:pt x="2554" y="593"/>
                    </a:cubicBezTo>
                    <a:cubicBezTo>
                      <a:pt x="2635" y="378"/>
                      <a:pt x="2716" y="217"/>
                      <a:pt x="2850" y="56"/>
                    </a:cubicBezTo>
                    <a:lnTo>
                      <a:pt x="2823" y="2"/>
                    </a:lnTo>
                    <a:cubicBezTo>
                      <a:pt x="2808" y="1"/>
                      <a:pt x="2792" y="0"/>
                      <a:pt x="277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2" name="Google Shape;362;p8"/>
            <p:cNvGrpSpPr/>
            <p:nvPr/>
          </p:nvGrpSpPr>
          <p:grpSpPr>
            <a:xfrm>
              <a:off x="166867" y="2190931"/>
              <a:ext cx="442067" cy="762477"/>
              <a:chOff x="126008" y="2204268"/>
              <a:chExt cx="433399" cy="747526"/>
            </a:xfrm>
          </p:grpSpPr>
          <p:sp>
            <p:nvSpPr>
              <p:cNvPr id="363" name="Google Shape;363;p8"/>
              <p:cNvSpPr/>
              <p:nvPr/>
            </p:nvSpPr>
            <p:spPr>
              <a:xfrm rot="5400000">
                <a:off x="164296" y="2556683"/>
                <a:ext cx="357882" cy="432340"/>
              </a:xfrm>
              <a:custGeom>
                <a:avLst/>
                <a:gdLst/>
                <a:ahLst/>
                <a:cxnLst/>
                <a:rect l="l" t="t" r="r" b="b"/>
                <a:pathLst>
                  <a:path w="8791" h="10620" extrusionOk="0">
                    <a:moveTo>
                      <a:pt x="433" y="1"/>
                    </a:moveTo>
                    <a:cubicBezTo>
                      <a:pt x="166" y="1"/>
                      <a:pt x="0" y="321"/>
                      <a:pt x="27" y="1107"/>
                    </a:cubicBezTo>
                    <a:cubicBezTo>
                      <a:pt x="54" y="2639"/>
                      <a:pt x="376" y="4253"/>
                      <a:pt x="860" y="5704"/>
                    </a:cubicBezTo>
                    <a:cubicBezTo>
                      <a:pt x="1398" y="7371"/>
                      <a:pt x="2097" y="8903"/>
                      <a:pt x="3548" y="9871"/>
                    </a:cubicBezTo>
                    <a:cubicBezTo>
                      <a:pt x="4244" y="10335"/>
                      <a:pt x="5060" y="10619"/>
                      <a:pt x="5876" y="10619"/>
                    </a:cubicBezTo>
                    <a:cubicBezTo>
                      <a:pt x="6005" y="10619"/>
                      <a:pt x="6135" y="10612"/>
                      <a:pt x="6264" y="10597"/>
                    </a:cubicBezTo>
                    <a:cubicBezTo>
                      <a:pt x="6963" y="10516"/>
                      <a:pt x="7689" y="10167"/>
                      <a:pt x="8092" y="9576"/>
                    </a:cubicBezTo>
                    <a:cubicBezTo>
                      <a:pt x="8361" y="9172"/>
                      <a:pt x="8441" y="8661"/>
                      <a:pt x="8495" y="8151"/>
                    </a:cubicBezTo>
                    <a:cubicBezTo>
                      <a:pt x="8791" y="4817"/>
                      <a:pt x="5995" y="4118"/>
                      <a:pt x="3790" y="2935"/>
                    </a:cubicBezTo>
                    <a:cubicBezTo>
                      <a:pt x="2876" y="2478"/>
                      <a:pt x="2097" y="1779"/>
                      <a:pt x="1505" y="892"/>
                    </a:cubicBezTo>
                    <a:cubicBezTo>
                      <a:pt x="1106" y="355"/>
                      <a:pt x="713" y="1"/>
                      <a:pt x="43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364;p8"/>
              <p:cNvSpPr/>
              <p:nvPr/>
            </p:nvSpPr>
            <p:spPr>
              <a:xfrm rot="5400000">
                <a:off x="162932" y="2167344"/>
                <a:ext cx="358452" cy="432299"/>
              </a:xfrm>
              <a:custGeom>
                <a:avLst/>
                <a:gdLst/>
                <a:ahLst/>
                <a:cxnLst/>
                <a:rect l="l" t="t" r="r" b="b"/>
                <a:pathLst>
                  <a:path w="8805" h="10619" extrusionOk="0">
                    <a:moveTo>
                      <a:pt x="8355" y="1"/>
                    </a:moveTo>
                    <a:cubicBezTo>
                      <a:pt x="8071" y="1"/>
                      <a:pt x="7685" y="355"/>
                      <a:pt x="7312" y="892"/>
                    </a:cubicBezTo>
                    <a:cubicBezTo>
                      <a:pt x="6694" y="1752"/>
                      <a:pt x="5888" y="2451"/>
                      <a:pt x="5027" y="2935"/>
                    </a:cubicBezTo>
                    <a:cubicBezTo>
                      <a:pt x="2796" y="4118"/>
                      <a:pt x="0" y="4790"/>
                      <a:pt x="323" y="8151"/>
                    </a:cubicBezTo>
                    <a:cubicBezTo>
                      <a:pt x="350" y="8661"/>
                      <a:pt x="457" y="9172"/>
                      <a:pt x="726" y="9575"/>
                    </a:cubicBezTo>
                    <a:cubicBezTo>
                      <a:pt x="1129" y="10221"/>
                      <a:pt x="1828" y="10543"/>
                      <a:pt x="2527" y="10597"/>
                    </a:cubicBezTo>
                    <a:cubicBezTo>
                      <a:pt x="2656" y="10612"/>
                      <a:pt x="2786" y="10619"/>
                      <a:pt x="2915" y="10619"/>
                    </a:cubicBezTo>
                    <a:cubicBezTo>
                      <a:pt x="3730" y="10619"/>
                      <a:pt x="4546" y="10335"/>
                      <a:pt x="5242" y="9871"/>
                    </a:cubicBezTo>
                    <a:cubicBezTo>
                      <a:pt x="6694" y="8903"/>
                      <a:pt x="7393" y="7344"/>
                      <a:pt x="7931" y="5704"/>
                    </a:cubicBezTo>
                    <a:cubicBezTo>
                      <a:pt x="8415" y="4252"/>
                      <a:pt x="8737" y="2639"/>
                      <a:pt x="8791" y="1107"/>
                    </a:cubicBezTo>
                    <a:cubicBezTo>
                      <a:pt x="8804" y="321"/>
                      <a:pt x="8626" y="1"/>
                      <a:pt x="835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5" name="Google Shape;365;p8"/>
            <p:cNvGrpSpPr/>
            <p:nvPr/>
          </p:nvGrpSpPr>
          <p:grpSpPr>
            <a:xfrm>
              <a:off x="1485926" y="4570121"/>
              <a:ext cx="791882" cy="323803"/>
              <a:chOff x="2399389" y="4294619"/>
              <a:chExt cx="1055843" cy="431738"/>
            </a:xfrm>
          </p:grpSpPr>
          <p:sp>
            <p:nvSpPr>
              <p:cNvPr id="366" name="Google Shape;366;p8"/>
              <p:cNvSpPr/>
              <p:nvPr/>
            </p:nvSpPr>
            <p:spPr>
              <a:xfrm rot="5400000">
                <a:off x="2758314" y="4029438"/>
                <a:ext cx="337994" cy="1055843"/>
              </a:xfrm>
              <a:custGeom>
                <a:avLst/>
                <a:gdLst/>
                <a:ahLst/>
                <a:cxnLst/>
                <a:rect l="l" t="t" r="r" b="b"/>
                <a:pathLst>
                  <a:path w="6104" h="19068" extrusionOk="0">
                    <a:moveTo>
                      <a:pt x="3599" y="0"/>
                    </a:moveTo>
                    <a:cubicBezTo>
                      <a:pt x="3026" y="0"/>
                      <a:pt x="2444" y="239"/>
                      <a:pt x="1937" y="630"/>
                    </a:cubicBezTo>
                    <a:cubicBezTo>
                      <a:pt x="1695" y="845"/>
                      <a:pt x="1480" y="1087"/>
                      <a:pt x="1211" y="1382"/>
                    </a:cubicBezTo>
                    <a:cubicBezTo>
                      <a:pt x="324" y="2538"/>
                      <a:pt x="1" y="4098"/>
                      <a:pt x="324" y="5496"/>
                    </a:cubicBezTo>
                    <a:cubicBezTo>
                      <a:pt x="619" y="6759"/>
                      <a:pt x="1372" y="7834"/>
                      <a:pt x="2017" y="8937"/>
                    </a:cubicBezTo>
                    <a:cubicBezTo>
                      <a:pt x="2931" y="10523"/>
                      <a:pt x="3523" y="12405"/>
                      <a:pt x="2555" y="14072"/>
                    </a:cubicBezTo>
                    <a:cubicBezTo>
                      <a:pt x="2179" y="14717"/>
                      <a:pt x="1668" y="15281"/>
                      <a:pt x="1264" y="15927"/>
                    </a:cubicBezTo>
                    <a:cubicBezTo>
                      <a:pt x="915" y="16518"/>
                      <a:pt x="646" y="17190"/>
                      <a:pt x="834" y="17862"/>
                    </a:cubicBezTo>
                    <a:cubicBezTo>
                      <a:pt x="915" y="18077"/>
                      <a:pt x="996" y="18239"/>
                      <a:pt x="1130" y="18400"/>
                    </a:cubicBezTo>
                    <a:cubicBezTo>
                      <a:pt x="1264" y="18561"/>
                      <a:pt x="1399" y="18696"/>
                      <a:pt x="1587" y="18776"/>
                    </a:cubicBezTo>
                    <a:cubicBezTo>
                      <a:pt x="1829" y="18830"/>
                      <a:pt x="2125" y="18911"/>
                      <a:pt x="2367" y="19045"/>
                    </a:cubicBezTo>
                    <a:cubicBezTo>
                      <a:pt x="2461" y="19061"/>
                      <a:pt x="2553" y="19067"/>
                      <a:pt x="2644" y="19067"/>
                    </a:cubicBezTo>
                    <a:cubicBezTo>
                      <a:pt x="2863" y="19067"/>
                      <a:pt x="3072" y="19029"/>
                      <a:pt x="3281" y="18991"/>
                    </a:cubicBezTo>
                    <a:cubicBezTo>
                      <a:pt x="5109" y="18481"/>
                      <a:pt x="6104" y="16249"/>
                      <a:pt x="6077" y="14529"/>
                    </a:cubicBezTo>
                    <a:cubicBezTo>
                      <a:pt x="6077" y="11894"/>
                      <a:pt x="4034" y="9448"/>
                      <a:pt x="4571" y="6840"/>
                    </a:cubicBezTo>
                    <a:cubicBezTo>
                      <a:pt x="4813" y="5711"/>
                      <a:pt x="5485" y="4743"/>
                      <a:pt x="5727" y="3614"/>
                    </a:cubicBezTo>
                    <a:cubicBezTo>
                      <a:pt x="5969" y="2727"/>
                      <a:pt x="5889" y="1678"/>
                      <a:pt x="5297" y="925"/>
                    </a:cubicBezTo>
                    <a:cubicBezTo>
                      <a:pt x="4811" y="273"/>
                      <a:pt x="4211" y="0"/>
                      <a:pt x="359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367;p8"/>
              <p:cNvSpPr/>
              <p:nvPr/>
            </p:nvSpPr>
            <p:spPr>
              <a:xfrm rot="5400000">
                <a:off x="2785502" y="3943668"/>
                <a:ext cx="293308" cy="995210"/>
              </a:xfrm>
              <a:custGeom>
                <a:avLst/>
                <a:gdLst/>
                <a:ahLst/>
                <a:cxnLst/>
                <a:rect l="l" t="t" r="r" b="b"/>
                <a:pathLst>
                  <a:path w="5297" h="17973" extrusionOk="0">
                    <a:moveTo>
                      <a:pt x="3036" y="0"/>
                    </a:moveTo>
                    <a:cubicBezTo>
                      <a:pt x="2375" y="0"/>
                      <a:pt x="1677" y="421"/>
                      <a:pt x="1210" y="949"/>
                    </a:cubicBezTo>
                    <a:cubicBezTo>
                      <a:pt x="457" y="1836"/>
                      <a:pt x="0" y="3046"/>
                      <a:pt x="81" y="4202"/>
                    </a:cubicBezTo>
                    <a:cubicBezTo>
                      <a:pt x="135" y="5788"/>
                      <a:pt x="1022" y="7213"/>
                      <a:pt x="1801" y="8611"/>
                    </a:cubicBezTo>
                    <a:cubicBezTo>
                      <a:pt x="2554" y="10036"/>
                      <a:pt x="3280" y="11595"/>
                      <a:pt x="2904" y="13155"/>
                    </a:cubicBezTo>
                    <a:cubicBezTo>
                      <a:pt x="2662" y="14122"/>
                      <a:pt x="2043" y="14956"/>
                      <a:pt x="1801" y="15897"/>
                    </a:cubicBezTo>
                    <a:cubicBezTo>
                      <a:pt x="1667" y="16354"/>
                      <a:pt x="1613" y="16838"/>
                      <a:pt x="1801" y="17241"/>
                    </a:cubicBezTo>
                    <a:cubicBezTo>
                      <a:pt x="1951" y="17664"/>
                      <a:pt x="2331" y="17973"/>
                      <a:pt x="2729" y="17973"/>
                    </a:cubicBezTo>
                    <a:cubicBezTo>
                      <a:pt x="2760" y="17973"/>
                      <a:pt x="2792" y="17971"/>
                      <a:pt x="2823" y="17967"/>
                    </a:cubicBezTo>
                    <a:lnTo>
                      <a:pt x="2877" y="17913"/>
                    </a:lnTo>
                    <a:cubicBezTo>
                      <a:pt x="2742" y="17752"/>
                      <a:pt x="2635" y="17590"/>
                      <a:pt x="2554" y="17375"/>
                    </a:cubicBezTo>
                    <a:cubicBezTo>
                      <a:pt x="2366" y="16703"/>
                      <a:pt x="2635" y="16004"/>
                      <a:pt x="3011" y="15440"/>
                    </a:cubicBezTo>
                    <a:cubicBezTo>
                      <a:pt x="3388" y="14794"/>
                      <a:pt x="3898" y="14230"/>
                      <a:pt x="4275" y="13585"/>
                    </a:cubicBezTo>
                    <a:cubicBezTo>
                      <a:pt x="5296" y="11864"/>
                      <a:pt x="4651" y="10036"/>
                      <a:pt x="3737" y="8450"/>
                    </a:cubicBezTo>
                    <a:cubicBezTo>
                      <a:pt x="3092" y="7348"/>
                      <a:pt x="2366" y="6272"/>
                      <a:pt x="2097" y="4982"/>
                    </a:cubicBezTo>
                    <a:cubicBezTo>
                      <a:pt x="1748" y="3584"/>
                      <a:pt x="2097" y="1998"/>
                      <a:pt x="2957" y="842"/>
                    </a:cubicBezTo>
                    <a:cubicBezTo>
                      <a:pt x="3173" y="573"/>
                      <a:pt x="3388" y="358"/>
                      <a:pt x="3656" y="143"/>
                    </a:cubicBezTo>
                    <a:cubicBezTo>
                      <a:pt x="3459" y="44"/>
                      <a:pt x="3250" y="0"/>
                      <a:pt x="30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8" name="Google Shape;368;p8"/>
            <p:cNvGrpSpPr/>
            <p:nvPr/>
          </p:nvGrpSpPr>
          <p:grpSpPr>
            <a:xfrm>
              <a:off x="5122700" y="249545"/>
              <a:ext cx="791758" cy="323803"/>
              <a:chOff x="5701558" y="427183"/>
              <a:chExt cx="1055677" cy="431737"/>
            </a:xfrm>
          </p:grpSpPr>
          <p:sp>
            <p:nvSpPr>
              <p:cNvPr id="369" name="Google Shape;369;p8"/>
              <p:cNvSpPr/>
              <p:nvPr/>
            </p:nvSpPr>
            <p:spPr>
              <a:xfrm rot="5400000">
                <a:off x="6077427" y="214219"/>
                <a:ext cx="294803" cy="994601"/>
              </a:xfrm>
              <a:custGeom>
                <a:avLst/>
                <a:gdLst/>
                <a:ahLst/>
                <a:cxnLst/>
                <a:rect l="l" t="t" r="r" b="b"/>
                <a:pathLst>
                  <a:path w="5324" h="17962" extrusionOk="0">
                    <a:moveTo>
                      <a:pt x="2547" y="1"/>
                    </a:moveTo>
                    <a:cubicBezTo>
                      <a:pt x="2514" y="1"/>
                      <a:pt x="2481" y="3"/>
                      <a:pt x="2447" y="7"/>
                    </a:cubicBezTo>
                    <a:lnTo>
                      <a:pt x="2421" y="34"/>
                    </a:lnTo>
                    <a:cubicBezTo>
                      <a:pt x="2555" y="222"/>
                      <a:pt x="2662" y="383"/>
                      <a:pt x="2716" y="571"/>
                    </a:cubicBezTo>
                    <a:cubicBezTo>
                      <a:pt x="2931" y="1243"/>
                      <a:pt x="2662" y="1969"/>
                      <a:pt x="2286" y="2534"/>
                    </a:cubicBezTo>
                    <a:cubicBezTo>
                      <a:pt x="1883" y="3179"/>
                      <a:pt x="1372" y="3744"/>
                      <a:pt x="1023" y="4389"/>
                    </a:cubicBezTo>
                    <a:cubicBezTo>
                      <a:pt x="1" y="6109"/>
                      <a:pt x="646" y="7938"/>
                      <a:pt x="1560" y="9524"/>
                    </a:cubicBezTo>
                    <a:cubicBezTo>
                      <a:pt x="2179" y="10626"/>
                      <a:pt x="2931" y="11701"/>
                      <a:pt x="3227" y="12965"/>
                    </a:cubicBezTo>
                    <a:cubicBezTo>
                      <a:pt x="3577" y="14363"/>
                      <a:pt x="3227" y="15949"/>
                      <a:pt x="2367" y="17078"/>
                    </a:cubicBezTo>
                    <a:cubicBezTo>
                      <a:pt x="2152" y="17347"/>
                      <a:pt x="1910" y="17589"/>
                      <a:pt x="1641" y="17804"/>
                    </a:cubicBezTo>
                    <a:cubicBezTo>
                      <a:pt x="1846" y="17913"/>
                      <a:pt x="2067" y="17962"/>
                      <a:pt x="2293" y="17962"/>
                    </a:cubicBezTo>
                    <a:cubicBezTo>
                      <a:pt x="2953" y="17962"/>
                      <a:pt x="3653" y="17545"/>
                      <a:pt x="4114" y="17024"/>
                    </a:cubicBezTo>
                    <a:cubicBezTo>
                      <a:pt x="4867" y="16137"/>
                      <a:pt x="5324" y="14927"/>
                      <a:pt x="5243" y="13771"/>
                    </a:cubicBezTo>
                    <a:cubicBezTo>
                      <a:pt x="5190" y="12185"/>
                      <a:pt x="4276" y="10733"/>
                      <a:pt x="3496" y="9362"/>
                    </a:cubicBezTo>
                    <a:cubicBezTo>
                      <a:pt x="2716" y="7938"/>
                      <a:pt x="2017" y="6351"/>
                      <a:pt x="2394" y="4819"/>
                    </a:cubicBezTo>
                    <a:cubicBezTo>
                      <a:pt x="2636" y="3851"/>
                      <a:pt x="3227" y="3018"/>
                      <a:pt x="3496" y="2077"/>
                    </a:cubicBezTo>
                    <a:cubicBezTo>
                      <a:pt x="3630" y="1620"/>
                      <a:pt x="3657" y="1109"/>
                      <a:pt x="3496" y="706"/>
                    </a:cubicBezTo>
                    <a:cubicBezTo>
                      <a:pt x="3346" y="307"/>
                      <a:pt x="2966" y="1"/>
                      <a:pt x="25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370;p8"/>
              <p:cNvSpPr/>
              <p:nvPr/>
            </p:nvSpPr>
            <p:spPr>
              <a:xfrm rot="5400000">
                <a:off x="6061147" y="67594"/>
                <a:ext cx="336499" cy="1055677"/>
              </a:xfrm>
              <a:custGeom>
                <a:avLst/>
                <a:gdLst/>
                <a:ahLst/>
                <a:cxnLst/>
                <a:rect l="l" t="t" r="r" b="b"/>
                <a:pathLst>
                  <a:path w="6077" h="19065" extrusionOk="0">
                    <a:moveTo>
                      <a:pt x="3310" y="1"/>
                    </a:moveTo>
                    <a:cubicBezTo>
                      <a:pt x="3136" y="1"/>
                      <a:pt x="2957" y="29"/>
                      <a:pt x="2770" y="76"/>
                    </a:cubicBezTo>
                    <a:cubicBezTo>
                      <a:pt x="995" y="587"/>
                      <a:pt x="1" y="2792"/>
                      <a:pt x="1" y="4539"/>
                    </a:cubicBezTo>
                    <a:cubicBezTo>
                      <a:pt x="1" y="7174"/>
                      <a:pt x="2044" y="9620"/>
                      <a:pt x="1506" y="12201"/>
                    </a:cubicBezTo>
                    <a:cubicBezTo>
                      <a:pt x="1264" y="13357"/>
                      <a:pt x="592" y="14325"/>
                      <a:pt x="323" y="15427"/>
                    </a:cubicBezTo>
                    <a:cubicBezTo>
                      <a:pt x="81" y="16341"/>
                      <a:pt x="189" y="17389"/>
                      <a:pt x="753" y="18115"/>
                    </a:cubicBezTo>
                    <a:cubicBezTo>
                      <a:pt x="1242" y="18786"/>
                      <a:pt x="1854" y="19064"/>
                      <a:pt x="2473" y="19064"/>
                    </a:cubicBezTo>
                    <a:cubicBezTo>
                      <a:pt x="3045" y="19064"/>
                      <a:pt x="3623" y="18826"/>
                      <a:pt x="4114" y="18438"/>
                    </a:cubicBezTo>
                    <a:cubicBezTo>
                      <a:pt x="4356" y="18223"/>
                      <a:pt x="4598" y="17981"/>
                      <a:pt x="4867" y="17712"/>
                    </a:cubicBezTo>
                    <a:cubicBezTo>
                      <a:pt x="5727" y="16556"/>
                      <a:pt x="6076" y="14997"/>
                      <a:pt x="5727" y="13599"/>
                    </a:cubicBezTo>
                    <a:cubicBezTo>
                      <a:pt x="5431" y="12335"/>
                      <a:pt x="4678" y="11260"/>
                      <a:pt x="4060" y="10158"/>
                    </a:cubicBezTo>
                    <a:cubicBezTo>
                      <a:pt x="3146" y="8572"/>
                      <a:pt x="2528" y="6690"/>
                      <a:pt x="3522" y="5023"/>
                    </a:cubicBezTo>
                    <a:cubicBezTo>
                      <a:pt x="3872" y="4378"/>
                      <a:pt x="4383" y="3813"/>
                      <a:pt x="4786" y="3168"/>
                    </a:cubicBezTo>
                    <a:cubicBezTo>
                      <a:pt x="5162" y="2576"/>
                      <a:pt x="5431" y="1877"/>
                      <a:pt x="5216" y="1205"/>
                    </a:cubicBezTo>
                    <a:cubicBezTo>
                      <a:pt x="5162" y="1017"/>
                      <a:pt x="5055" y="856"/>
                      <a:pt x="4920" y="668"/>
                    </a:cubicBezTo>
                    <a:cubicBezTo>
                      <a:pt x="4786" y="533"/>
                      <a:pt x="4625" y="426"/>
                      <a:pt x="4463" y="318"/>
                    </a:cubicBezTo>
                    <a:cubicBezTo>
                      <a:pt x="4195" y="238"/>
                      <a:pt x="3926" y="184"/>
                      <a:pt x="3684" y="49"/>
                    </a:cubicBezTo>
                    <a:cubicBezTo>
                      <a:pt x="3560" y="16"/>
                      <a:pt x="3436" y="1"/>
                      <a:pt x="33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1" name="Google Shape;371;p8"/>
            <p:cNvGrpSpPr/>
            <p:nvPr/>
          </p:nvGrpSpPr>
          <p:grpSpPr>
            <a:xfrm>
              <a:off x="4152980" y="146512"/>
              <a:ext cx="834484" cy="529868"/>
              <a:chOff x="4472884" y="290249"/>
              <a:chExt cx="1112646" cy="706490"/>
            </a:xfrm>
          </p:grpSpPr>
          <p:sp>
            <p:nvSpPr>
              <p:cNvPr id="372" name="Google Shape;372;p8"/>
              <p:cNvSpPr/>
              <p:nvPr/>
            </p:nvSpPr>
            <p:spPr>
              <a:xfrm rot="5400000">
                <a:off x="5298230" y="709439"/>
                <a:ext cx="194413" cy="380188"/>
              </a:xfrm>
              <a:custGeom>
                <a:avLst/>
                <a:gdLst/>
                <a:ahLst/>
                <a:cxnLst/>
                <a:rect l="l" t="t" r="r" b="b"/>
                <a:pathLst>
                  <a:path w="3511" h="6866" extrusionOk="0">
                    <a:moveTo>
                      <a:pt x="1667" y="0"/>
                    </a:moveTo>
                    <a:cubicBezTo>
                      <a:pt x="1272" y="0"/>
                      <a:pt x="861" y="168"/>
                      <a:pt x="592" y="452"/>
                    </a:cubicBezTo>
                    <a:cubicBezTo>
                      <a:pt x="108" y="963"/>
                      <a:pt x="0" y="1743"/>
                      <a:pt x="27" y="2442"/>
                    </a:cubicBezTo>
                    <a:cubicBezTo>
                      <a:pt x="108" y="3786"/>
                      <a:pt x="565" y="5049"/>
                      <a:pt x="1425" y="6098"/>
                    </a:cubicBezTo>
                    <a:cubicBezTo>
                      <a:pt x="1686" y="6451"/>
                      <a:pt x="2395" y="6866"/>
                      <a:pt x="2889" y="6866"/>
                    </a:cubicBezTo>
                    <a:cubicBezTo>
                      <a:pt x="3260" y="6866"/>
                      <a:pt x="3511" y="6632"/>
                      <a:pt x="3361" y="5963"/>
                    </a:cubicBezTo>
                    <a:cubicBezTo>
                      <a:pt x="3334" y="5695"/>
                      <a:pt x="3200" y="5453"/>
                      <a:pt x="3119" y="5238"/>
                    </a:cubicBezTo>
                    <a:cubicBezTo>
                      <a:pt x="2689" y="4297"/>
                      <a:pt x="2527" y="3248"/>
                      <a:pt x="2662" y="2227"/>
                    </a:cubicBezTo>
                    <a:cubicBezTo>
                      <a:pt x="2716" y="1608"/>
                      <a:pt x="2904" y="855"/>
                      <a:pt x="2501" y="345"/>
                    </a:cubicBezTo>
                    <a:cubicBezTo>
                      <a:pt x="2286" y="106"/>
                      <a:pt x="1982" y="0"/>
                      <a:pt x="166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373;p8"/>
              <p:cNvSpPr/>
              <p:nvPr/>
            </p:nvSpPr>
            <p:spPr>
              <a:xfrm rot="5400000">
                <a:off x="4564138" y="708083"/>
                <a:ext cx="197403" cy="379911"/>
              </a:xfrm>
              <a:custGeom>
                <a:avLst/>
                <a:gdLst/>
                <a:ahLst/>
                <a:cxnLst/>
                <a:rect l="l" t="t" r="r" b="b"/>
                <a:pathLst>
                  <a:path w="3565" h="6861" extrusionOk="0">
                    <a:moveTo>
                      <a:pt x="2943" y="1"/>
                    </a:moveTo>
                    <a:cubicBezTo>
                      <a:pt x="2449" y="1"/>
                      <a:pt x="1740" y="416"/>
                      <a:pt x="1479" y="769"/>
                    </a:cubicBezTo>
                    <a:cubicBezTo>
                      <a:pt x="619" y="1817"/>
                      <a:pt x="162" y="3108"/>
                      <a:pt x="28" y="4425"/>
                    </a:cubicBezTo>
                    <a:cubicBezTo>
                      <a:pt x="1" y="5124"/>
                      <a:pt x="135" y="5904"/>
                      <a:pt x="592" y="6414"/>
                    </a:cubicBezTo>
                    <a:cubicBezTo>
                      <a:pt x="852" y="6703"/>
                      <a:pt x="1252" y="6860"/>
                      <a:pt x="1633" y="6860"/>
                    </a:cubicBezTo>
                    <a:cubicBezTo>
                      <a:pt x="1961" y="6860"/>
                      <a:pt x="2275" y="6744"/>
                      <a:pt x="2474" y="6495"/>
                    </a:cubicBezTo>
                    <a:cubicBezTo>
                      <a:pt x="2904" y="6011"/>
                      <a:pt x="2716" y="5258"/>
                      <a:pt x="2635" y="4613"/>
                    </a:cubicBezTo>
                    <a:cubicBezTo>
                      <a:pt x="2555" y="3618"/>
                      <a:pt x="2689" y="2570"/>
                      <a:pt x="3119" y="1629"/>
                    </a:cubicBezTo>
                    <a:cubicBezTo>
                      <a:pt x="3254" y="1387"/>
                      <a:pt x="3361" y="1172"/>
                      <a:pt x="3415" y="903"/>
                    </a:cubicBezTo>
                    <a:cubicBezTo>
                      <a:pt x="3565" y="235"/>
                      <a:pt x="3314" y="1"/>
                      <a:pt x="29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374;p8"/>
              <p:cNvSpPr/>
              <p:nvPr/>
            </p:nvSpPr>
            <p:spPr>
              <a:xfrm rot="5400000">
                <a:off x="4966355" y="373253"/>
                <a:ext cx="684792" cy="518785"/>
              </a:xfrm>
              <a:custGeom>
                <a:avLst/>
                <a:gdLst/>
                <a:ahLst/>
                <a:cxnLst/>
                <a:rect l="l" t="t" r="r" b="b"/>
                <a:pathLst>
                  <a:path w="12367" h="9369" extrusionOk="0">
                    <a:moveTo>
                      <a:pt x="3655" y="0"/>
                    </a:moveTo>
                    <a:cubicBezTo>
                      <a:pt x="3602" y="0"/>
                      <a:pt x="3548" y="1"/>
                      <a:pt x="3495" y="4"/>
                    </a:cubicBezTo>
                    <a:cubicBezTo>
                      <a:pt x="2501" y="84"/>
                      <a:pt x="1506" y="568"/>
                      <a:pt x="887" y="1375"/>
                    </a:cubicBezTo>
                    <a:cubicBezTo>
                      <a:pt x="269" y="2181"/>
                      <a:pt x="0" y="3257"/>
                      <a:pt x="215" y="4278"/>
                    </a:cubicBezTo>
                    <a:cubicBezTo>
                      <a:pt x="404" y="5246"/>
                      <a:pt x="1129" y="6187"/>
                      <a:pt x="2097" y="6322"/>
                    </a:cubicBezTo>
                    <a:cubicBezTo>
                      <a:pt x="2193" y="6336"/>
                      <a:pt x="2289" y="6342"/>
                      <a:pt x="2385" y="6342"/>
                    </a:cubicBezTo>
                    <a:cubicBezTo>
                      <a:pt x="3244" y="6342"/>
                      <a:pt x="4118" y="5839"/>
                      <a:pt x="4994" y="5839"/>
                    </a:cubicBezTo>
                    <a:cubicBezTo>
                      <a:pt x="5149" y="5839"/>
                      <a:pt x="5303" y="5855"/>
                      <a:pt x="5458" y="5891"/>
                    </a:cubicBezTo>
                    <a:cubicBezTo>
                      <a:pt x="6479" y="6160"/>
                      <a:pt x="7017" y="7289"/>
                      <a:pt x="7770" y="8096"/>
                    </a:cubicBezTo>
                    <a:cubicBezTo>
                      <a:pt x="8540" y="8916"/>
                      <a:pt x="9655" y="9369"/>
                      <a:pt x="10796" y="9369"/>
                    </a:cubicBezTo>
                    <a:cubicBezTo>
                      <a:pt x="10890" y="9369"/>
                      <a:pt x="10983" y="9365"/>
                      <a:pt x="11077" y="9359"/>
                    </a:cubicBezTo>
                    <a:cubicBezTo>
                      <a:pt x="11775" y="9279"/>
                      <a:pt x="12367" y="8768"/>
                      <a:pt x="11775" y="8177"/>
                    </a:cubicBezTo>
                    <a:cubicBezTo>
                      <a:pt x="11534" y="7961"/>
                      <a:pt x="11023" y="7908"/>
                      <a:pt x="10727" y="7746"/>
                    </a:cubicBezTo>
                    <a:cubicBezTo>
                      <a:pt x="10351" y="7478"/>
                      <a:pt x="10028" y="7128"/>
                      <a:pt x="9759" y="6752"/>
                    </a:cubicBezTo>
                    <a:cubicBezTo>
                      <a:pt x="9248" y="6026"/>
                      <a:pt x="8980" y="5192"/>
                      <a:pt x="8657" y="4386"/>
                    </a:cubicBezTo>
                    <a:cubicBezTo>
                      <a:pt x="8173" y="3257"/>
                      <a:pt x="7608" y="2181"/>
                      <a:pt x="6721" y="1348"/>
                    </a:cubicBezTo>
                    <a:cubicBezTo>
                      <a:pt x="5899" y="551"/>
                      <a:pt x="4806" y="0"/>
                      <a:pt x="365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375;p8"/>
              <p:cNvSpPr/>
              <p:nvPr/>
            </p:nvSpPr>
            <p:spPr>
              <a:xfrm rot="5400000">
                <a:off x="4407764" y="374083"/>
                <a:ext cx="683297" cy="518619"/>
              </a:xfrm>
              <a:custGeom>
                <a:avLst/>
                <a:gdLst/>
                <a:ahLst/>
                <a:cxnLst/>
                <a:rect l="l" t="t" r="r" b="b"/>
                <a:pathLst>
                  <a:path w="12340" h="9366" extrusionOk="0">
                    <a:moveTo>
                      <a:pt x="10774" y="0"/>
                    </a:moveTo>
                    <a:cubicBezTo>
                      <a:pt x="9648" y="0"/>
                      <a:pt x="8490" y="453"/>
                      <a:pt x="7770" y="1273"/>
                    </a:cubicBezTo>
                    <a:cubicBezTo>
                      <a:pt x="7044" y="2079"/>
                      <a:pt x="6506" y="3208"/>
                      <a:pt x="5458" y="3477"/>
                    </a:cubicBezTo>
                    <a:cubicBezTo>
                      <a:pt x="5302" y="3519"/>
                      <a:pt x="5146" y="3537"/>
                      <a:pt x="4990" y="3537"/>
                    </a:cubicBezTo>
                    <a:cubicBezTo>
                      <a:pt x="4147" y="3537"/>
                      <a:pt x="3300" y="3021"/>
                      <a:pt x="2424" y="3021"/>
                    </a:cubicBezTo>
                    <a:cubicBezTo>
                      <a:pt x="2316" y="3021"/>
                      <a:pt x="2207" y="3029"/>
                      <a:pt x="2097" y="3047"/>
                    </a:cubicBezTo>
                    <a:cubicBezTo>
                      <a:pt x="1129" y="3181"/>
                      <a:pt x="430" y="4122"/>
                      <a:pt x="215" y="5090"/>
                    </a:cubicBezTo>
                    <a:cubicBezTo>
                      <a:pt x="0" y="6112"/>
                      <a:pt x="242" y="7187"/>
                      <a:pt x="887" y="7994"/>
                    </a:cubicBezTo>
                    <a:cubicBezTo>
                      <a:pt x="1506" y="8800"/>
                      <a:pt x="2500" y="9338"/>
                      <a:pt x="3522" y="9365"/>
                    </a:cubicBezTo>
                    <a:cubicBezTo>
                      <a:pt x="3551" y="9365"/>
                      <a:pt x="3580" y="9366"/>
                      <a:pt x="3609" y="9366"/>
                    </a:cubicBezTo>
                    <a:cubicBezTo>
                      <a:pt x="4786" y="9366"/>
                      <a:pt x="5882" y="8834"/>
                      <a:pt x="6748" y="8021"/>
                    </a:cubicBezTo>
                    <a:cubicBezTo>
                      <a:pt x="7608" y="7187"/>
                      <a:pt x="8173" y="6112"/>
                      <a:pt x="8657" y="4983"/>
                    </a:cubicBezTo>
                    <a:cubicBezTo>
                      <a:pt x="8979" y="4176"/>
                      <a:pt x="9248" y="3316"/>
                      <a:pt x="9759" y="2617"/>
                    </a:cubicBezTo>
                    <a:cubicBezTo>
                      <a:pt x="10001" y="2214"/>
                      <a:pt x="10324" y="1864"/>
                      <a:pt x="10727" y="1622"/>
                    </a:cubicBezTo>
                    <a:cubicBezTo>
                      <a:pt x="10996" y="1461"/>
                      <a:pt x="11533" y="1407"/>
                      <a:pt x="11748" y="1192"/>
                    </a:cubicBezTo>
                    <a:cubicBezTo>
                      <a:pt x="12340" y="627"/>
                      <a:pt x="11748" y="90"/>
                      <a:pt x="11050" y="9"/>
                    </a:cubicBezTo>
                    <a:cubicBezTo>
                      <a:pt x="10958" y="3"/>
                      <a:pt x="10866" y="0"/>
                      <a:pt x="1077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6" name="Google Shape;376;p8"/>
            <p:cNvGrpSpPr/>
            <p:nvPr/>
          </p:nvGrpSpPr>
          <p:grpSpPr>
            <a:xfrm>
              <a:off x="3229510" y="247863"/>
              <a:ext cx="790636" cy="327167"/>
              <a:chOff x="2401216" y="422698"/>
              <a:chExt cx="1054182" cy="436222"/>
            </a:xfrm>
          </p:grpSpPr>
          <p:sp>
            <p:nvSpPr>
              <p:cNvPr id="377" name="Google Shape;377;p8"/>
              <p:cNvSpPr/>
              <p:nvPr/>
            </p:nvSpPr>
            <p:spPr>
              <a:xfrm rot="5400000">
                <a:off x="2785862" y="215852"/>
                <a:ext cx="291813" cy="994324"/>
              </a:xfrm>
              <a:custGeom>
                <a:avLst/>
                <a:gdLst/>
                <a:ahLst/>
                <a:cxnLst/>
                <a:rect l="l" t="t" r="r" b="b"/>
                <a:pathLst>
                  <a:path w="5270" h="17957" extrusionOk="0">
                    <a:moveTo>
                      <a:pt x="2235" y="0"/>
                    </a:moveTo>
                    <a:cubicBezTo>
                      <a:pt x="2019" y="0"/>
                      <a:pt x="1808" y="48"/>
                      <a:pt x="1614" y="155"/>
                    </a:cubicBezTo>
                    <a:cubicBezTo>
                      <a:pt x="1883" y="370"/>
                      <a:pt x="2125" y="585"/>
                      <a:pt x="2340" y="854"/>
                    </a:cubicBezTo>
                    <a:cubicBezTo>
                      <a:pt x="3200" y="2036"/>
                      <a:pt x="3549" y="3596"/>
                      <a:pt x="3200" y="4994"/>
                    </a:cubicBezTo>
                    <a:cubicBezTo>
                      <a:pt x="2904" y="6230"/>
                      <a:pt x="2151" y="7306"/>
                      <a:pt x="1533" y="8435"/>
                    </a:cubicBezTo>
                    <a:cubicBezTo>
                      <a:pt x="619" y="9994"/>
                      <a:pt x="1" y="11876"/>
                      <a:pt x="995" y="13570"/>
                    </a:cubicBezTo>
                    <a:cubicBezTo>
                      <a:pt x="1345" y="14215"/>
                      <a:pt x="1856" y="14779"/>
                      <a:pt x="2259" y="15425"/>
                    </a:cubicBezTo>
                    <a:cubicBezTo>
                      <a:pt x="2635" y="16016"/>
                      <a:pt x="2904" y="16688"/>
                      <a:pt x="2689" y="17360"/>
                    </a:cubicBezTo>
                    <a:cubicBezTo>
                      <a:pt x="2635" y="17575"/>
                      <a:pt x="2528" y="17737"/>
                      <a:pt x="2393" y="17898"/>
                    </a:cubicBezTo>
                    <a:lnTo>
                      <a:pt x="2420" y="17952"/>
                    </a:lnTo>
                    <a:cubicBezTo>
                      <a:pt x="2450" y="17955"/>
                      <a:pt x="2479" y="17957"/>
                      <a:pt x="2508" y="17957"/>
                    </a:cubicBezTo>
                    <a:cubicBezTo>
                      <a:pt x="2932" y="17957"/>
                      <a:pt x="3318" y="17603"/>
                      <a:pt x="3469" y="17226"/>
                    </a:cubicBezTo>
                    <a:cubicBezTo>
                      <a:pt x="3630" y="16796"/>
                      <a:pt x="3603" y="16339"/>
                      <a:pt x="3469" y="15882"/>
                    </a:cubicBezTo>
                    <a:cubicBezTo>
                      <a:pt x="3200" y="14941"/>
                      <a:pt x="2608" y="14107"/>
                      <a:pt x="2367" y="13140"/>
                    </a:cubicBezTo>
                    <a:cubicBezTo>
                      <a:pt x="2017" y="11580"/>
                      <a:pt x="2689" y="10021"/>
                      <a:pt x="3469" y="8596"/>
                    </a:cubicBezTo>
                    <a:cubicBezTo>
                      <a:pt x="4222" y="7225"/>
                      <a:pt x="5136" y="5773"/>
                      <a:pt x="5189" y="4187"/>
                    </a:cubicBezTo>
                    <a:cubicBezTo>
                      <a:pt x="5270" y="3004"/>
                      <a:pt x="4813" y="1821"/>
                      <a:pt x="4033" y="934"/>
                    </a:cubicBezTo>
                    <a:cubicBezTo>
                      <a:pt x="3589" y="429"/>
                      <a:pt x="2887" y="0"/>
                      <a:pt x="223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378;p8"/>
              <p:cNvSpPr/>
              <p:nvPr/>
            </p:nvSpPr>
            <p:spPr>
              <a:xfrm rot="5400000">
                <a:off x="2758563" y="65352"/>
                <a:ext cx="339489" cy="1054182"/>
              </a:xfrm>
              <a:custGeom>
                <a:avLst/>
                <a:gdLst/>
                <a:ahLst/>
                <a:cxnLst/>
                <a:rect l="l" t="t" r="r" b="b"/>
                <a:pathLst>
                  <a:path w="6131" h="19038" extrusionOk="0">
                    <a:moveTo>
                      <a:pt x="2528" y="0"/>
                    </a:moveTo>
                    <a:cubicBezTo>
                      <a:pt x="1914" y="0"/>
                      <a:pt x="1304" y="267"/>
                      <a:pt x="807" y="901"/>
                    </a:cubicBezTo>
                    <a:cubicBezTo>
                      <a:pt x="270" y="1654"/>
                      <a:pt x="162" y="2703"/>
                      <a:pt x="377" y="3590"/>
                    </a:cubicBezTo>
                    <a:cubicBezTo>
                      <a:pt x="646" y="4746"/>
                      <a:pt x="1318" y="5714"/>
                      <a:pt x="1560" y="6816"/>
                    </a:cubicBezTo>
                    <a:cubicBezTo>
                      <a:pt x="2098" y="9424"/>
                      <a:pt x="82" y="11870"/>
                      <a:pt x="28" y="14478"/>
                    </a:cubicBezTo>
                    <a:cubicBezTo>
                      <a:pt x="1" y="16198"/>
                      <a:pt x="1023" y="18457"/>
                      <a:pt x="2824" y="18967"/>
                    </a:cubicBezTo>
                    <a:cubicBezTo>
                      <a:pt x="3011" y="19019"/>
                      <a:pt x="3210" y="19037"/>
                      <a:pt x="3405" y="19037"/>
                    </a:cubicBezTo>
                    <a:cubicBezTo>
                      <a:pt x="3518" y="19037"/>
                      <a:pt x="3630" y="19031"/>
                      <a:pt x="3738" y="19021"/>
                    </a:cubicBezTo>
                    <a:cubicBezTo>
                      <a:pt x="4007" y="18887"/>
                      <a:pt x="4276" y="18833"/>
                      <a:pt x="4544" y="18752"/>
                    </a:cubicBezTo>
                    <a:cubicBezTo>
                      <a:pt x="4706" y="18645"/>
                      <a:pt x="4840" y="18510"/>
                      <a:pt x="4975" y="18376"/>
                    </a:cubicBezTo>
                    <a:cubicBezTo>
                      <a:pt x="5109" y="18215"/>
                      <a:pt x="5216" y="18053"/>
                      <a:pt x="5270" y="17838"/>
                    </a:cubicBezTo>
                    <a:cubicBezTo>
                      <a:pt x="5485" y="17166"/>
                      <a:pt x="5216" y="16467"/>
                      <a:pt x="4840" y="15903"/>
                    </a:cubicBezTo>
                    <a:cubicBezTo>
                      <a:pt x="4437" y="15257"/>
                      <a:pt x="3926" y="14693"/>
                      <a:pt x="3577" y="14048"/>
                    </a:cubicBezTo>
                    <a:cubicBezTo>
                      <a:pt x="2555" y="12327"/>
                      <a:pt x="3200" y="10499"/>
                      <a:pt x="4114" y="8913"/>
                    </a:cubicBezTo>
                    <a:cubicBezTo>
                      <a:pt x="4733" y="7811"/>
                      <a:pt x="5485" y="6735"/>
                      <a:pt x="5781" y="5472"/>
                    </a:cubicBezTo>
                    <a:cubicBezTo>
                      <a:pt x="6131" y="4074"/>
                      <a:pt x="5781" y="2488"/>
                      <a:pt x="4921" y="1358"/>
                    </a:cubicBezTo>
                    <a:cubicBezTo>
                      <a:pt x="4706" y="1090"/>
                      <a:pt x="4464" y="848"/>
                      <a:pt x="4195" y="633"/>
                    </a:cubicBezTo>
                    <a:cubicBezTo>
                      <a:pt x="3698" y="240"/>
                      <a:pt x="3111" y="0"/>
                      <a:pt x="252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9" name="Google Shape;379;p8"/>
            <p:cNvGrpSpPr/>
            <p:nvPr/>
          </p:nvGrpSpPr>
          <p:grpSpPr>
            <a:xfrm>
              <a:off x="5994801" y="249545"/>
              <a:ext cx="791758" cy="323803"/>
              <a:chOff x="5701558" y="427183"/>
              <a:chExt cx="1055677" cy="431737"/>
            </a:xfrm>
          </p:grpSpPr>
          <p:sp>
            <p:nvSpPr>
              <p:cNvPr id="380" name="Google Shape;380;p8"/>
              <p:cNvSpPr/>
              <p:nvPr/>
            </p:nvSpPr>
            <p:spPr>
              <a:xfrm rot="5400000">
                <a:off x="6077427" y="214219"/>
                <a:ext cx="294803" cy="994601"/>
              </a:xfrm>
              <a:custGeom>
                <a:avLst/>
                <a:gdLst/>
                <a:ahLst/>
                <a:cxnLst/>
                <a:rect l="l" t="t" r="r" b="b"/>
                <a:pathLst>
                  <a:path w="5324" h="17962" extrusionOk="0">
                    <a:moveTo>
                      <a:pt x="2547" y="1"/>
                    </a:moveTo>
                    <a:cubicBezTo>
                      <a:pt x="2514" y="1"/>
                      <a:pt x="2481" y="3"/>
                      <a:pt x="2447" y="7"/>
                    </a:cubicBezTo>
                    <a:lnTo>
                      <a:pt x="2421" y="34"/>
                    </a:lnTo>
                    <a:cubicBezTo>
                      <a:pt x="2555" y="222"/>
                      <a:pt x="2662" y="383"/>
                      <a:pt x="2716" y="571"/>
                    </a:cubicBezTo>
                    <a:cubicBezTo>
                      <a:pt x="2931" y="1243"/>
                      <a:pt x="2662" y="1969"/>
                      <a:pt x="2286" y="2534"/>
                    </a:cubicBezTo>
                    <a:cubicBezTo>
                      <a:pt x="1883" y="3179"/>
                      <a:pt x="1372" y="3744"/>
                      <a:pt x="1023" y="4389"/>
                    </a:cubicBezTo>
                    <a:cubicBezTo>
                      <a:pt x="1" y="6109"/>
                      <a:pt x="646" y="7938"/>
                      <a:pt x="1560" y="9524"/>
                    </a:cubicBezTo>
                    <a:cubicBezTo>
                      <a:pt x="2179" y="10626"/>
                      <a:pt x="2931" y="11701"/>
                      <a:pt x="3227" y="12965"/>
                    </a:cubicBezTo>
                    <a:cubicBezTo>
                      <a:pt x="3577" y="14363"/>
                      <a:pt x="3227" y="15949"/>
                      <a:pt x="2367" y="17078"/>
                    </a:cubicBezTo>
                    <a:cubicBezTo>
                      <a:pt x="2152" y="17347"/>
                      <a:pt x="1910" y="17589"/>
                      <a:pt x="1641" y="17804"/>
                    </a:cubicBezTo>
                    <a:cubicBezTo>
                      <a:pt x="1846" y="17913"/>
                      <a:pt x="2067" y="17962"/>
                      <a:pt x="2293" y="17962"/>
                    </a:cubicBezTo>
                    <a:cubicBezTo>
                      <a:pt x="2953" y="17962"/>
                      <a:pt x="3653" y="17545"/>
                      <a:pt x="4114" y="17024"/>
                    </a:cubicBezTo>
                    <a:cubicBezTo>
                      <a:pt x="4867" y="16137"/>
                      <a:pt x="5324" y="14927"/>
                      <a:pt x="5243" y="13771"/>
                    </a:cubicBezTo>
                    <a:cubicBezTo>
                      <a:pt x="5190" y="12185"/>
                      <a:pt x="4276" y="10733"/>
                      <a:pt x="3496" y="9362"/>
                    </a:cubicBezTo>
                    <a:cubicBezTo>
                      <a:pt x="2716" y="7938"/>
                      <a:pt x="2017" y="6351"/>
                      <a:pt x="2394" y="4819"/>
                    </a:cubicBezTo>
                    <a:cubicBezTo>
                      <a:pt x="2636" y="3851"/>
                      <a:pt x="3227" y="3018"/>
                      <a:pt x="3496" y="2077"/>
                    </a:cubicBezTo>
                    <a:cubicBezTo>
                      <a:pt x="3630" y="1620"/>
                      <a:pt x="3657" y="1109"/>
                      <a:pt x="3496" y="706"/>
                    </a:cubicBezTo>
                    <a:cubicBezTo>
                      <a:pt x="3346" y="307"/>
                      <a:pt x="2966" y="1"/>
                      <a:pt x="25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381;p8"/>
              <p:cNvSpPr/>
              <p:nvPr/>
            </p:nvSpPr>
            <p:spPr>
              <a:xfrm rot="5400000">
                <a:off x="6061147" y="67594"/>
                <a:ext cx="336499" cy="1055677"/>
              </a:xfrm>
              <a:custGeom>
                <a:avLst/>
                <a:gdLst/>
                <a:ahLst/>
                <a:cxnLst/>
                <a:rect l="l" t="t" r="r" b="b"/>
                <a:pathLst>
                  <a:path w="6077" h="19065" extrusionOk="0">
                    <a:moveTo>
                      <a:pt x="3310" y="1"/>
                    </a:moveTo>
                    <a:cubicBezTo>
                      <a:pt x="3136" y="1"/>
                      <a:pt x="2957" y="29"/>
                      <a:pt x="2770" y="76"/>
                    </a:cubicBezTo>
                    <a:cubicBezTo>
                      <a:pt x="995" y="587"/>
                      <a:pt x="1" y="2792"/>
                      <a:pt x="1" y="4539"/>
                    </a:cubicBezTo>
                    <a:cubicBezTo>
                      <a:pt x="1" y="7174"/>
                      <a:pt x="2044" y="9620"/>
                      <a:pt x="1506" y="12201"/>
                    </a:cubicBezTo>
                    <a:cubicBezTo>
                      <a:pt x="1264" y="13357"/>
                      <a:pt x="592" y="14325"/>
                      <a:pt x="323" y="15427"/>
                    </a:cubicBezTo>
                    <a:cubicBezTo>
                      <a:pt x="81" y="16341"/>
                      <a:pt x="189" y="17389"/>
                      <a:pt x="753" y="18115"/>
                    </a:cubicBezTo>
                    <a:cubicBezTo>
                      <a:pt x="1242" y="18786"/>
                      <a:pt x="1854" y="19064"/>
                      <a:pt x="2473" y="19064"/>
                    </a:cubicBezTo>
                    <a:cubicBezTo>
                      <a:pt x="3045" y="19064"/>
                      <a:pt x="3623" y="18826"/>
                      <a:pt x="4114" y="18438"/>
                    </a:cubicBezTo>
                    <a:cubicBezTo>
                      <a:pt x="4356" y="18223"/>
                      <a:pt x="4598" y="17981"/>
                      <a:pt x="4867" y="17712"/>
                    </a:cubicBezTo>
                    <a:cubicBezTo>
                      <a:pt x="5727" y="16556"/>
                      <a:pt x="6076" y="14997"/>
                      <a:pt x="5727" y="13599"/>
                    </a:cubicBezTo>
                    <a:cubicBezTo>
                      <a:pt x="5431" y="12335"/>
                      <a:pt x="4678" y="11260"/>
                      <a:pt x="4060" y="10158"/>
                    </a:cubicBezTo>
                    <a:cubicBezTo>
                      <a:pt x="3146" y="8572"/>
                      <a:pt x="2528" y="6690"/>
                      <a:pt x="3522" y="5023"/>
                    </a:cubicBezTo>
                    <a:cubicBezTo>
                      <a:pt x="3872" y="4378"/>
                      <a:pt x="4383" y="3813"/>
                      <a:pt x="4786" y="3168"/>
                    </a:cubicBezTo>
                    <a:cubicBezTo>
                      <a:pt x="5162" y="2576"/>
                      <a:pt x="5431" y="1877"/>
                      <a:pt x="5216" y="1205"/>
                    </a:cubicBezTo>
                    <a:cubicBezTo>
                      <a:pt x="5162" y="1017"/>
                      <a:pt x="5055" y="856"/>
                      <a:pt x="4920" y="668"/>
                    </a:cubicBezTo>
                    <a:cubicBezTo>
                      <a:pt x="4786" y="533"/>
                      <a:pt x="4625" y="426"/>
                      <a:pt x="4463" y="318"/>
                    </a:cubicBezTo>
                    <a:cubicBezTo>
                      <a:pt x="4195" y="238"/>
                      <a:pt x="3926" y="184"/>
                      <a:pt x="3684" y="49"/>
                    </a:cubicBezTo>
                    <a:cubicBezTo>
                      <a:pt x="3560" y="16"/>
                      <a:pt x="3436" y="1"/>
                      <a:pt x="33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2" name="Google Shape;382;p8"/>
            <p:cNvGrpSpPr/>
            <p:nvPr/>
          </p:nvGrpSpPr>
          <p:grpSpPr>
            <a:xfrm>
              <a:off x="2358341" y="247863"/>
              <a:ext cx="790636" cy="327167"/>
              <a:chOff x="2401216" y="422698"/>
              <a:chExt cx="1054182" cy="436222"/>
            </a:xfrm>
          </p:grpSpPr>
          <p:sp>
            <p:nvSpPr>
              <p:cNvPr id="383" name="Google Shape;383;p8"/>
              <p:cNvSpPr/>
              <p:nvPr/>
            </p:nvSpPr>
            <p:spPr>
              <a:xfrm rot="5400000">
                <a:off x="2785862" y="215852"/>
                <a:ext cx="291813" cy="994324"/>
              </a:xfrm>
              <a:custGeom>
                <a:avLst/>
                <a:gdLst/>
                <a:ahLst/>
                <a:cxnLst/>
                <a:rect l="l" t="t" r="r" b="b"/>
                <a:pathLst>
                  <a:path w="5270" h="17957" extrusionOk="0">
                    <a:moveTo>
                      <a:pt x="2235" y="0"/>
                    </a:moveTo>
                    <a:cubicBezTo>
                      <a:pt x="2019" y="0"/>
                      <a:pt x="1808" y="48"/>
                      <a:pt x="1614" y="155"/>
                    </a:cubicBezTo>
                    <a:cubicBezTo>
                      <a:pt x="1883" y="370"/>
                      <a:pt x="2125" y="585"/>
                      <a:pt x="2340" y="854"/>
                    </a:cubicBezTo>
                    <a:cubicBezTo>
                      <a:pt x="3200" y="2036"/>
                      <a:pt x="3549" y="3596"/>
                      <a:pt x="3200" y="4994"/>
                    </a:cubicBezTo>
                    <a:cubicBezTo>
                      <a:pt x="2904" y="6230"/>
                      <a:pt x="2151" y="7306"/>
                      <a:pt x="1533" y="8435"/>
                    </a:cubicBezTo>
                    <a:cubicBezTo>
                      <a:pt x="619" y="9994"/>
                      <a:pt x="1" y="11876"/>
                      <a:pt x="995" y="13570"/>
                    </a:cubicBezTo>
                    <a:cubicBezTo>
                      <a:pt x="1345" y="14215"/>
                      <a:pt x="1856" y="14779"/>
                      <a:pt x="2259" y="15425"/>
                    </a:cubicBezTo>
                    <a:cubicBezTo>
                      <a:pt x="2635" y="16016"/>
                      <a:pt x="2904" y="16688"/>
                      <a:pt x="2689" y="17360"/>
                    </a:cubicBezTo>
                    <a:cubicBezTo>
                      <a:pt x="2635" y="17575"/>
                      <a:pt x="2528" y="17737"/>
                      <a:pt x="2393" y="17898"/>
                    </a:cubicBezTo>
                    <a:lnTo>
                      <a:pt x="2420" y="17952"/>
                    </a:lnTo>
                    <a:cubicBezTo>
                      <a:pt x="2450" y="17955"/>
                      <a:pt x="2479" y="17957"/>
                      <a:pt x="2508" y="17957"/>
                    </a:cubicBezTo>
                    <a:cubicBezTo>
                      <a:pt x="2932" y="17957"/>
                      <a:pt x="3318" y="17603"/>
                      <a:pt x="3469" y="17226"/>
                    </a:cubicBezTo>
                    <a:cubicBezTo>
                      <a:pt x="3630" y="16796"/>
                      <a:pt x="3603" y="16339"/>
                      <a:pt x="3469" y="15882"/>
                    </a:cubicBezTo>
                    <a:cubicBezTo>
                      <a:pt x="3200" y="14941"/>
                      <a:pt x="2608" y="14107"/>
                      <a:pt x="2367" y="13140"/>
                    </a:cubicBezTo>
                    <a:cubicBezTo>
                      <a:pt x="2017" y="11580"/>
                      <a:pt x="2689" y="10021"/>
                      <a:pt x="3469" y="8596"/>
                    </a:cubicBezTo>
                    <a:cubicBezTo>
                      <a:pt x="4222" y="7225"/>
                      <a:pt x="5136" y="5773"/>
                      <a:pt x="5189" y="4187"/>
                    </a:cubicBezTo>
                    <a:cubicBezTo>
                      <a:pt x="5270" y="3004"/>
                      <a:pt x="4813" y="1821"/>
                      <a:pt x="4033" y="934"/>
                    </a:cubicBezTo>
                    <a:cubicBezTo>
                      <a:pt x="3589" y="429"/>
                      <a:pt x="2887" y="0"/>
                      <a:pt x="223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384;p8"/>
              <p:cNvSpPr/>
              <p:nvPr/>
            </p:nvSpPr>
            <p:spPr>
              <a:xfrm rot="5400000">
                <a:off x="2758563" y="65352"/>
                <a:ext cx="339489" cy="1054182"/>
              </a:xfrm>
              <a:custGeom>
                <a:avLst/>
                <a:gdLst/>
                <a:ahLst/>
                <a:cxnLst/>
                <a:rect l="l" t="t" r="r" b="b"/>
                <a:pathLst>
                  <a:path w="6131" h="19038" extrusionOk="0">
                    <a:moveTo>
                      <a:pt x="2528" y="0"/>
                    </a:moveTo>
                    <a:cubicBezTo>
                      <a:pt x="1914" y="0"/>
                      <a:pt x="1304" y="267"/>
                      <a:pt x="807" y="901"/>
                    </a:cubicBezTo>
                    <a:cubicBezTo>
                      <a:pt x="270" y="1654"/>
                      <a:pt x="162" y="2703"/>
                      <a:pt x="377" y="3590"/>
                    </a:cubicBezTo>
                    <a:cubicBezTo>
                      <a:pt x="646" y="4746"/>
                      <a:pt x="1318" y="5714"/>
                      <a:pt x="1560" y="6816"/>
                    </a:cubicBezTo>
                    <a:cubicBezTo>
                      <a:pt x="2098" y="9424"/>
                      <a:pt x="82" y="11870"/>
                      <a:pt x="28" y="14478"/>
                    </a:cubicBezTo>
                    <a:cubicBezTo>
                      <a:pt x="1" y="16198"/>
                      <a:pt x="1023" y="18457"/>
                      <a:pt x="2824" y="18967"/>
                    </a:cubicBezTo>
                    <a:cubicBezTo>
                      <a:pt x="3011" y="19019"/>
                      <a:pt x="3210" y="19037"/>
                      <a:pt x="3405" y="19037"/>
                    </a:cubicBezTo>
                    <a:cubicBezTo>
                      <a:pt x="3518" y="19037"/>
                      <a:pt x="3630" y="19031"/>
                      <a:pt x="3738" y="19021"/>
                    </a:cubicBezTo>
                    <a:cubicBezTo>
                      <a:pt x="4007" y="18887"/>
                      <a:pt x="4276" y="18833"/>
                      <a:pt x="4544" y="18752"/>
                    </a:cubicBezTo>
                    <a:cubicBezTo>
                      <a:pt x="4706" y="18645"/>
                      <a:pt x="4840" y="18510"/>
                      <a:pt x="4975" y="18376"/>
                    </a:cubicBezTo>
                    <a:cubicBezTo>
                      <a:pt x="5109" y="18215"/>
                      <a:pt x="5216" y="18053"/>
                      <a:pt x="5270" y="17838"/>
                    </a:cubicBezTo>
                    <a:cubicBezTo>
                      <a:pt x="5485" y="17166"/>
                      <a:pt x="5216" y="16467"/>
                      <a:pt x="4840" y="15903"/>
                    </a:cubicBezTo>
                    <a:cubicBezTo>
                      <a:pt x="4437" y="15257"/>
                      <a:pt x="3926" y="14693"/>
                      <a:pt x="3577" y="14048"/>
                    </a:cubicBezTo>
                    <a:cubicBezTo>
                      <a:pt x="2555" y="12327"/>
                      <a:pt x="3200" y="10499"/>
                      <a:pt x="4114" y="8913"/>
                    </a:cubicBezTo>
                    <a:cubicBezTo>
                      <a:pt x="4733" y="7811"/>
                      <a:pt x="5485" y="6735"/>
                      <a:pt x="5781" y="5472"/>
                    </a:cubicBezTo>
                    <a:cubicBezTo>
                      <a:pt x="6131" y="4074"/>
                      <a:pt x="5781" y="2488"/>
                      <a:pt x="4921" y="1358"/>
                    </a:cubicBezTo>
                    <a:cubicBezTo>
                      <a:pt x="4706" y="1090"/>
                      <a:pt x="4464" y="848"/>
                      <a:pt x="4195" y="633"/>
                    </a:cubicBezTo>
                    <a:cubicBezTo>
                      <a:pt x="3698" y="240"/>
                      <a:pt x="3111" y="0"/>
                      <a:pt x="252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5" name="Google Shape;385;p8"/>
            <p:cNvGrpSpPr/>
            <p:nvPr/>
          </p:nvGrpSpPr>
          <p:grpSpPr>
            <a:xfrm>
              <a:off x="1487172" y="247863"/>
              <a:ext cx="790636" cy="327167"/>
              <a:chOff x="2401216" y="422698"/>
              <a:chExt cx="1054182" cy="436222"/>
            </a:xfrm>
          </p:grpSpPr>
          <p:sp>
            <p:nvSpPr>
              <p:cNvPr id="386" name="Google Shape;386;p8"/>
              <p:cNvSpPr/>
              <p:nvPr/>
            </p:nvSpPr>
            <p:spPr>
              <a:xfrm rot="5400000">
                <a:off x="2785862" y="215852"/>
                <a:ext cx="291813" cy="994324"/>
              </a:xfrm>
              <a:custGeom>
                <a:avLst/>
                <a:gdLst/>
                <a:ahLst/>
                <a:cxnLst/>
                <a:rect l="l" t="t" r="r" b="b"/>
                <a:pathLst>
                  <a:path w="5270" h="17957" extrusionOk="0">
                    <a:moveTo>
                      <a:pt x="2235" y="0"/>
                    </a:moveTo>
                    <a:cubicBezTo>
                      <a:pt x="2019" y="0"/>
                      <a:pt x="1808" y="48"/>
                      <a:pt x="1614" y="155"/>
                    </a:cubicBezTo>
                    <a:cubicBezTo>
                      <a:pt x="1883" y="370"/>
                      <a:pt x="2125" y="585"/>
                      <a:pt x="2340" y="854"/>
                    </a:cubicBezTo>
                    <a:cubicBezTo>
                      <a:pt x="3200" y="2036"/>
                      <a:pt x="3549" y="3596"/>
                      <a:pt x="3200" y="4994"/>
                    </a:cubicBezTo>
                    <a:cubicBezTo>
                      <a:pt x="2904" y="6230"/>
                      <a:pt x="2151" y="7306"/>
                      <a:pt x="1533" y="8435"/>
                    </a:cubicBezTo>
                    <a:cubicBezTo>
                      <a:pt x="619" y="9994"/>
                      <a:pt x="1" y="11876"/>
                      <a:pt x="995" y="13570"/>
                    </a:cubicBezTo>
                    <a:cubicBezTo>
                      <a:pt x="1345" y="14215"/>
                      <a:pt x="1856" y="14779"/>
                      <a:pt x="2259" y="15425"/>
                    </a:cubicBezTo>
                    <a:cubicBezTo>
                      <a:pt x="2635" y="16016"/>
                      <a:pt x="2904" y="16688"/>
                      <a:pt x="2689" y="17360"/>
                    </a:cubicBezTo>
                    <a:cubicBezTo>
                      <a:pt x="2635" y="17575"/>
                      <a:pt x="2528" y="17737"/>
                      <a:pt x="2393" y="17898"/>
                    </a:cubicBezTo>
                    <a:lnTo>
                      <a:pt x="2420" y="17952"/>
                    </a:lnTo>
                    <a:cubicBezTo>
                      <a:pt x="2450" y="17955"/>
                      <a:pt x="2479" y="17957"/>
                      <a:pt x="2508" y="17957"/>
                    </a:cubicBezTo>
                    <a:cubicBezTo>
                      <a:pt x="2932" y="17957"/>
                      <a:pt x="3318" y="17603"/>
                      <a:pt x="3469" y="17226"/>
                    </a:cubicBezTo>
                    <a:cubicBezTo>
                      <a:pt x="3630" y="16796"/>
                      <a:pt x="3603" y="16339"/>
                      <a:pt x="3469" y="15882"/>
                    </a:cubicBezTo>
                    <a:cubicBezTo>
                      <a:pt x="3200" y="14941"/>
                      <a:pt x="2608" y="14107"/>
                      <a:pt x="2367" y="13140"/>
                    </a:cubicBezTo>
                    <a:cubicBezTo>
                      <a:pt x="2017" y="11580"/>
                      <a:pt x="2689" y="10021"/>
                      <a:pt x="3469" y="8596"/>
                    </a:cubicBezTo>
                    <a:cubicBezTo>
                      <a:pt x="4222" y="7225"/>
                      <a:pt x="5136" y="5773"/>
                      <a:pt x="5189" y="4187"/>
                    </a:cubicBezTo>
                    <a:cubicBezTo>
                      <a:pt x="5270" y="3004"/>
                      <a:pt x="4813" y="1821"/>
                      <a:pt x="4033" y="934"/>
                    </a:cubicBezTo>
                    <a:cubicBezTo>
                      <a:pt x="3589" y="429"/>
                      <a:pt x="2887" y="0"/>
                      <a:pt x="223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387;p8"/>
              <p:cNvSpPr/>
              <p:nvPr/>
            </p:nvSpPr>
            <p:spPr>
              <a:xfrm rot="5400000">
                <a:off x="2758563" y="65352"/>
                <a:ext cx="339489" cy="1054182"/>
              </a:xfrm>
              <a:custGeom>
                <a:avLst/>
                <a:gdLst/>
                <a:ahLst/>
                <a:cxnLst/>
                <a:rect l="l" t="t" r="r" b="b"/>
                <a:pathLst>
                  <a:path w="6131" h="19038" extrusionOk="0">
                    <a:moveTo>
                      <a:pt x="2528" y="0"/>
                    </a:moveTo>
                    <a:cubicBezTo>
                      <a:pt x="1914" y="0"/>
                      <a:pt x="1304" y="267"/>
                      <a:pt x="807" y="901"/>
                    </a:cubicBezTo>
                    <a:cubicBezTo>
                      <a:pt x="270" y="1654"/>
                      <a:pt x="162" y="2703"/>
                      <a:pt x="377" y="3590"/>
                    </a:cubicBezTo>
                    <a:cubicBezTo>
                      <a:pt x="646" y="4746"/>
                      <a:pt x="1318" y="5714"/>
                      <a:pt x="1560" y="6816"/>
                    </a:cubicBezTo>
                    <a:cubicBezTo>
                      <a:pt x="2098" y="9424"/>
                      <a:pt x="82" y="11870"/>
                      <a:pt x="28" y="14478"/>
                    </a:cubicBezTo>
                    <a:cubicBezTo>
                      <a:pt x="1" y="16198"/>
                      <a:pt x="1023" y="18457"/>
                      <a:pt x="2824" y="18967"/>
                    </a:cubicBezTo>
                    <a:cubicBezTo>
                      <a:pt x="3011" y="19019"/>
                      <a:pt x="3210" y="19037"/>
                      <a:pt x="3405" y="19037"/>
                    </a:cubicBezTo>
                    <a:cubicBezTo>
                      <a:pt x="3518" y="19037"/>
                      <a:pt x="3630" y="19031"/>
                      <a:pt x="3738" y="19021"/>
                    </a:cubicBezTo>
                    <a:cubicBezTo>
                      <a:pt x="4007" y="18887"/>
                      <a:pt x="4276" y="18833"/>
                      <a:pt x="4544" y="18752"/>
                    </a:cubicBezTo>
                    <a:cubicBezTo>
                      <a:pt x="4706" y="18645"/>
                      <a:pt x="4840" y="18510"/>
                      <a:pt x="4975" y="18376"/>
                    </a:cubicBezTo>
                    <a:cubicBezTo>
                      <a:pt x="5109" y="18215"/>
                      <a:pt x="5216" y="18053"/>
                      <a:pt x="5270" y="17838"/>
                    </a:cubicBezTo>
                    <a:cubicBezTo>
                      <a:pt x="5485" y="17166"/>
                      <a:pt x="5216" y="16467"/>
                      <a:pt x="4840" y="15903"/>
                    </a:cubicBezTo>
                    <a:cubicBezTo>
                      <a:pt x="4437" y="15257"/>
                      <a:pt x="3926" y="14693"/>
                      <a:pt x="3577" y="14048"/>
                    </a:cubicBezTo>
                    <a:cubicBezTo>
                      <a:pt x="2555" y="12327"/>
                      <a:pt x="3200" y="10499"/>
                      <a:pt x="4114" y="8913"/>
                    </a:cubicBezTo>
                    <a:cubicBezTo>
                      <a:pt x="4733" y="7811"/>
                      <a:pt x="5485" y="6735"/>
                      <a:pt x="5781" y="5472"/>
                    </a:cubicBezTo>
                    <a:cubicBezTo>
                      <a:pt x="6131" y="4074"/>
                      <a:pt x="5781" y="2488"/>
                      <a:pt x="4921" y="1358"/>
                    </a:cubicBezTo>
                    <a:cubicBezTo>
                      <a:pt x="4706" y="1090"/>
                      <a:pt x="4464" y="848"/>
                      <a:pt x="4195" y="633"/>
                    </a:cubicBezTo>
                    <a:cubicBezTo>
                      <a:pt x="3698" y="240"/>
                      <a:pt x="3111" y="0"/>
                      <a:pt x="252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8" name="Google Shape;388;p8"/>
            <p:cNvGrpSpPr/>
            <p:nvPr/>
          </p:nvGrpSpPr>
          <p:grpSpPr>
            <a:xfrm>
              <a:off x="6866901" y="249545"/>
              <a:ext cx="791758" cy="323803"/>
              <a:chOff x="5701558" y="427183"/>
              <a:chExt cx="1055677" cy="431737"/>
            </a:xfrm>
          </p:grpSpPr>
          <p:sp>
            <p:nvSpPr>
              <p:cNvPr id="389" name="Google Shape;389;p8"/>
              <p:cNvSpPr/>
              <p:nvPr/>
            </p:nvSpPr>
            <p:spPr>
              <a:xfrm rot="5400000">
                <a:off x="6077427" y="214219"/>
                <a:ext cx="294803" cy="994601"/>
              </a:xfrm>
              <a:custGeom>
                <a:avLst/>
                <a:gdLst/>
                <a:ahLst/>
                <a:cxnLst/>
                <a:rect l="l" t="t" r="r" b="b"/>
                <a:pathLst>
                  <a:path w="5324" h="17962" extrusionOk="0">
                    <a:moveTo>
                      <a:pt x="2547" y="1"/>
                    </a:moveTo>
                    <a:cubicBezTo>
                      <a:pt x="2514" y="1"/>
                      <a:pt x="2481" y="3"/>
                      <a:pt x="2447" y="7"/>
                    </a:cubicBezTo>
                    <a:lnTo>
                      <a:pt x="2421" y="34"/>
                    </a:lnTo>
                    <a:cubicBezTo>
                      <a:pt x="2555" y="222"/>
                      <a:pt x="2662" y="383"/>
                      <a:pt x="2716" y="571"/>
                    </a:cubicBezTo>
                    <a:cubicBezTo>
                      <a:pt x="2931" y="1243"/>
                      <a:pt x="2662" y="1969"/>
                      <a:pt x="2286" y="2534"/>
                    </a:cubicBezTo>
                    <a:cubicBezTo>
                      <a:pt x="1883" y="3179"/>
                      <a:pt x="1372" y="3744"/>
                      <a:pt x="1023" y="4389"/>
                    </a:cubicBezTo>
                    <a:cubicBezTo>
                      <a:pt x="1" y="6109"/>
                      <a:pt x="646" y="7938"/>
                      <a:pt x="1560" y="9524"/>
                    </a:cubicBezTo>
                    <a:cubicBezTo>
                      <a:pt x="2179" y="10626"/>
                      <a:pt x="2931" y="11701"/>
                      <a:pt x="3227" y="12965"/>
                    </a:cubicBezTo>
                    <a:cubicBezTo>
                      <a:pt x="3577" y="14363"/>
                      <a:pt x="3227" y="15949"/>
                      <a:pt x="2367" y="17078"/>
                    </a:cubicBezTo>
                    <a:cubicBezTo>
                      <a:pt x="2152" y="17347"/>
                      <a:pt x="1910" y="17589"/>
                      <a:pt x="1641" y="17804"/>
                    </a:cubicBezTo>
                    <a:cubicBezTo>
                      <a:pt x="1846" y="17913"/>
                      <a:pt x="2067" y="17962"/>
                      <a:pt x="2293" y="17962"/>
                    </a:cubicBezTo>
                    <a:cubicBezTo>
                      <a:pt x="2953" y="17962"/>
                      <a:pt x="3653" y="17545"/>
                      <a:pt x="4114" y="17024"/>
                    </a:cubicBezTo>
                    <a:cubicBezTo>
                      <a:pt x="4867" y="16137"/>
                      <a:pt x="5324" y="14927"/>
                      <a:pt x="5243" y="13771"/>
                    </a:cubicBezTo>
                    <a:cubicBezTo>
                      <a:pt x="5190" y="12185"/>
                      <a:pt x="4276" y="10733"/>
                      <a:pt x="3496" y="9362"/>
                    </a:cubicBezTo>
                    <a:cubicBezTo>
                      <a:pt x="2716" y="7938"/>
                      <a:pt x="2017" y="6351"/>
                      <a:pt x="2394" y="4819"/>
                    </a:cubicBezTo>
                    <a:cubicBezTo>
                      <a:pt x="2636" y="3851"/>
                      <a:pt x="3227" y="3018"/>
                      <a:pt x="3496" y="2077"/>
                    </a:cubicBezTo>
                    <a:cubicBezTo>
                      <a:pt x="3630" y="1620"/>
                      <a:pt x="3657" y="1109"/>
                      <a:pt x="3496" y="706"/>
                    </a:cubicBezTo>
                    <a:cubicBezTo>
                      <a:pt x="3346" y="307"/>
                      <a:pt x="2966" y="1"/>
                      <a:pt x="25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390;p8"/>
              <p:cNvSpPr/>
              <p:nvPr/>
            </p:nvSpPr>
            <p:spPr>
              <a:xfrm rot="5400000">
                <a:off x="6061147" y="67594"/>
                <a:ext cx="336499" cy="1055677"/>
              </a:xfrm>
              <a:custGeom>
                <a:avLst/>
                <a:gdLst/>
                <a:ahLst/>
                <a:cxnLst/>
                <a:rect l="l" t="t" r="r" b="b"/>
                <a:pathLst>
                  <a:path w="6077" h="19065" extrusionOk="0">
                    <a:moveTo>
                      <a:pt x="3310" y="1"/>
                    </a:moveTo>
                    <a:cubicBezTo>
                      <a:pt x="3136" y="1"/>
                      <a:pt x="2957" y="29"/>
                      <a:pt x="2770" y="76"/>
                    </a:cubicBezTo>
                    <a:cubicBezTo>
                      <a:pt x="995" y="587"/>
                      <a:pt x="1" y="2792"/>
                      <a:pt x="1" y="4539"/>
                    </a:cubicBezTo>
                    <a:cubicBezTo>
                      <a:pt x="1" y="7174"/>
                      <a:pt x="2044" y="9620"/>
                      <a:pt x="1506" y="12201"/>
                    </a:cubicBezTo>
                    <a:cubicBezTo>
                      <a:pt x="1264" y="13357"/>
                      <a:pt x="592" y="14325"/>
                      <a:pt x="323" y="15427"/>
                    </a:cubicBezTo>
                    <a:cubicBezTo>
                      <a:pt x="81" y="16341"/>
                      <a:pt x="189" y="17389"/>
                      <a:pt x="753" y="18115"/>
                    </a:cubicBezTo>
                    <a:cubicBezTo>
                      <a:pt x="1242" y="18786"/>
                      <a:pt x="1854" y="19064"/>
                      <a:pt x="2473" y="19064"/>
                    </a:cubicBezTo>
                    <a:cubicBezTo>
                      <a:pt x="3045" y="19064"/>
                      <a:pt x="3623" y="18826"/>
                      <a:pt x="4114" y="18438"/>
                    </a:cubicBezTo>
                    <a:cubicBezTo>
                      <a:pt x="4356" y="18223"/>
                      <a:pt x="4598" y="17981"/>
                      <a:pt x="4867" y="17712"/>
                    </a:cubicBezTo>
                    <a:cubicBezTo>
                      <a:pt x="5727" y="16556"/>
                      <a:pt x="6076" y="14997"/>
                      <a:pt x="5727" y="13599"/>
                    </a:cubicBezTo>
                    <a:cubicBezTo>
                      <a:pt x="5431" y="12335"/>
                      <a:pt x="4678" y="11260"/>
                      <a:pt x="4060" y="10158"/>
                    </a:cubicBezTo>
                    <a:cubicBezTo>
                      <a:pt x="3146" y="8572"/>
                      <a:pt x="2528" y="6690"/>
                      <a:pt x="3522" y="5023"/>
                    </a:cubicBezTo>
                    <a:cubicBezTo>
                      <a:pt x="3872" y="4378"/>
                      <a:pt x="4383" y="3813"/>
                      <a:pt x="4786" y="3168"/>
                    </a:cubicBezTo>
                    <a:cubicBezTo>
                      <a:pt x="5162" y="2576"/>
                      <a:pt x="5431" y="1877"/>
                      <a:pt x="5216" y="1205"/>
                    </a:cubicBezTo>
                    <a:cubicBezTo>
                      <a:pt x="5162" y="1017"/>
                      <a:pt x="5055" y="856"/>
                      <a:pt x="4920" y="668"/>
                    </a:cubicBezTo>
                    <a:cubicBezTo>
                      <a:pt x="4786" y="533"/>
                      <a:pt x="4625" y="426"/>
                      <a:pt x="4463" y="318"/>
                    </a:cubicBezTo>
                    <a:cubicBezTo>
                      <a:pt x="4195" y="238"/>
                      <a:pt x="3926" y="184"/>
                      <a:pt x="3684" y="49"/>
                    </a:cubicBezTo>
                    <a:cubicBezTo>
                      <a:pt x="3560" y="16"/>
                      <a:pt x="3436" y="1"/>
                      <a:pt x="33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1" name="Google Shape;391;p8"/>
            <p:cNvGrpSpPr/>
            <p:nvPr/>
          </p:nvGrpSpPr>
          <p:grpSpPr>
            <a:xfrm flipH="1">
              <a:off x="8535067" y="2190942"/>
              <a:ext cx="442067" cy="762477"/>
              <a:chOff x="126008" y="2204268"/>
              <a:chExt cx="433399" cy="747526"/>
            </a:xfrm>
          </p:grpSpPr>
          <p:sp>
            <p:nvSpPr>
              <p:cNvPr id="392" name="Google Shape;392;p8"/>
              <p:cNvSpPr/>
              <p:nvPr/>
            </p:nvSpPr>
            <p:spPr>
              <a:xfrm rot="5400000">
                <a:off x="164296" y="2556683"/>
                <a:ext cx="357882" cy="432340"/>
              </a:xfrm>
              <a:custGeom>
                <a:avLst/>
                <a:gdLst/>
                <a:ahLst/>
                <a:cxnLst/>
                <a:rect l="l" t="t" r="r" b="b"/>
                <a:pathLst>
                  <a:path w="8791" h="10620" extrusionOk="0">
                    <a:moveTo>
                      <a:pt x="433" y="1"/>
                    </a:moveTo>
                    <a:cubicBezTo>
                      <a:pt x="166" y="1"/>
                      <a:pt x="0" y="321"/>
                      <a:pt x="27" y="1107"/>
                    </a:cubicBezTo>
                    <a:cubicBezTo>
                      <a:pt x="54" y="2639"/>
                      <a:pt x="376" y="4253"/>
                      <a:pt x="860" y="5704"/>
                    </a:cubicBezTo>
                    <a:cubicBezTo>
                      <a:pt x="1398" y="7371"/>
                      <a:pt x="2097" y="8903"/>
                      <a:pt x="3548" y="9871"/>
                    </a:cubicBezTo>
                    <a:cubicBezTo>
                      <a:pt x="4244" y="10335"/>
                      <a:pt x="5060" y="10619"/>
                      <a:pt x="5876" y="10619"/>
                    </a:cubicBezTo>
                    <a:cubicBezTo>
                      <a:pt x="6005" y="10619"/>
                      <a:pt x="6135" y="10612"/>
                      <a:pt x="6264" y="10597"/>
                    </a:cubicBezTo>
                    <a:cubicBezTo>
                      <a:pt x="6963" y="10516"/>
                      <a:pt x="7689" y="10167"/>
                      <a:pt x="8092" y="9576"/>
                    </a:cubicBezTo>
                    <a:cubicBezTo>
                      <a:pt x="8361" y="9172"/>
                      <a:pt x="8441" y="8661"/>
                      <a:pt x="8495" y="8151"/>
                    </a:cubicBezTo>
                    <a:cubicBezTo>
                      <a:pt x="8791" y="4817"/>
                      <a:pt x="5995" y="4118"/>
                      <a:pt x="3790" y="2935"/>
                    </a:cubicBezTo>
                    <a:cubicBezTo>
                      <a:pt x="2876" y="2478"/>
                      <a:pt x="2097" y="1779"/>
                      <a:pt x="1505" y="892"/>
                    </a:cubicBezTo>
                    <a:cubicBezTo>
                      <a:pt x="1106" y="355"/>
                      <a:pt x="713" y="1"/>
                      <a:pt x="43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393;p8"/>
              <p:cNvSpPr/>
              <p:nvPr/>
            </p:nvSpPr>
            <p:spPr>
              <a:xfrm rot="5400000">
                <a:off x="162932" y="2167344"/>
                <a:ext cx="358452" cy="432299"/>
              </a:xfrm>
              <a:custGeom>
                <a:avLst/>
                <a:gdLst/>
                <a:ahLst/>
                <a:cxnLst/>
                <a:rect l="l" t="t" r="r" b="b"/>
                <a:pathLst>
                  <a:path w="8805" h="10619" extrusionOk="0">
                    <a:moveTo>
                      <a:pt x="8355" y="1"/>
                    </a:moveTo>
                    <a:cubicBezTo>
                      <a:pt x="8071" y="1"/>
                      <a:pt x="7685" y="355"/>
                      <a:pt x="7312" y="892"/>
                    </a:cubicBezTo>
                    <a:cubicBezTo>
                      <a:pt x="6694" y="1752"/>
                      <a:pt x="5888" y="2451"/>
                      <a:pt x="5027" y="2935"/>
                    </a:cubicBezTo>
                    <a:cubicBezTo>
                      <a:pt x="2796" y="4118"/>
                      <a:pt x="0" y="4790"/>
                      <a:pt x="323" y="8151"/>
                    </a:cubicBezTo>
                    <a:cubicBezTo>
                      <a:pt x="350" y="8661"/>
                      <a:pt x="457" y="9172"/>
                      <a:pt x="726" y="9575"/>
                    </a:cubicBezTo>
                    <a:cubicBezTo>
                      <a:pt x="1129" y="10221"/>
                      <a:pt x="1828" y="10543"/>
                      <a:pt x="2527" y="10597"/>
                    </a:cubicBezTo>
                    <a:cubicBezTo>
                      <a:pt x="2656" y="10612"/>
                      <a:pt x="2786" y="10619"/>
                      <a:pt x="2915" y="10619"/>
                    </a:cubicBezTo>
                    <a:cubicBezTo>
                      <a:pt x="3730" y="10619"/>
                      <a:pt x="4546" y="10335"/>
                      <a:pt x="5242" y="9871"/>
                    </a:cubicBezTo>
                    <a:cubicBezTo>
                      <a:pt x="6694" y="8903"/>
                      <a:pt x="7393" y="7344"/>
                      <a:pt x="7931" y="5704"/>
                    </a:cubicBezTo>
                    <a:cubicBezTo>
                      <a:pt x="8415" y="4252"/>
                      <a:pt x="8737" y="2639"/>
                      <a:pt x="8791" y="1107"/>
                    </a:cubicBezTo>
                    <a:cubicBezTo>
                      <a:pt x="8804" y="321"/>
                      <a:pt x="8626" y="1"/>
                      <a:pt x="835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4" name="Google Shape;394;p8"/>
            <p:cNvGrpSpPr/>
            <p:nvPr/>
          </p:nvGrpSpPr>
          <p:grpSpPr>
            <a:xfrm flipH="1">
              <a:off x="8559171" y="1558402"/>
              <a:ext cx="393857" cy="521341"/>
              <a:chOff x="150169" y="1487750"/>
              <a:chExt cx="386134" cy="511119"/>
            </a:xfrm>
          </p:grpSpPr>
          <p:sp>
            <p:nvSpPr>
              <p:cNvPr id="395" name="Google Shape;395;p8"/>
              <p:cNvSpPr/>
              <p:nvPr/>
            </p:nvSpPr>
            <p:spPr>
              <a:xfrm rot="5400000">
                <a:off x="187825" y="1650391"/>
                <a:ext cx="310821" cy="386134"/>
              </a:xfrm>
              <a:custGeom>
                <a:avLst/>
                <a:gdLst/>
                <a:ahLst/>
                <a:cxnLst/>
                <a:rect l="l" t="t" r="r" b="b"/>
                <a:pathLst>
                  <a:path w="7635" h="9485" extrusionOk="0">
                    <a:moveTo>
                      <a:pt x="7018" y="0"/>
                    </a:moveTo>
                    <a:cubicBezTo>
                      <a:pt x="6992" y="0"/>
                      <a:pt x="6965" y="2"/>
                      <a:pt x="6936" y="7"/>
                    </a:cubicBezTo>
                    <a:cubicBezTo>
                      <a:pt x="6345" y="87"/>
                      <a:pt x="6372" y="1593"/>
                      <a:pt x="6264" y="1996"/>
                    </a:cubicBezTo>
                    <a:cubicBezTo>
                      <a:pt x="6076" y="3233"/>
                      <a:pt x="5242" y="4335"/>
                      <a:pt x="4113" y="4953"/>
                    </a:cubicBezTo>
                    <a:cubicBezTo>
                      <a:pt x="3307" y="5383"/>
                      <a:pt x="2339" y="5518"/>
                      <a:pt x="1532" y="5948"/>
                    </a:cubicBezTo>
                    <a:cubicBezTo>
                      <a:pt x="699" y="6378"/>
                      <a:pt x="0" y="7265"/>
                      <a:pt x="188" y="8179"/>
                    </a:cubicBezTo>
                    <a:cubicBezTo>
                      <a:pt x="323" y="8771"/>
                      <a:pt x="860" y="9228"/>
                      <a:pt x="1425" y="9389"/>
                    </a:cubicBezTo>
                    <a:cubicBezTo>
                      <a:pt x="1665" y="9455"/>
                      <a:pt x="1909" y="9485"/>
                      <a:pt x="2155" y="9485"/>
                    </a:cubicBezTo>
                    <a:cubicBezTo>
                      <a:pt x="2514" y="9485"/>
                      <a:pt x="2875" y="9420"/>
                      <a:pt x="3226" y="9308"/>
                    </a:cubicBezTo>
                    <a:cubicBezTo>
                      <a:pt x="4732" y="8878"/>
                      <a:pt x="5995" y="7749"/>
                      <a:pt x="6640" y="6297"/>
                    </a:cubicBezTo>
                    <a:cubicBezTo>
                      <a:pt x="7286" y="4819"/>
                      <a:pt x="7205" y="3206"/>
                      <a:pt x="7286" y="1620"/>
                    </a:cubicBezTo>
                    <a:cubicBezTo>
                      <a:pt x="7311" y="1207"/>
                      <a:pt x="7635" y="0"/>
                      <a:pt x="70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396;p8"/>
              <p:cNvSpPr/>
              <p:nvPr/>
            </p:nvSpPr>
            <p:spPr>
              <a:xfrm rot="5400000">
                <a:off x="142515" y="1508512"/>
                <a:ext cx="403884" cy="362360"/>
              </a:xfrm>
              <a:custGeom>
                <a:avLst/>
                <a:gdLst/>
                <a:ahLst/>
                <a:cxnLst/>
                <a:rect l="l" t="t" r="r" b="b"/>
                <a:pathLst>
                  <a:path w="9921" h="8901" extrusionOk="0">
                    <a:moveTo>
                      <a:pt x="9324" y="0"/>
                    </a:moveTo>
                    <a:cubicBezTo>
                      <a:pt x="8928" y="0"/>
                      <a:pt x="8393" y="824"/>
                      <a:pt x="8065" y="1169"/>
                    </a:cubicBezTo>
                    <a:cubicBezTo>
                      <a:pt x="7528" y="1895"/>
                      <a:pt x="6479" y="2003"/>
                      <a:pt x="5592" y="2137"/>
                    </a:cubicBezTo>
                    <a:cubicBezTo>
                      <a:pt x="4167" y="2326"/>
                      <a:pt x="2769" y="2809"/>
                      <a:pt x="1694" y="3777"/>
                    </a:cubicBezTo>
                    <a:cubicBezTo>
                      <a:pt x="646" y="4745"/>
                      <a:pt x="0" y="6277"/>
                      <a:pt x="350" y="7649"/>
                    </a:cubicBezTo>
                    <a:cubicBezTo>
                      <a:pt x="511" y="8213"/>
                      <a:pt x="834" y="8778"/>
                      <a:pt x="1425" y="8885"/>
                    </a:cubicBezTo>
                    <a:cubicBezTo>
                      <a:pt x="1485" y="8896"/>
                      <a:pt x="1544" y="8901"/>
                      <a:pt x="1604" y="8901"/>
                    </a:cubicBezTo>
                    <a:cubicBezTo>
                      <a:pt x="2005" y="8901"/>
                      <a:pt x="2405" y="8675"/>
                      <a:pt x="2662" y="8348"/>
                    </a:cubicBezTo>
                    <a:cubicBezTo>
                      <a:pt x="2958" y="7971"/>
                      <a:pt x="3119" y="7541"/>
                      <a:pt x="3334" y="7111"/>
                    </a:cubicBezTo>
                    <a:cubicBezTo>
                      <a:pt x="3764" y="6170"/>
                      <a:pt x="4275" y="5175"/>
                      <a:pt x="5108" y="4557"/>
                    </a:cubicBezTo>
                    <a:cubicBezTo>
                      <a:pt x="6022" y="3858"/>
                      <a:pt x="7205" y="3589"/>
                      <a:pt x="8200" y="2971"/>
                    </a:cubicBezTo>
                    <a:cubicBezTo>
                      <a:pt x="8872" y="2567"/>
                      <a:pt x="9920" y="1627"/>
                      <a:pt x="9759" y="712"/>
                    </a:cubicBezTo>
                    <a:cubicBezTo>
                      <a:pt x="9672" y="190"/>
                      <a:pt x="9514" y="0"/>
                      <a:pt x="93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7" name="Google Shape;397;p8"/>
            <p:cNvGrpSpPr/>
            <p:nvPr/>
          </p:nvGrpSpPr>
          <p:grpSpPr>
            <a:xfrm flipH="1">
              <a:off x="8559171" y="3064617"/>
              <a:ext cx="393857" cy="520467"/>
              <a:chOff x="149088" y="3036924"/>
              <a:chExt cx="386134" cy="510262"/>
            </a:xfrm>
          </p:grpSpPr>
          <p:sp>
            <p:nvSpPr>
              <p:cNvPr id="398" name="Google Shape;398;p8"/>
              <p:cNvSpPr/>
              <p:nvPr/>
            </p:nvSpPr>
            <p:spPr>
              <a:xfrm rot="5400000">
                <a:off x="186602" y="2999410"/>
                <a:ext cx="311106" cy="386134"/>
              </a:xfrm>
              <a:custGeom>
                <a:avLst/>
                <a:gdLst/>
                <a:ahLst/>
                <a:cxnLst/>
                <a:rect l="l" t="t" r="r" b="b"/>
                <a:pathLst>
                  <a:path w="7642" h="9485" extrusionOk="0">
                    <a:moveTo>
                      <a:pt x="641" y="1"/>
                    </a:moveTo>
                    <a:cubicBezTo>
                      <a:pt x="0" y="1"/>
                      <a:pt x="329" y="1201"/>
                      <a:pt x="355" y="1618"/>
                    </a:cubicBezTo>
                    <a:cubicBezTo>
                      <a:pt x="436" y="3204"/>
                      <a:pt x="355" y="4817"/>
                      <a:pt x="1001" y="6295"/>
                    </a:cubicBezTo>
                    <a:cubicBezTo>
                      <a:pt x="1646" y="7747"/>
                      <a:pt x="2909" y="8876"/>
                      <a:pt x="4415" y="9333"/>
                    </a:cubicBezTo>
                    <a:cubicBezTo>
                      <a:pt x="4759" y="9427"/>
                      <a:pt x="5111" y="9484"/>
                      <a:pt x="5463" y="9484"/>
                    </a:cubicBezTo>
                    <a:cubicBezTo>
                      <a:pt x="5716" y="9484"/>
                      <a:pt x="5968" y="9455"/>
                      <a:pt x="6216" y="9387"/>
                    </a:cubicBezTo>
                    <a:cubicBezTo>
                      <a:pt x="6781" y="9226"/>
                      <a:pt x="7318" y="8796"/>
                      <a:pt x="7453" y="8177"/>
                    </a:cubicBezTo>
                    <a:cubicBezTo>
                      <a:pt x="7641" y="7263"/>
                      <a:pt x="6915" y="6403"/>
                      <a:pt x="6109" y="5973"/>
                    </a:cubicBezTo>
                    <a:cubicBezTo>
                      <a:pt x="5275" y="5516"/>
                      <a:pt x="4334" y="5381"/>
                      <a:pt x="3474" y="4951"/>
                    </a:cubicBezTo>
                    <a:cubicBezTo>
                      <a:pt x="2372" y="4387"/>
                      <a:pt x="1565" y="3231"/>
                      <a:pt x="1323" y="1994"/>
                    </a:cubicBezTo>
                    <a:cubicBezTo>
                      <a:pt x="1270" y="1591"/>
                      <a:pt x="1296" y="85"/>
                      <a:pt x="705" y="5"/>
                    </a:cubicBezTo>
                    <a:cubicBezTo>
                      <a:pt x="683" y="2"/>
                      <a:pt x="661" y="1"/>
                      <a:pt x="64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399;p8"/>
              <p:cNvSpPr/>
              <p:nvPr/>
            </p:nvSpPr>
            <p:spPr>
              <a:xfrm rot="5400000">
                <a:off x="142615" y="3164064"/>
                <a:ext cx="403884" cy="362360"/>
              </a:xfrm>
              <a:custGeom>
                <a:avLst/>
                <a:gdLst/>
                <a:ahLst/>
                <a:cxnLst/>
                <a:rect l="l" t="t" r="r" b="b"/>
                <a:pathLst>
                  <a:path w="9921" h="8901" extrusionOk="0">
                    <a:moveTo>
                      <a:pt x="567" y="0"/>
                    </a:moveTo>
                    <a:cubicBezTo>
                      <a:pt x="380" y="0"/>
                      <a:pt x="222" y="190"/>
                      <a:pt x="135" y="712"/>
                    </a:cubicBezTo>
                    <a:cubicBezTo>
                      <a:pt x="1" y="1627"/>
                      <a:pt x="995" y="2567"/>
                      <a:pt x="1668" y="2971"/>
                    </a:cubicBezTo>
                    <a:cubicBezTo>
                      <a:pt x="2689" y="3589"/>
                      <a:pt x="3872" y="3831"/>
                      <a:pt x="4759" y="4557"/>
                    </a:cubicBezTo>
                    <a:cubicBezTo>
                      <a:pt x="5620" y="5202"/>
                      <a:pt x="6103" y="6143"/>
                      <a:pt x="6560" y="7111"/>
                    </a:cubicBezTo>
                    <a:cubicBezTo>
                      <a:pt x="6749" y="7541"/>
                      <a:pt x="6910" y="7971"/>
                      <a:pt x="7233" y="8348"/>
                    </a:cubicBezTo>
                    <a:cubicBezTo>
                      <a:pt x="7490" y="8675"/>
                      <a:pt x="7869" y="8901"/>
                      <a:pt x="8282" y="8901"/>
                    </a:cubicBezTo>
                    <a:cubicBezTo>
                      <a:pt x="8344" y="8901"/>
                      <a:pt x="8406" y="8896"/>
                      <a:pt x="8469" y="8885"/>
                    </a:cubicBezTo>
                    <a:cubicBezTo>
                      <a:pt x="9034" y="8778"/>
                      <a:pt x="9410" y="8213"/>
                      <a:pt x="9545" y="7649"/>
                    </a:cubicBezTo>
                    <a:cubicBezTo>
                      <a:pt x="9921" y="6224"/>
                      <a:pt x="9276" y="4745"/>
                      <a:pt x="8200" y="3777"/>
                    </a:cubicBezTo>
                    <a:cubicBezTo>
                      <a:pt x="7125" y="2836"/>
                      <a:pt x="5700" y="2326"/>
                      <a:pt x="4222" y="2137"/>
                    </a:cubicBezTo>
                    <a:cubicBezTo>
                      <a:pt x="3334" y="2003"/>
                      <a:pt x="2313" y="1895"/>
                      <a:pt x="1748" y="1169"/>
                    </a:cubicBezTo>
                    <a:cubicBezTo>
                      <a:pt x="1476" y="824"/>
                      <a:pt x="957" y="0"/>
                      <a:pt x="56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0" name="Google Shape;400;p8"/>
            <p:cNvGrpSpPr/>
            <p:nvPr/>
          </p:nvGrpSpPr>
          <p:grpSpPr>
            <a:xfrm rot="10532123">
              <a:off x="587149" y="4074632"/>
              <a:ext cx="424176" cy="491025"/>
              <a:chOff x="8161487" y="589836"/>
              <a:chExt cx="415861" cy="481399"/>
            </a:xfrm>
          </p:grpSpPr>
          <p:sp>
            <p:nvSpPr>
              <p:cNvPr id="401" name="Google Shape;401;p8"/>
              <p:cNvSpPr/>
              <p:nvPr/>
            </p:nvSpPr>
            <p:spPr>
              <a:xfrm rot="5400000">
                <a:off x="8331928" y="825815"/>
                <a:ext cx="339318" cy="151523"/>
              </a:xfrm>
              <a:custGeom>
                <a:avLst/>
                <a:gdLst/>
                <a:ahLst/>
                <a:cxnLst/>
                <a:rect l="l" t="t" r="r" b="b"/>
                <a:pathLst>
                  <a:path w="8335" h="3722" extrusionOk="0">
                    <a:moveTo>
                      <a:pt x="6772" y="1"/>
                    </a:moveTo>
                    <a:cubicBezTo>
                      <a:pt x="6552" y="1"/>
                      <a:pt x="6333" y="27"/>
                      <a:pt x="6130" y="71"/>
                    </a:cubicBezTo>
                    <a:cubicBezTo>
                      <a:pt x="5189" y="233"/>
                      <a:pt x="4329" y="663"/>
                      <a:pt x="3442" y="958"/>
                    </a:cubicBezTo>
                    <a:cubicBezTo>
                      <a:pt x="2850" y="1156"/>
                      <a:pt x="2187" y="1371"/>
                      <a:pt x="1540" y="1371"/>
                    </a:cubicBezTo>
                    <a:cubicBezTo>
                      <a:pt x="1393" y="1371"/>
                      <a:pt x="1247" y="1360"/>
                      <a:pt x="1103" y="1335"/>
                    </a:cubicBezTo>
                    <a:cubicBezTo>
                      <a:pt x="927" y="1300"/>
                      <a:pt x="752" y="1207"/>
                      <a:pt x="591" y="1207"/>
                    </a:cubicBezTo>
                    <a:cubicBezTo>
                      <a:pt x="506" y="1207"/>
                      <a:pt x="425" y="1233"/>
                      <a:pt x="350" y="1308"/>
                    </a:cubicBezTo>
                    <a:cubicBezTo>
                      <a:pt x="1" y="1550"/>
                      <a:pt x="216" y="1980"/>
                      <a:pt x="404" y="2222"/>
                    </a:cubicBezTo>
                    <a:cubicBezTo>
                      <a:pt x="834" y="2706"/>
                      <a:pt x="1453" y="3055"/>
                      <a:pt x="2044" y="3297"/>
                    </a:cubicBezTo>
                    <a:cubicBezTo>
                      <a:pt x="2808" y="3569"/>
                      <a:pt x="3624" y="3721"/>
                      <a:pt x="4425" y="3721"/>
                    </a:cubicBezTo>
                    <a:cubicBezTo>
                      <a:pt x="5371" y="3721"/>
                      <a:pt x="6298" y="3509"/>
                      <a:pt x="7098" y="3029"/>
                    </a:cubicBezTo>
                    <a:cubicBezTo>
                      <a:pt x="7528" y="2760"/>
                      <a:pt x="7932" y="2383"/>
                      <a:pt x="8147" y="1899"/>
                    </a:cubicBezTo>
                    <a:cubicBezTo>
                      <a:pt x="8335" y="1442"/>
                      <a:pt x="8308" y="824"/>
                      <a:pt x="7958" y="421"/>
                    </a:cubicBezTo>
                    <a:cubicBezTo>
                      <a:pt x="7669" y="113"/>
                      <a:pt x="7222" y="1"/>
                      <a:pt x="677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8"/>
              <p:cNvSpPr/>
              <p:nvPr/>
            </p:nvSpPr>
            <p:spPr>
              <a:xfrm rot="5400000">
                <a:off x="8235559" y="515764"/>
                <a:ext cx="178432" cy="326576"/>
              </a:xfrm>
              <a:custGeom>
                <a:avLst/>
                <a:gdLst/>
                <a:ahLst/>
                <a:cxnLst/>
                <a:rect l="l" t="t" r="r" b="b"/>
                <a:pathLst>
                  <a:path w="4383" h="8022" extrusionOk="0">
                    <a:moveTo>
                      <a:pt x="2441" y="1"/>
                    </a:moveTo>
                    <a:cubicBezTo>
                      <a:pt x="2337" y="1"/>
                      <a:pt x="2237" y="37"/>
                      <a:pt x="2151" y="132"/>
                    </a:cubicBezTo>
                    <a:cubicBezTo>
                      <a:pt x="1936" y="374"/>
                      <a:pt x="2097" y="643"/>
                      <a:pt x="2097" y="912"/>
                    </a:cubicBezTo>
                    <a:cubicBezTo>
                      <a:pt x="2151" y="1691"/>
                      <a:pt x="1828" y="2525"/>
                      <a:pt x="1479" y="3197"/>
                    </a:cubicBezTo>
                    <a:cubicBezTo>
                      <a:pt x="1049" y="4030"/>
                      <a:pt x="592" y="4837"/>
                      <a:pt x="269" y="5751"/>
                    </a:cubicBezTo>
                    <a:cubicBezTo>
                      <a:pt x="81" y="6396"/>
                      <a:pt x="0" y="7149"/>
                      <a:pt x="457" y="7633"/>
                    </a:cubicBezTo>
                    <a:cubicBezTo>
                      <a:pt x="678" y="7909"/>
                      <a:pt x="1038" y="8021"/>
                      <a:pt x="1399" y="8021"/>
                    </a:cubicBezTo>
                    <a:cubicBezTo>
                      <a:pt x="1564" y="8021"/>
                      <a:pt x="1730" y="7998"/>
                      <a:pt x="1882" y="7955"/>
                    </a:cubicBezTo>
                    <a:cubicBezTo>
                      <a:pt x="2393" y="7821"/>
                      <a:pt x="2796" y="7472"/>
                      <a:pt x="3146" y="7068"/>
                    </a:cubicBezTo>
                    <a:cubicBezTo>
                      <a:pt x="4221" y="5670"/>
                      <a:pt x="4382" y="3762"/>
                      <a:pt x="3952" y="2095"/>
                    </a:cubicBezTo>
                    <a:cubicBezTo>
                      <a:pt x="3764" y="1450"/>
                      <a:pt x="3495" y="804"/>
                      <a:pt x="3065" y="294"/>
                    </a:cubicBezTo>
                    <a:cubicBezTo>
                      <a:pt x="2901" y="166"/>
                      <a:pt x="2662" y="1"/>
                      <a:pt x="244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3" name="Google Shape;403;p8"/>
            <p:cNvGrpSpPr/>
            <p:nvPr/>
          </p:nvGrpSpPr>
          <p:grpSpPr>
            <a:xfrm rot="10532123">
              <a:off x="178537" y="3732810"/>
              <a:ext cx="1150594" cy="1300582"/>
              <a:chOff x="7854581" y="142982"/>
              <a:chExt cx="1128039" cy="1275086"/>
            </a:xfrm>
          </p:grpSpPr>
          <p:sp>
            <p:nvSpPr>
              <p:cNvPr id="404" name="Google Shape;404;p8"/>
              <p:cNvSpPr/>
              <p:nvPr/>
            </p:nvSpPr>
            <p:spPr>
              <a:xfrm rot="5400000">
                <a:off x="8314629" y="756388"/>
                <a:ext cx="927048" cy="396312"/>
              </a:xfrm>
              <a:custGeom>
                <a:avLst/>
                <a:gdLst/>
                <a:ahLst/>
                <a:cxnLst/>
                <a:rect l="l" t="t" r="r" b="b"/>
                <a:pathLst>
                  <a:path w="22772" h="9735" extrusionOk="0">
                    <a:moveTo>
                      <a:pt x="3017" y="1"/>
                    </a:moveTo>
                    <a:cubicBezTo>
                      <a:pt x="1923" y="1"/>
                      <a:pt x="870" y="848"/>
                      <a:pt x="485" y="1868"/>
                    </a:cubicBezTo>
                    <a:cubicBezTo>
                      <a:pt x="1" y="3051"/>
                      <a:pt x="216" y="4368"/>
                      <a:pt x="727" y="5497"/>
                    </a:cubicBezTo>
                    <a:cubicBezTo>
                      <a:pt x="1452" y="7191"/>
                      <a:pt x="2877" y="8535"/>
                      <a:pt x="4544" y="9207"/>
                    </a:cubicBezTo>
                    <a:cubicBezTo>
                      <a:pt x="5399" y="9560"/>
                      <a:pt x="6316" y="9735"/>
                      <a:pt x="7232" y="9735"/>
                    </a:cubicBezTo>
                    <a:cubicBezTo>
                      <a:pt x="8131" y="9735"/>
                      <a:pt x="9029" y="9567"/>
                      <a:pt x="9867" y="9234"/>
                    </a:cubicBezTo>
                    <a:cubicBezTo>
                      <a:pt x="11400" y="8616"/>
                      <a:pt x="12690" y="7514"/>
                      <a:pt x="14115" y="6788"/>
                    </a:cubicBezTo>
                    <a:cubicBezTo>
                      <a:pt x="14936" y="6362"/>
                      <a:pt x="15894" y="6074"/>
                      <a:pt x="16815" y="6074"/>
                    </a:cubicBezTo>
                    <a:cubicBezTo>
                      <a:pt x="17523" y="6074"/>
                      <a:pt x="18208" y="6244"/>
                      <a:pt x="18793" y="6653"/>
                    </a:cubicBezTo>
                    <a:cubicBezTo>
                      <a:pt x="19587" y="7191"/>
                      <a:pt x="20235" y="8193"/>
                      <a:pt x="21201" y="8193"/>
                    </a:cubicBezTo>
                    <a:cubicBezTo>
                      <a:pt x="21249" y="8193"/>
                      <a:pt x="21297" y="8191"/>
                      <a:pt x="21347" y="8186"/>
                    </a:cubicBezTo>
                    <a:cubicBezTo>
                      <a:pt x="21992" y="8132"/>
                      <a:pt x="22503" y="7540"/>
                      <a:pt x="22637" y="6922"/>
                    </a:cubicBezTo>
                    <a:cubicBezTo>
                      <a:pt x="22772" y="6304"/>
                      <a:pt x="22556" y="5632"/>
                      <a:pt x="22288" y="5067"/>
                    </a:cubicBezTo>
                    <a:cubicBezTo>
                      <a:pt x="21911" y="4368"/>
                      <a:pt x="21374" y="3723"/>
                      <a:pt x="20675" y="3158"/>
                    </a:cubicBezTo>
                    <a:cubicBezTo>
                      <a:pt x="19730" y="2465"/>
                      <a:pt x="18588" y="2068"/>
                      <a:pt x="17441" y="2068"/>
                    </a:cubicBezTo>
                    <a:cubicBezTo>
                      <a:pt x="17120" y="2068"/>
                      <a:pt x="16798" y="2099"/>
                      <a:pt x="16481" y="2164"/>
                    </a:cubicBezTo>
                    <a:cubicBezTo>
                      <a:pt x="14921" y="2513"/>
                      <a:pt x="13631" y="3481"/>
                      <a:pt x="12287" y="4368"/>
                    </a:cubicBezTo>
                    <a:cubicBezTo>
                      <a:pt x="11195" y="5087"/>
                      <a:pt x="9457" y="5791"/>
                      <a:pt x="7978" y="5791"/>
                    </a:cubicBezTo>
                    <a:cubicBezTo>
                      <a:pt x="6580" y="5791"/>
                      <a:pt x="5413" y="5162"/>
                      <a:pt x="5243" y="3320"/>
                    </a:cubicBezTo>
                    <a:lnTo>
                      <a:pt x="5243" y="3212"/>
                    </a:lnTo>
                    <a:cubicBezTo>
                      <a:pt x="5189" y="1975"/>
                      <a:pt x="5082" y="524"/>
                      <a:pt x="3630" y="94"/>
                    </a:cubicBezTo>
                    <a:cubicBezTo>
                      <a:pt x="3427" y="30"/>
                      <a:pt x="3222" y="1"/>
                      <a:pt x="301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8"/>
              <p:cNvSpPr/>
              <p:nvPr/>
            </p:nvSpPr>
            <p:spPr>
              <a:xfrm rot="5400000">
                <a:off x="8117038" y="-17698"/>
                <a:ext cx="397330" cy="922244"/>
              </a:xfrm>
              <a:custGeom>
                <a:avLst/>
                <a:gdLst/>
                <a:ahLst/>
                <a:cxnLst/>
                <a:rect l="l" t="t" r="r" b="b"/>
                <a:pathLst>
                  <a:path w="9760" h="22654" extrusionOk="0">
                    <a:moveTo>
                      <a:pt x="3371" y="1"/>
                    </a:moveTo>
                    <a:cubicBezTo>
                      <a:pt x="3035" y="1"/>
                      <a:pt x="2699" y="44"/>
                      <a:pt x="2367" y="140"/>
                    </a:cubicBezTo>
                    <a:cubicBezTo>
                      <a:pt x="1103" y="490"/>
                      <a:pt x="1" y="1780"/>
                      <a:pt x="270" y="3124"/>
                    </a:cubicBezTo>
                    <a:cubicBezTo>
                      <a:pt x="565" y="4603"/>
                      <a:pt x="1990" y="4845"/>
                      <a:pt x="3227" y="5033"/>
                    </a:cubicBezTo>
                    <a:cubicBezTo>
                      <a:pt x="3308" y="5033"/>
                      <a:pt x="3334" y="5033"/>
                      <a:pt x="3388" y="5060"/>
                    </a:cubicBezTo>
                    <a:cubicBezTo>
                      <a:pt x="7071" y="5813"/>
                      <a:pt x="5243" y="10168"/>
                      <a:pt x="3657" y="12157"/>
                    </a:cubicBezTo>
                    <a:cubicBezTo>
                      <a:pt x="2662" y="13394"/>
                      <a:pt x="1560" y="14604"/>
                      <a:pt x="1076" y="16136"/>
                    </a:cubicBezTo>
                    <a:cubicBezTo>
                      <a:pt x="565" y="17803"/>
                      <a:pt x="1022" y="19685"/>
                      <a:pt x="2098" y="21029"/>
                    </a:cubicBezTo>
                    <a:cubicBezTo>
                      <a:pt x="2474" y="21459"/>
                      <a:pt x="2877" y="21836"/>
                      <a:pt x="3334" y="22131"/>
                    </a:cubicBezTo>
                    <a:lnTo>
                      <a:pt x="3738" y="22346"/>
                    </a:lnTo>
                    <a:cubicBezTo>
                      <a:pt x="4007" y="22373"/>
                      <a:pt x="4275" y="22481"/>
                      <a:pt x="4517" y="22615"/>
                    </a:cubicBezTo>
                    <a:cubicBezTo>
                      <a:pt x="4669" y="22634"/>
                      <a:pt x="4822" y="22653"/>
                      <a:pt x="4983" y="22653"/>
                    </a:cubicBezTo>
                    <a:cubicBezTo>
                      <a:pt x="5050" y="22653"/>
                      <a:pt x="5119" y="22650"/>
                      <a:pt x="5189" y="22642"/>
                    </a:cubicBezTo>
                    <a:cubicBezTo>
                      <a:pt x="5808" y="22588"/>
                      <a:pt x="6453" y="22131"/>
                      <a:pt x="6587" y="21513"/>
                    </a:cubicBezTo>
                    <a:cubicBezTo>
                      <a:pt x="6803" y="20491"/>
                      <a:pt x="5781" y="19712"/>
                      <a:pt x="5270" y="18825"/>
                    </a:cubicBezTo>
                    <a:cubicBezTo>
                      <a:pt x="4464" y="17400"/>
                      <a:pt x="4974" y="15545"/>
                      <a:pt x="5888" y="14174"/>
                    </a:cubicBezTo>
                    <a:cubicBezTo>
                      <a:pt x="6749" y="12803"/>
                      <a:pt x="8012" y="11620"/>
                      <a:pt x="8738" y="10168"/>
                    </a:cubicBezTo>
                    <a:cubicBezTo>
                      <a:pt x="9572" y="8555"/>
                      <a:pt x="9760" y="6646"/>
                      <a:pt x="9249" y="4899"/>
                    </a:cubicBezTo>
                    <a:cubicBezTo>
                      <a:pt x="8738" y="3151"/>
                      <a:pt x="7528" y="1646"/>
                      <a:pt x="5942" y="732"/>
                    </a:cubicBezTo>
                    <a:cubicBezTo>
                      <a:pt x="5143" y="303"/>
                      <a:pt x="4258" y="1"/>
                      <a:pt x="337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8"/>
              <p:cNvSpPr/>
              <p:nvPr/>
            </p:nvSpPr>
            <p:spPr>
              <a:xfrm rot="5400000">
                <a:off x="8537170" y="908058"/>
                <a:ext cx="645783" cy="245115"/>
              </a:xfrm>
              <a:custGeom>
                <a:avLst/>
                <a:gdLst/>
                <a:ahLst/>
                <a:cxnLst/>
                <a:rect l="l" t="t" r="r" b="b"/>
                <a:pathLst>
                  <a:path w="15863" h="6021" extrusionOk="0">
                    <a:moveTo>
                      <a:pt x="11936" y="0"/>
                    </a:moveTo>
                    <a:cubicBezTo>
                      <a:pt x="11820" y="0"/>
                      <a:pt x="11703" y="3"/>
                      <a:pt x="11588" y="7"/>
                    </a:cubicBezTo>
                    <a:cubicBezTo>
                      <a:pt x="10351" y="87"/>
                      <a:pt x="9114" y="383"/>
                      <a:pt x="7958" y="921"/>
                    </a:cubicBezTo>
                    <a:cubicBezTo>
                      <a:pt x="6416" y="1649"/>
                      <a:pt x="3712" y="4068"/>
                      <a:pt x="1549" y="4068"/>
                    </a:cubicBezTo>
                    <a:cubicBezTo>
                      <a:pt x="997" y="4068"/>
                      <a:pt x="481" y="3911"/>
                      <a:pt x="28" y="3528"/>
                    </a:cubicBezTo>
                    <a:lnTo>
                      <a:pt x="1" y="3528"/>
                    </a:lnTo>
                    <a:cubicBezTo>
                      <a:pt x="158" y="5384"/>
                      <a:pt x="1312" y="6020"/>
                      <a:pt x="2704" y="6020"/>
                    </a:cubicBezTo>
                    <a:cubicBezTo>
                      <a:pt x="4175" y="6020"/>
                      <a:pt x="5912" y="5309"/>
                      <a:pt x="7018" y="4577"/>
                    </a:cubicBezTo>
                    <a:cubicBezTo>
                      <a:pt x="8335" y="3717"/>
                      <a:pt x="9679" y="2695"/>
                      <a:pt x="11211" y="2399"/>
                    </a:cubicBezTo>
                    <a:cubicBezTo>
                      <a:pt x="11537" y="2334"/>
                      <a:pt x="11866" y="2303"/>
                      <a:pt x="12194" y="2303"/>
                    </a:cubicBezTo>
                    <a:cubicBezTo>
                      <a:pt x="13358" y="2303"/>
                      <a:pt x="14509" y="2696"/>
                      <a:pt x="15432" y="3367"/>
                    </a:cubicBezTo>
                    <a:lnTo>
                      <a:pt x="15459" y="3340"/>
                    </a:lnTo>
                    <a:cubicBezTo>
                      <a:pt x="15755" y="3071"/>
                      <a:pt x="15862" y="2641"/>
                      <a:pt x="15755" y="2238"/>
                    </a:cubicBezTo>
                    <a:cubicBezTo>
                      <a:pt x="15567" y="1351"/>
                      <a:pt x="14706" y="652"/>
                      <a:pt x="13873" y="302"/>
                    </a:cubicBezTo>
                    <a:cubicBezTo>
                      <a:pt x="13278" y="73"/>
                      <a:pt x="12604" y="0"/>
                      <a:pt x="119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8"/>
              <p:cNvSpPr/>
              <p:nvPr/>
            </p:nvSpPr>
            <p:spPr>
              <a:xfrm rot="5400000">
                <a:off x="8025476" y="-10535"/>
                <a:ext cx="389676" cy="696711"/>
              </a:xfrm>
              <a:custGeom>
                <a:avLst/>
                <a:gdLst/>
                <a:ahLst/>
                <a:cxnLst/>
                <a:rect l="l" t="t" r="r" b="b"/>
                <a:pathLst>
                  <a:path w="9572" h="17114" extrusionOk="0">
                    <a:moveTo>
                      <a:pt x="5915" y="1"/>
                    </a:moveTo>
                    <a:cubicBezTo>
                      <a:pt x="6533" y="377"/>
                      <a:pt x="6668" y="1345"/>
                      <a:pt x="6480" y="2044"/>
                    </a:cubicBezTo>
                    <a:cubicBezTo>
                      <a:pt x="6211" y="3039"/>
                      <a:pt x="5082" y="3791"/>
                      <a:pt x="4329" y="4517"/>
                    </a:cubicBezTo>
                    <a:cubicBezTo>
                      <a:pt x="2501" y="6345"/>
                      <a:pt x="942" y="8496"/>
                      <a:pt x="323" y="10969"/>
                    </a:cubicBezTo>
                    <a:cubicBezTo>
                      <a:pt x="81" y="11991"/>
                      <a:pt x="1" y="13093"/>
                      <a:pt x="269" y="14115"/>
                    </a:cubicBezTo>
                    <a:cubicBezTo>
                      <a:pt x="566" y="15352"/>
                      <a:pt x="1865" y="17113"/>
                      <a:pt x="3328" y="17113"/>
                    </a:cubicBezTo>
                    <a:cubicBezTo>
                      <a:pt x="3455" y="17113"/>
                      <a:pt x="3582" y="17100"/>
                      <a:pt x="3711" y="17072"/>
                    </a:cubicBezTo>
                    <a:cubicBezTo>
                      <a:pt x="4221" y="16965"/>
                      <a:pt x="4652" y="16454"/>
                      <a:pt x="4598" y="15943"/>
                    </a:cubicBezTo>
                    <a:cubicBezTo>
                      <a:pt x="3522" y="14599"/>
                      <a:pt x="3092" y="12717"/>
                      <a:pt x="3576" y="11050"/>
                    </a:cubicBezTo>
                    <a:cubicBezTo>
                      <a:pt x="4060" y="9545"/>
                      <a:pt x="5162" y="8308"/>
                      <a:pt x="6184" y="7071"/>
                    </a:cubicBezTo>
                    <a:cubicBezTo>
                      <a:pt x="7797" y="5109"/>
                      <a:pt x="9571" y="727"/>
                      <a:pt x="59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8" name="Google Shape;408;p8"/>
            <p:cNvGrpSpPr/>
            <p:nvPr/>
          </p:nvGrpSpPr>
          <p:grpSpPr>
            <a:xfrm rot="-10532123" flipH="1">
              <a:off x="8132949" y="4074632"/>
              <a:ext cx="424176" cy="491025"/>
              <a:chOff x="8161487" y="589836"/>
              <a:chExt cx="415861" cy="481399"/>
            </a:xfrm>
          </p:grpSpPr>
          <p:sp>
            <p:nvSpPr>
              <p:cNvPr id="409" name="Google Shape;409;p8"/>
              <p:cNvSpPr/>
              <p:nvPr/>
            </p:nvSpPr>
            <p:spPr>
              <a:xfrm rot="5400000">
                <a:off x="8331928" y="825815"/>
                <a:ext cx="339318" cy="151523"/>
              </a:xfrm>
              <a:custGeom>
                <a:avLst/>
                <a:gdLst/>
                <a:ahLst/>
                <a:cxnLst/>
                <a:rect l="l" t="t" r="r" b="b"/>
                <a:pathLst>
                  <a:path w="8335" h="3722" extrusionOk="0">
                    <a:moveTo>
                      <a:pt x="6772" y="1"/>
                    </a:moveTo>
                    <a:cubicBezTo>
                      <a:pt x="6552" y="1"/>
                      <a:pt x="6333" y="27"/>
                      <a:pt x="6130" y="71"/>
                    </a:cubicBezTo>
                    <a:cubicBezTo>
                      <a:pt x="5189" y="233"/>
                      <a:pt x="4329" y="663"/>
                      <a:pt x="3442" y="958"/>
                    </a:cubicBezTo>
                    <a:cubicBezTo>
                      <a:pt x="2850" y="1156"/>
                      <a:pt x="2187" y="1371"/>
                      <a:pt x="1540" y="1371"/>
                    </a:cubicBezTo>
                    <a:cubicBezTo>
                      <a:pt x="1393" y="1371"/>
                      <a:pt x="1247" y="1360"/>
                      <a:pt x="1103" y="1335"/>
                    </a:cubicBezTo>
                    <a:cubicBezTo>
                      <a:pt x="927" y="1300"/>
                      <a:pt x="752" y="1207"/>
                      <a:pt x="591" y="1207"/>
                    </a:cubicBezTo>
                    <a:cubicBezTo>
                      <a:pt x="506" y="1207"/>
                      <a:pt x="425" y="1233"/>
                      <a:pt x="350" y="1308"/>
                    </a:cubicBezTo>
                    <a:cubicBezTo>
                      <a:pt x="1" y="1550"/>
                      <a:pt x="216" y="1980"/>
                      <a:pt x="404" y="2222"/>
                    </a:cubicBezTo>
                    <a:cubicBezTo>
                      <a:pt x="834" y="2706"/>
                      <a:pt x="1453" y="3055"/>
                      <a:pt x="2044" y="3297"/>
                    </a:cubicBezTo>
                    <a:cubicBezTo>
                      <a:pt x="2808" y="3569"/>
                      <a:pt x="3624" y="3721"/>
                      <a:pt x="4425" y="3721"/>
                    </a:cubicBezTo>
                    <a:cubicBezTo>
                      <a:pt x="5371" y="3721"/>
                      <a:pt x="6298" y="3509"/>
                      <a:pt x="7098" y="3029"/>
                    </a:cubicBezTo>
                    <a:cubicBezTo>
                      <a:pt x="7528" y="2760"/>
                      <a:pt x="7932" y="2383"/>
                      <a:pt x="8147" y="1899"/>
                    </a:cubicBezTo>
                    <a:cubicBezTo>
                      <a:pt x="8335" y="1442"/>
                      <a:pt x="8308" y="824"/>
                      <a:pt x="7958" y="421"/>
                    </a:cubicBezTo>
                    <a:cubicBezTo>
                      <a:pt x="7669" y="113"/>
                      <a:pt x="7222" y="1"/>
                      <a:pt x="677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8"/>
              <p:cNvSpPr/>
              <p:nvPr/>
            </p:nvSpPr>
            <p:spPr>
              <a:xfrm rot="5400000">
                <a:off x="8235559" y="515764"/>
                <a:ext cx="178432" cy="326576"/>
              </a:xfrm>
              <a:custGeom>
                <a:avLst/>
                <a:gdLst/>
                <a:ahLst/>
                <a:cxnLst/>
                <a:rect l="l" t="t" r="r" b="b"/>
                <a:pathLst>
                  <a:path w="4383" h="8022" extrusionOk="0">
                    <a:moveTo>
                      <a:pt x="2441" y="1"/>
                    </a:moveTo>
                    <a:cubicBezTo>
                      <a:pt x="2337" y="1"/>
                      <a:pt x="2237" y="37"/>
                      <a:pt x="2151" y="132"/>
                    </a:cubicBezTo>
                    <a:cubicBezTo>
                      <a:pt x="1936" y="374"/>
                      <a:pt x="2097" y="643"/>
                      <a:pt x="2097" y="912"/>
                    </a:cubicBezTo>
                    <a:cubicBezTo>
                      <a:pt x="2151" y="1691"/>
                      <a:pt x="1828" y="2525"/>
                      <a:pt x="1479" y="3197"/>
                    </a:cubicBezTo>
                    <a:cubicBezTo>
                      <a:pt x="1049" y="4030"/>
                      <a:pt x="592" y="4837"/>
                      <a:pt x="269" y="5751"/>
                    </a:cubicBezTo>
                    <a:cubicBezTo>
                      <a:pt x="81" y="6396"/>
                      <a:pt x="0" y="7149"/>
                      <a:pt x="457" y="7633"/>
                    </a:cubicBezTo>
                    <a:cubicBezTo>
                      <a:pt x="678" y="7909"/>
                      <a:pt x="1038" y="8021"/>
                      <a:pt x="1399" y="8021"/>
                    </a:cubicBezTo>
                    <a:cubicBezTo>
                      <a:pt x="1564" y="8021"/>
                      <a:pt x="1730" y="7998"/>
                      <a:pt x="1882" y="7955"/>
                    </a:cubicBezTo>
                    <a:cubicBezTo>
                      <a:pt x="2393" y="7821"/>
                      <a:pt x="2796" y="7472"/>
                      <a:pt x="3146" y="7068"/>
                    </a:cubicBezTo>
                    <a:cubicBezTo>
                      <a:pt x="4221" y="5670"/>
                      <a:pt x="4382" y="3762"/>
                      <a:pt x="3952" y="2095"/>
                    </a:cubicBezTo>
                    <a:cubicBezTo>
                      <a:pt x="3764" y="1450"/>
                      <a:pt x="3495" y="804"/>
                      <a:pt x="3065" y="294"/>
                    </a:cubicBezTo>
                    <a:cubicBezTo>
                      <a:pt x="2901" y="166"/>
                      <a:pt x="2662" y="1"/>
                      <a:pt x="244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1" name="Google Shape;411;p8"/>
            <p:cNvGrpSpPr/>
            <p:nvPr/>
          </p:nvGrpSpPr>
          <p:grpSpPr>
            <a:xfrm rot="-10532123" flipH="1">
              <a:off x="7815143" y="3732810"/>
              <a:ext cx="1150594" cy="1300582"/>
              <a:chOff x="7854581" y="142982"/>
              <a:chExt cx="1128039" cy="1275086"/>
            </a:xfrm>
          </p:grpSpPr>
          <p:sp>
            <p:nvSpPr>
              <p:cNvPr id="412" name="Google Shape;412;p8"/>
              <p:cNvSpPr/>
              <p:nvPr/>
            </p:nvSpPr>
            <p:spPr>
              <a:xfrm rot="5400000">
                <a:off x="8314629" y="756388"/>
                <a:ext cx="927048" cy="396312"/>
              </a:xfrm>
              <a:custGeom>
                <a:avLst/>
                <a:gdLst/>
                <a:ahLst/>
                <a:cxnLst/>
                <a:rect l="l" t="t" r="r" b="b"/>
                <a:pathLst>
                  <a:path w="22772" h="9735" extrusionOk="0">
                    <a:moveTo>
                      <a:pt x="3017" y="1"/>
                    </a:moveTo>
                    <a:cubicBezTo>
                      <a:pt x="1923" y="1"/>
                      <a:pt x="870" y="848"/>
                      <a:pt x="485" y="1868"/>
                    </a:cubicBezTo>
                    <a:cubicBezTo>
                      <a:pt x="1" y="3051"/>
                      <a:pt x="216" y="4368"/>
                      <a:pt x="727" y="5497"/>
                    </a:cubicBezTo>
                    <a:cubicBezTo>
                      <a:pt x="1452" y="7191"/>
                      <a:pt x="2877" y="8535"/>
                      <a:pt x="4544" y="9207"/>
                    </a:cubicBezTo>
                    <a:cubicBezTo>
                      <a:pt x="5399" y="9560"/>
                      <a:pt x="6316" y="9735"/>
                      <a:pt x="7232" y="9735"/>
                    </a:cubicBezTo>
                    <a:cubicBezTo>
                      <a:pt x="8131" y="9735"/>
                      <a:pt x="9029" y="9567"/>
                      <a:pt x="9867" y="9234"/>
                    </a:cubicBezTo>
                    <a:cubicBezTo>
                      <a:pt x="11400" y="8616"/>
                      <a:pt x="12690" y="7514"/>
                      <a:pt x="14115" y="6788"/>
                    </a:cubicBezTo>
                    <a:cubicBezTo>
                      <a:pt x="14936" y="6362"/>
                      <a:pt x="15894" y="6074"/>
                      <a:pt x="16815" y="6074"/>
                    </a:cubicBezTo>
                    <a:cubicBezTo>
                      <a:pt x="17523" y="6074"/>
                      <a:pt x="18208" y="6244"/>
                      <a:pt x="18793" y="6653"/>
                    </a:cubicBezTo>
                    <a:cubicBezTo>
                      <a:pt x="19587" y="7191"/>
                      <a:pt x="20235" y="8193"/>
                      <a:pt x="21201" y="8193"/>
                    </a:cubicBezTo>
                    <a:cubicBezTo>
                      <a:pt x="21249" y="8193"/>
                      <a:pt x="21297" y="8191"/>
                      <a:pt x="21347" y="8186"/>
                    </a:cubicBezTo>
                    <a:cubicBezTo>
                      <a:pt x="21992" y="8132"/>
                      <a:pt x="22503" y="7540"/>
                      <a:pt x="22637" y="6922"/>
                    </a:cubicBezTo>
                    <a:cubicBezTo>
                      <a:pt x="22772" y="6304"/>
                      <a:pt x="22556" y="5632"/>
                      <a:pt x="22288" y="5067"/>
                    </a:cubicBezTo>
                    <a:cubicBezTo>
                      <a:pt x="21911" y="4368"/>
                      <a:pt x="21374" y="3723"/>
                      <a:pt x="20675" y="3158"/>
                    </a:cubicBezTo>
                    <a:cubicBezTo>
                      <a:pt x="19730" y="2465"/>
                      <a:pt x="18588" y="2068"/>
                      <a:pt x="17441" y="2068"/>
                    </a:cubicBezTo>
                    <a:cubicBezTo>
                      <a:pt x="17120" y="2068"/>
                      <a:pt x="16798" y="2099"/>
                      <a:pt x="16481" y="2164"/>
                    </a:cubicBezTo>
                    <a:cubicBezTo>
                      <a:pt x="14921" y="2513"/>
                      <a:pt x="13631" y="3481"/>
                      <a:pt x="12287" y="4368"/>
                    </a:cubicBezTo>
                    <a:cubicBezTo>
                      <a:pt x="11195" y="5087"/>
                      <a:pt x="9457" y="5791"/>
                      <a:pt x="7978" y="5791"/>
                    </a:cubicBezTo>
                    <a:cubicBezTo>
                      <a:pt x="6580" y="5791"/>
                      <a:pt x="5413" y="5162"/>
                      <a:pt x="5243" y="3320"/>
                    </a:cubicBezTo>
                    <a:lnTo>
                      <a:pt x="5243" y="3212"/>
                    </a:lnTo>
                    <a:cubicBezTo>
                      <a:pt x="5189" y="1975"/>
                      <a:pt x="5082" y="524"/>
                      <a:pt x="3630" y="94"/>
                    </a:cubicBezTo>
                    <a:cubicBezTo>
                      <a:pt x="3427" y="30"/>
                      <a:pt x="3222" y="1"/>
                      <a:pt x="301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8"/>
              <p:cNvSpPr/>
              <p:nvPr/>
            </p:nvSpPr>
            <p:spPr>
              <a:xfrm rot="5400000">
                <a:off x="8117038" y="-17698"/>
                <a:ext cx="397330" cy="922244"/>
              </a:xfrm>
              <a:custGeom>
                <a:avLst/>
                <a:gdLst/>
                <a:ahLst/>
                <a:cxnLst/>
                <a:rect l="l" t="t" r="r" b="b"/>
                <a:pathLst>
                  <a:path w="9760" h="22654" extrusionOk="0">
                    <a:moveTo>
                      <a:pt x="3371" y="1"/>
                    </a:moveTo>
                    <a:cubicBezTo>
                      <a:pt x="3035" y="1"/>
                      <a:pt x="2699" y="44"/>
                      <a:pt x="2367" y="140"/>
                    </a:cubicBezTo>
                    <a:cubicBezTo>
                      <a:pt x="1103" y="490"/>
                      <a:pt x="1" y="1780"/>
                      <a:pt x="270" y="3124"/>
                    </a:cubicBezTo>
                    <a:cubicBezTo>
                      <a:pt x="565" y="4603"/>
                      <a:pt x="1990" y="4845"/>
                      <a:pt x="3227" y="5033"/>
                    </a:cubicBezTo>
                    <a:cubicBezTo>
                      <a:pt x="3308" y="5033"/>
                      <a:pt x="3334" y="5033"/>
                      <a:pt x="3388" y="5060"/>
                    </a:cubicBezTo>
                    <a:cubicBezTo>
                      <a:pt x="7071" y="5813"/>
                      <a:pt x="5243" y="10168"/>
                      <a:pt x="3657" y="12157"/>
                    </a:cubicBezTo>
                    <a:cubicBezTo>
                      <a:pt x="2662" y="13394"/>
                      <a:pt x="1560" y="14604"/>
                      <a:pt x="1076" y="16136"/>
                    </a:cubicBezTo>
                    <a:cubicBezTo>
                      <a:pt x="565" y="17803"/>
                      <a:pt x="1022" y="19685"/>
                      <a:pt x="2098" y="21029"/>
                    </a:cubicBezTo>
                    <a:cubicBezTo>
                      <a:pt x="2474" y="21459"/>
                      <a:pt x="2877" y="21836"/>
                      <a:pt x="3334" y="22131"/>
                    </a:cubicBezTo>
                    <a:lnTo>
                      <a:pt x="3738" y="22346"/>
                    </a:lnTo>
                    <a:cubicBezTo>
                      <a:pt x="4007" y="22373"/>
                      <a:pt x="4275" y="22481"/>
                      <a:pt x="4517" y="22615"/>
                    </a:cubicBezTo>
                    <a:cubicBezTo>
                      <a:pt x="4669" y="22634"/>
                      <a:pt x="4822" y="22653"/>
                      <a:pt x="4983" y="22653"/>
                    </a:cubicBezTo>
                    <a:cubicBezTo>
                      <a:pt x="5050" y="22653"/>
                      <a:pt x="5119" y="22650"/>
                      <a:pt x="5189" y="22642"/>
                    </a:cubicBezTo>
                    <a:cubicBezTo>
                      <a:pt x="5808" y="22588"/>
                      <a:pt x="6453" y="22131"/>
                      <a:pt x="6587" y="21513"/>
                    </a:cubicBezTo>
                    <a:cubicBezTo>
                      <a:pt x="6803" y="20491"/>
                      <a:pt x="5781" y="19712"/>
                      <a:pt x="5270" y="18825"/>
                    </a:cubicBezTo>
                    <a:cubicBezTo>
                      <a:pt x="4464" y="17400"/>
                      <a:pt x="4974" y="15545"/>
                      <a:pt x="5888" y="14174"/>
                    </a:cubicBezTo>
                    <a:cubicBezTo>
                      <a:pt x="6749" y="12803"/>
                      <a:pt x="8012" y="11620"/>
                      <a:pt x="8738" y="10168"/>
                    </a:cubicBezTo>
                    <a:cubicBezTo>
                      <a:pt x="9572" y="8555"/>
                      <a:pt x="9760" y="6646"/>
                      <a:pt x="9249" y="4899"/>
                    </a:cubicBezTo>
                    <a:cubicBezTo>
                      <a:pt x="8738" y="3151"/>
                      <a:pt x="7528" y="1646"/>
                      <a:pt x="5942" y="732"/>
                    </a:cubicBezTo>
                    <a:cubicBezTo>
                      <a:pt x="5143" y="303"/>
                      <a:pt x="4258" y="1"/>
                      <a:pt x="337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14;p8"/>
              <p:cNvSpPr/>
              <p:nvPr/>
            </p:nvSpPr>
            <p:spPr>
              <a:xfrm rot="5400000">
                <a:off x="8537170" y="908058"/>
                <a:ext cx="645783" cy="245115"/>
              </a:xfrm>
              <a:custGeom>
                <a:avLst/>
                <a:gdLst/>
                <a:ahLst/>
                <a:cxnLst/>
                <a:rect l="l" t="t" r="r" b="b"/>
                <a:pathLst>
                  <a:path w="15863" h="6021" extrusionOk="0">
                    <a:moveTo>
                      <a:pt x="11936" y="0"/>
                    </a:moveTo>
                    <a:cubicBezTo>
                      <a:pt x="11820" y="0"/>
                      <a:pt x="11703" y="3"/>
                      <a:pt x="11588" y="7"/>
                    </a:cubicBezTo>
                    <a:cubicBezTo>
                      <a:pt x="10351" y="87"/>
                      <a:pt x="9114" y="383"/>
                      <a:pt x="7958" y="921"/>
                    </a:cubicBezTo>
                    <a:cubicBezTo>
                      <a:pt x="6416" y="1649"/>
                      <a:pt x="3712" y="4068"/>
                      <a:pt x="1549" y="4068"/>
                    </a:cubicBezTo>
                    <a:cubicBezTo>
                      <a:pt x="997" y="4068"/>
                      <a:pt x="481" y="3911"/>
                      <a:pt x="28" y="3528"/>
                    </a:cubicBezTo>
                    <a:lnTo>
                      <a:pt x="1" y="3528"/>
                    </a:lnTo>
                    <a:cubicBezTo>
                      <a:pt x="158" y="5384"/>
                      <a:pt x="1312" y="6020"/>
                      <a:pt x="2704" y="6020"/>
                    </a:cubicBezTo>
                    <a:cubicBezTo>
                      <a:pt x="4175" y="6020"/>
                      <a:pt x="5912" y="5309"/>
                      <a:pt x="7018" y="4577"/>
                    </a:cubicBezTo>
                    <a:cubicBezTo>
                      <a:pt x="8335" y="3717"/>
                      <a:pt x="9679" y="2695"/>
                      <a:pt x="11211" y="2399"/>
                    </a:cubicBezTo>
                    <a:cubicBezTo>
                      <a:pt x="11537" y="2334"/>
                      <a:pt x="11866" y="2303"/>
                      <a:pt x="12194" y="2303"/>
                    </a:cubicBezTo>
                    <a:cubicBezTo>
                      <a:pt x="13358" y="2303"/>
                      <a:pt x="14509" y="2696"/>
                      <a:pt x="15432" y="3367"/>
                    </a:cubicBezTo>
                    <a:lnTo>
                      <a:pt x="15459" y="3340"/>
                    </a:lnTo>
                    <a:cubicBezTo>
                      <a:pt x="15755" y="3071"/>
                      <a:pt x="15862" y="2641"/>
                      <a:pt x="15755" y="2238"/>
                    </a:cubicBezTo>
                    <a:cubicBezTo>
                      <a:pt x="15567" y="1351"/>
                      <a:pt x="14706" y="652"/>
                      <a:pt x="13873" y="302"/>
                    </a:cubicBezTo>
                    <a:cubicBezTo>
                      <a:pt x="13278" y="73"/>
                      <a:pt x="12604" y="0"/>
                      <a:pt x="119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415;p8"/>
              <p:cNvSpPr/>
              <p:nvPr/>
            </p:nvSpPr>
            <p:spPr>
              <a:xfrm rot="5400000">
                <a:off x="8025476" y="-10535"/>
                <a:ext cx="389676" cy="696711"/>
              </a:xfrm>
              <a:custGeom>
                <a:avLst/>
                <a:gdLst/>
                <a:ahLst/>
                <a:cxnLst/>
                <a:rect l="l" t="t" r="r" b="b"/>
                <a:pathLst>
                  <a:path w="9572" h="17114" extrusionOk="0">
                    <a:moveTo>
                      <a:pt x="5915" y="1"/>
                    </a:moveTo>
                    <a:cubicBezTo>
                      <a:pt x="6533" y="377"/>
                      <a:pt x="6668" y="1345"/>
                      <a:pt x="6480" y="2044"/>
                    </a:cubicBezTo>
                    <a:cubicBezTo>
                      <a:pt x="6211" y="3039"/>
                      <a:pt x="5082" y="3791"/>
                      <a:pt x="4329" y="4517"/>
                    </a:cubicBezTo>
                    <a:cubicBezTo>
                      <a:pt x="2501" y="6345"/>
                      <a:pt x="942" y="8496"/>
                      <a:pt x="323" y="10969"/>
                    </a:cubicBezTo>
                    <a:cubicBezTo>
                      <a:pt x="81" y="11991"/>
                      <a:pt x="1" y="13093"/>
                      <a:pt x="269" y="14115"/>
                    </a:cubicBezTo>
                    <a:cubicBezTo>
                      <a:pt x="566" y="15352"/>
                      <a:pt x="1865" y="17113"/>
                      <a:pt x="3328" y="17113"/>
                    </a:cubicBezTo>
                    <a:cubicBezTo>
                      <a:pt x="3455" y="17113"/>
                      <a:pt x="3582" y="17100"/>
                      <a:pt x="3711" y="17072"/>
                    </a:cubicBezTo>
                    <a:cubicBezTo>
                      <a:pt x="4221" y="16965"/>
                      <a:pt x="4652" y="16454"/>
                      <a:pt x="4598" y="15943"/>
                    </a:cubicBezTo>
                    <a:cubicBezTo>
                      <a:pt x="3522" y="14599"/>
                      <a:pt x="3092" y="12717"/>
                      <a:pt x="3576" y="11050"/>
                    </a:cubicBezTo>
                    <a:cubicBezTo>
                      <a:pt x="4060" y="9545"/>
                      <a:pt x="5162" y="8308"/>
                      <a:pt x="6184" y="7071"/>
                    </a:cubicBezTo>
                    <a:cubicBezTo>
                      <a:pt x="7797" y="5109"/>
                      <a:pt x="9571" y="727"/>
                      <a:pt x="59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6" name="Google Shape;416;p8"/>
            <p:cNvGrpSpPr/>
            <p:nvPr/>
          </p:nvGrpSpPr>
          <p:grpSpPr>
            <a:xfrm rot="267877" flipH="1">
              <a:off x="587149" y="578945"/>
              <a:ext cx="424176" cy="491025"/>
              <a:chOff x="8161487" y="589836"/>
              <a:chExt cx="415861" cy="481399"/>
            </a:xfrm>
          </p:grpSpPr>
          <p:sp>
            <p:nvSpPr>
              <p:cNvPr id="417" name="Google Shape;417;p8"/>
              <p:cNvSpPr/>
              <p:nvPr/>
            </p:nvSpPr>
            <p:spPr>
              <a:xfrm rot="5400000">
                <a:off x="8331928" y="825815"/>
                <a:ext cx="339318" cy="151523"/>
              </a:xfrm>
              <a:custGeom>
                <a:avLst/>
                <a:gdLst/>
                <a:ahLst/>
                <a:cxnLst/>
                <a:rect l="l" t="t" r="r" b="b"/>
                <a:pathLst>
                  <a:path w="8335" h="3722" extrusionOk="0">
                    <a:moveTo>
                      <a:pt x="6772" y="1"/>
                    </a:moveTo>
                    <a:cubicBezTo>
                      <a:pt x="6552" y="1"/>
                      <a:pt x="6333" y="27"/>
                      <a:pt x="6130" y="71"/>
                    </a:cubicBezTo>
                    <a:cubicBezTo>
                      <a:pt x="5189" y="233"/>
                      <a:pt x="4329" y="663"/>
                      <a:pt x="3442" y="958"/>
                    </a:cubicBezTo>
                    <a:cubicBezTo>
                      <a:pt x="2850" y="1156"/>
                      <a:pt x="2187" y="1371"/>
                      <a:pt x="1540" y="1371"/>
                    </a:cubicBezTo>
                    <a:cubicBezTo>
                      <a:pt x="1393" y="1371"/>
                      <a:pt x="1247" y="1360"/>
                      <a:pt x="1103" y="1335"/>
                    </a:cubicBezTo>
                    <a:cubicBezTo>
                      <a:pt x="927" y="1300"/>
                      <a:pt x="752" y="1207"/>
                      <a:pt x="591" y="1207"/>
                    </a:cubicBezTo>
                    <a:cubicBezTo>
                      <a:pt x="506" y="1207"/>
                      <a:pt x="425" y="1233"/>
                      <a:pt x="350" y="1308"/>
                    </a:cubicBezTo>
                    <a:cubicBezTo>
                      <a:pt x="1" y="1550"/>
                      <a:pt x="216" y="1980"/>
                      <a:pt x="404" y="2222"/>
                    </a:cubicBezTo>
                    <a:cubicBezTo>
                      <a:pt x="834" y="2706"/>
                      <a:pt x="1453" y="3055"/>
                      <a:pt x="2044" y="3297"/>
                    </a:cubicBezTo>
                    <a:cubicBezTo>
                      <a:pt x="2808" y="3569"/>
                      <a:pt x="3624" y="3721"/>
                      <a:pt x="4425" y="3721"/>
                    </a:cubicBezTo>
                    <a:cubicBezTo>
                      <a:pt x="5371" y="3721"/>
                      <a:pt x="6298" y="3509"/>
                      <a:pt x="7098" y="3029"/>
                    </a:cubicBezTo>
                    <a:cubicBezTo>
                      <a:pt x="7528" y="2760"/>
                      <a:pt x="7932" y="2383"/>
                      <a:pt x="8147" y="1899"/>
                    </a:cubicBezTo>
                    <a:cubicBezTo>
                      <a:pt x="8335" y="1442"/>
                      <a:pt x="8308" y="824"/>
                      <a:pt x="7958" y="421"/>
                    </a:cubicBezTo>
                    <a:cubicBezTo>
                      <a:pt x="7669" y="113"/>
                      <a:pt x="7222" y="1"/>
                      <a:pt x="677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418;p8"/>
              <p:cNvSpPr/>
              <p:nvPr/>
            </p:nvSpPr>
            <p:spPr>
              <a:xfrm rot="5400000">
                <a:off x="8235559" y="515764"/>
                <a:ext cx="178432" cy="326576"/>
              </a:xfrm>
              <a:custGeom>
                <a:avLst/>
                <a:gdLst/>
                <a:ahLst/>
                <a:cxnLst/>
                <a:rect l="l" t="t" r="r" b="b"/>
                <a:pathLst>
                  <a:path w="4383" h="8022" extrusionOk="0">
                    <a:moveTo>
                      <a:pt x="2441" y="1"/>
                    </a:moveTo>
                    <a:cubicBezTo>
                      <a:pt x="2337" y="1"/>
                      <a:pt x="2237" y="37"/>
                      <a:pt x="2151" y="132"/>
                    </a:cubicBezTo>
                    <a:cubicBezTo>
                      <a:pt x="1936" y="374"/>
                      <a:pt x="2097" y="643"/>
                      <a:pt x="2097" y="912"/>
                    </a:cubicBezTo>
                    <a:cubicBezTo>
                      <a:pt x="2151" y="1691"/>
                      <a:pt x="1828" y="2525"/>
                      <a:pt x="1479" y="3197"/>
                    </a:cubicBezTo>
                    <a:cubicBezTo>
                      <a:pt x="1049" y="4030"/>
                      <a:pt x="592" y="4837"/>
                      <a:pt x="269" y="5751"/>
                    </a:cubicBezTo>
                    <a:cubicBezTo>
                      <a:pt x="81" y="6396"/>
                      <a:pt x="0" y="7149"/>
                      <a:pt x="457" y="7633"/>
                    </a:cubicBezTo>
                    <a:cubicBezTo>
                      <a:pt x="678" y="7909"/>
                      <a:pt x="1038" y="8021"/>
                      <a:pt x="1399" y="8021"/>
                    </a:cubicBezTo>
                    <a:cubicBezTo>
                      <a:pt x="1564" y="8021"/>
                      <a:pt x="1730" y="7998"/>
                      <a:pt x="1882" y="7955"/>
                    </a:cubicBezTo>
                    <a:cubicBezTo>
                      <a:pt x="2393" y="7821"/>
                      <a:pt x="2796" y="7472"/>
                      <a:pt x="3146" y="7068"/>
                    </a:cubicBezTo>
                    <a:cubicBezTo>
                      <a:pt x="4221" y="5670"/>
                      <a:pt x="4382" y="3762"/>
                      <a:pt x="3952" y="2095"/>
                    </a:cubicBezTo>
                    <a:cubicBezTo>
                      <a:pt x="3764" y="1450"/>
                      <a:pt x="3495" y="804"/>
                      <a:pt x="3065" y="294"/>
                    </a:cubicBezTo>
                    <a:cubicBezTo>
                      <a:pt x="2901" y="166"/>
                      <a:pt x="2662" y="1"/>
                      <a:pt x="244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9" name="Google Shape;419;p8"/>
            <p:cNvGrpSpPr/>
            <p:nvPr/>
          </p:nvGrpSpPr>
          <p:grpSpPr>
            <a:xfrm rot="267877" flipH="1">
              <a:off x="178537" y="111210"/>
              <a:ext cx="1150594" cy="1300582"/>
              <a:chOff x="7854581" y="142982"/>
              <a:chExt cx="1128039" cy="1275086"/>
            </a:xfrm>
          </p:grpSpPr>
          <p:sp>
            <p:nvSpPr>
              <p:cNvPr id="420" name="Google Shape;420;p8"/>
              <p:cNvSpPr/>
              <p:nvPr/>
            </p:nvSpPr>
            <p:spPr>
              <a:xfrm rot="5400000">
                <a:off x="8314629" y="756388"/>
                <a:ext cx="927048" cy="396312"/>
              </a:xfrm>
              <a:custGeom>
                <a:avLst/>
                <a:gdLst/>
                <a:ahLst/>
                <a:cxnLst/>
                <a:rect l="l" t="t" r="r" b="b"/>
                <a:pathLst>
                  <a:path w="22772" h="9735" extrusionOk="0">
                    <a:moveTo>
                      <a:pt x="3017" y="1"/>
                    </a:moveTo>
                    <a:cubicBezTo>
                      <a:pt x="1923" y="1"/>
                      <a:pt x="870" y="848"/>
                      <a:pt x="485" y="1868"/>
                    </a:cubicBezTo>
                    <a:cubicBezTo>
                      <a:pt x="1" y="3051"/>
                      <a:pt x="216" y="4368"/>
                      <a:pt x="727" y="5497"/>
                    </a:cubicBezTo>
                    <a:cubicBezTo>
                      <a:pt x="1452" y="7191"/>
                      <a:pt x="2877" y="8535"/>
                      <a:pt x="4544" y="9207"/>
                    </a:cubicBezTo>
                    <a:cubicBezTo>
                      <a:pt x="5399" y="9560"/>
                      <a:pt x="6316" y="9735"/>
                      <a:pt x="7232" y="9735"/>
                    </a:cubicBezTo>
                    <a:cubicBezTo>
                      <a:pt x="8131" y="9735"/>
                      <a:pt x="9029" y="9567"/>
                      <a:pt x="9867" y="9234"/>
                    </a:cubicBezTo>
                    <a:cubicBezTo>
                      <a:pt x="11400" y="8616"/>
                      <a:pt x="12690" y="7514"/>
                      <a:pt x="14115" y="6788"/>
                    </a:cubicBezTo>
                    <a:cubicBezTo>
                      <a:pt x="14936" y="6362"/>
                      <a:pt x="15894" y="6074"/>
                      <a:pt x="16815" y="6074"/>
                    </a:cubicBezTo>
                    <a:cubicBezTo>
                      <a:pt x="17523" y="6074"/>
                      <a:pt x="18208" y="6244"/>
                      <a:pt x="18793" y="6653"/>
                    </a:cubicBezTo>
                    <a:cubicBezTo>
                      <a:pt x="19587" y="7191"/>
                      <a:pt x="20235" y="8193"/>
                      <a:pt x="21201" y="8193"/>
                    </a:cubicBezTo>
                    <a:cubicBezTo>
                      <a:pt x="21249" y="8193"/>
                      <a:pt x="21297" y="8191"/>
                      <a:pt x="21347" y="8186"/>
                    </a:cubicBezTo>
                    <a:cubicBezTo>
                      <a:pt x="21992" y="8132"/>
                      <a:pt x="22503" y="7540"/>
                      <a:pt x="22637" y="6922"/>
                    </a:cubicBezTo>
                    <a:cubicBezTo>
                      <a:pt x="22772" y="6304"/>
                      <a:pt x="22556" y="5632"/>
                      <a:pt x="22288" y="5067"/>
                    </a:cubicBezTo>
                    <a:cubicBezTo>
                      <a:pt x="21911" y="4368"/>
                      <a:pt x="21374" y="3723"/>
                      <a:pt x="20675" y="3158"/>
                    </a:cubicBezTo>
                    <a:cubicBezTo>
                      <a:pt x="19730" y="2465"/>
                      <a:pt x="18588" y="2068"/>
                      <a:pt x="17441" y="2068"/>
                    </a:cubicBezTo>
                    <a:cubicBezTo>
                      <a:pt x="17120" y="2068"/>
                      <a:pt x="16798" y="2099"/>
                      <a:pt x="16481" y="2164"/>
                    </a:cubicBezTo>
                    <a:cubicBezTo>
                      <a:pt x="14921" y="2513"/>
                      <a:pt x="13631" y="3481"/>
                      <a:pt x="12287" y="4368"/>
                    </a:cubicBezTo>
                    <a:cubicBezTo>
                      <a:pt x="11195" y="5087"/>
                      <a:pt x="9457" y="5791"/>
                      <a:pt x="7978" y="5791"/>
                    </a:cubicBezTo>
                    <a:cubicBezTo>
                      <a:pt x="6580" y="5791"/>
                      <a:pt x="5413" y="5162"/>
                      <a:pt x="5243" y="3320"/>
                    </a:cubicBezTo>
                    <a:lnTo>
                      <a:pt x="5243" y="3212"/>
                    </a:lnTo>
                    <a:cubicBezTo>
                      <a:pt x="5189" y="1975"/>
                      <a:pt x="5082" y="524"/>
                      <a:pt x="3630" y="94"/>
                    </a:cubicBezTo>
                    <a:cubicBezTo>
                      <a:pt x="3427" y="30"/>
                      <a:pt x="3222" y="1"/>
                      <a:pt x="301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421;p8"/>
              <p:cNvSpPr/>
              <p:nvPr/>
            </p:nvSpPr>
            <p:spPr>
              <a:xfrm rot="5400000">
                <a:off x="8117038" y="-17698"/>
                <a:ext cx="397330" cy="922244"/>
              </a:xfrm>
              <a:custGeom>
                <a:avLst/>
                <a:gdLst/>
                <a:ahLst/>
                <a:cxnLst/>
                <a:rect l="l" t="t" r="r" b="b"/>
                <a:pathLst>
                  <a:path w="9760" h="22654" extrusionOk="0">
                    <a:moveTo>
                      <a:pt x="3371" y="1"/>
                    </a:moveTo>
                    <a:cubicBezTo>
                      <a:pt x="3035" y="1"/>
                      <a:pt x="2699" y="44"/>
                      <a:pt x="2367" y="140"/>
                    </a:cubicBezTo>
                    <a:cubicBezTo>
                      <a:pt x="1103" y="490"/>
                      <a:pt x="1" y="1780"/>
                      <a:pt x="270" y="3124"/>
                    </a:cubicBezTo>
                    <a:cubicBezTo>
                      <a:pt x="565" y="4603"/>
                      <a:pt x="1990" y="4845"/>
                      <a:pt x="3227" y="5033"/>
                    </a:cubicBezTo>
                    <a:cubicBezTo>
                      <a:pt x="3308" y="5033"/>
                      <a:pt x="3334" y="5033"/>
                      <a:pt x="3388" y="5060"/>
                    </a:cubicBezTo>
                    <a:cubicBezTo>
                      <a:pt x="7071" y="5813"/>
                      <a:pt x="5243" y="10168"/>
                      <a:pt x="3657" y="12157"/>
                    </a:cubicBezTo>
                    <a:cubicBezTo>
                      <a:pt x="2662" y="13394"/>
                      <a:pt x="1560" y="14604"/>
                      <a:pt x="1076" y="16136"/>
                    </a:cubicBezTo>
                    <a:cubicBezTo>
                      <a:pt x="565" y="17803"/>
                      <a:pt x="1022" y="19685"/>
                      <a:pt x="2098" y="21029"/>
                    </a:cubicBezTo>
                    <a:cubicBezTo>
                      <a:pt x="2474" y="21459"/>
                      <a:pt x="2877" y="21836"/>
                      <a:pt x="3334" y="22131"/>
                    </a:cubicBezTo>
                    <a:lnTo>
                      <a:pt x="3738" y="22346"/>
                    </a:lnTo>
                    <a:cubicBezTo>
                      <a:pt x="4007" y="22373"/>
                      <a:pt x="4275" y="22481"/>
                      <a:pt x="4517" y="22615"/>
                    </a:cubicBezTo>
                    <a:cubicBezTo>
                      <a:pt x="4669" y="22634"/>
                      <a:pt x="4822" y="22653"/>
                      <a:pt x="4983" y="22653"/>
                    </a:cubicBezTo>
                    <a:cubicBezTo>
                      <a:pt x="5050" y="22653"/>
                      <a:pt x="5119" y="22650"/>
                      <a:pt x="5189" y="22642"/>
                    </a:cubicBezTo>
                    <a:cubicBezTo>
                      <a:pt x="5808" y="22588"/>
                      <a:pt x="6453" y="22131"/>
                      <a:pt x="6587" y="21513"/>
                    </a:cubicBezTo>
                    <a:cubicBezTo>
                      <a:pt x="6803" y="20491"/>
                      <a:pt x="5781" y="19712"/>
                      <a:pt x="5270" y="18825"/>
                    </a:cubicBezTo>
                    <a:cubicBezTo>
                      <a:pt x="4464" y="17400"/>
                      <a:pt x="4974" y="15545"/>
                      <a:pt x="5888" y="14174"/>
                    </a:cubicBezTo>
                    <a:cubicBezTo>
                      <a:pt x="6749" y="12803"/>
                      <a:pt x="8012" y="11620"/>
                      <a:pt x="8738" y="10168"/>
                    </a:cubicBezTo>
                    <a:cubicBezTo>
                      <a:pt x="9572" y="8555"/>
                      <a:pt x="9760" y="6646"/>
                      <a:pt x="9249" y="4899"/>
                    </a:cubicBezTo>
                    <a:cubicBezTo>
                      <a:pt x="8738" y="3151"/>
                      <a:pt x="7528" y="1646"/>
                      <a:pt x="5942" y="732"/>
                    </a:cubicBezTo>
                    <a:cubicBezTo>
                      <a:pt x="5143" y="303"/>
                      <a:pt x="4258" y="1"/>
                      <a:pt x="337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422;p8"/>
              <p:cNvSpPr/>
              <p:nvPr/>
            </p:nvSpPr>
            <p:spPr>
              <a:xfrm rot="5400000">
                <a:off x="8537170" y="908058"/>
                <a:ext cx="645783" cy="245115"/>
              </a:xfrm>
              <a:custGeom>
                <a:avLst/>
                <a:gdLst/>
                <a:ahLst/>
                <a:cxnLst/>
                <a:rect l="l" t="t" r="r" b="b"/>
                <a:pathLst>
                  <a:path w="15863" h="6021" extrusionOk="0">
                    <a:moveTo>
                      <a:pt x="11936" y="0"/>
                    </a:moveTo>
                    <a:cubicBezTo>
                      <a:pt x="11820" y="0"/>
                      <a:pt x="11703" y="3"/>
                      <a:pt x="11588" y="7"/>
                    </a:cubicBezTo>
                    <a:cubicBezTo>
                      <a:pt x="10351" y="87"/>
                      <a:pt x="9114" y="383"/>
                      <a:pt x="7958" y="921"/>
                    </a:cubicBezTo>
                    <a:cubicBezTo>
                      <a:pt x="6416" y="1649"/>
                      <a:pt x="3712" y="4068"/>
                      <a:pt x="1549" y="4068"/>
                    </a:cubicBezTo>
                    <a:cubicBezTo>
                      <a:pt x="997" y="4068"/>
                      <a:pt x="481" y="3911"/>
                      <a:pt x="28" y="3528"/>
                    </a:cubicBezTo>
                    <a:lnTo>
                      <a:pt x="1" y="3528"/>
                    </a:lnTo>
                    <a:cubicBezTo>
                      <a:pt x="158" y="5384"/>
                      <a:pt x="1312" y="6020"/>
                      <a:pt x="2704" y="6020"/>
                    </a:cubicBezTo>
                    <a:cubicBezTo>
                      <a:pt x="4175" y="6020"/>
                      <a:pt x="5912" y="5309"/>
                      <a:pt x="7018" y="4577"/>
                    </a:cubicBezTo>
                    <a:cubicBezTo>
                      <a:pt x="8335" y="3717"/>
                      <a:pt x="9679" y="2695"/>
                      <a:pt x="11211" y="2399"/>
                    </a:cubicBezTo>
                    <a:cubicBezTo>
                      <a:pt x="11537" y="2334"/>
                      <a:pt x="11866" y="2303"/>
                      <a:pt x="12194" y="2303"/>
                    </a:cubicBezTo>
                    <a:cubicBezTo>
                      <a:pt x="13358" y="2303"/>
                      <a:pt x="14509" y="2696"/>
                      <a:pt x="15432" y="3367"/>
                    </a:cubicBezTo>
                    <a:lnTo>
                      <a:pt x="15459" y="3340"/>
                    </a:lnTo>
                    <a:cubicBezTo>
                      <a:pt x="15755" y="3071"/>
                      <a:pt x="15862" y="2641"/>
                      <a:pt x="15755" y="2238"/>
                    </a:cubicBezTo>
                    <a:cubicBezTo>
                      <a:pt x="15567" y="1351"/>
                      <a:pt x="14706" y="652"/>
                      <a:pt x="13873" y="302"/>
                    </a:cubicBezTo>
                    <a:cubicBezTo>
                      <a:pt x="13278" y="73"/>
                      <a:pt x="12604" y="0"/>
                      <a:pt x="119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423;p8"/>
              <p:cNvSpPr/>
              <p:nvPr/>
            </p:nvSpPr>
            <p:spPr>
              <a:xfrm rot="5400000">
                <a:off x="8025476" y="-10535"/>
                <a:ext cx="389676" cy="696711"/>
              </a:xfrm>
              <a:custGeom>
                <a:avLst/>
                <a:gdLst/>
                <a:ahLst/>
                <a:cxnLst/>
                <a:rect l="l" t="t" r="r" b="b"/>
                <a:pathLst>
                  <a:path w="9572" h="17114" extrusionOk="0">
                    <a:moveTo>
                      <a:pt x="5915" y="1"/>
                    </a:moveTo>
                    <a:cubicBezTo>
                      <a:pt x="6533" y="377"/>
                      <a:pt x="6668" y="1345"/>
                      <a:pt x="6480" y="2044"/>
                    </a:cubicBezTo>
                    <a:cubicBezTo>
                      <a:pt x="6211" y="3039"/>
                      <a:pt x="5082" y="3791"/>
                      <a:pt x="4329" y="4517"/>
                    </a:cubicBezTo>
                    <a:cubicBezTo>
                      <a:pt x="2501" y="6345"/>
                      <a:pt x="942" y="8496"/>
                      <a:pt x="323" y="10969"/>
                    </a:cubicBezTo>
                    <a:cubicBezTo>
                      <a:pt x="81" y="11991"/>
                      <a:pt x="1" y="13093"/>
                      <a:pt x="269" y="14115"/>
                    </a:cubicBezTo>
                    <a:cubicBezTo>
                      <a:pt x="566" y="15352"/>
                      <a:pt x="1865" y="17113"/>
                      <a:pt x="3328" y="17113"/>
                    </a:cubicBezTo>
                    <a:cubicBezTo>
                      <a:pt x="3455" y="17113"/>
                      <a:pt x="3582" y="17100"/>
                      <a:pt x="3711" y="17072"/>
                    </a:cubicBezTo>
                    <a:cubicBezTo>
                      <a:pt x="4221" y="16965"/>
                      <a:pt x="4652" y="16454"/>
                      <a:pt x="4598" y="15943"/>
                    </a:cubicBezTo>
                    <a:cubicBezTo>
                      <a:pt x="3522" y="14599"/>
                      <a:pt x="3092" y="12717"/>
                      <a:pt x="3576" y="11050"/>
                    </a:cubicBezTo>
                    <a:cubicBezTo>
                      <a:pt x="4060" y="9545"/>
                      <a:pt x="5162" y="8308"/>
                      <a:pt x="6184" y="7071"/>
                    </a:cubicBezTo>
                    <a:cubicBezTo>
                      <a:pt x="7797" y="5109"/>
                      <a:pt x="9571" y="727"/>
                      <a:pt x="59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24" name="Google Shape;424;p8"/>
            <p:cNvGrpSpPr/>
            <p:nvPr/>
          </p:nvGrpSpPr>
          <p:grpSpPr>
            <a:xfrm rot="-267877">
              <a:off x="8132949" y="578945"/>
              <a:ext cx="424176" cy="491025"/>
              <a:chOff x="8161487" y="589836"/>
              <a:chExt cx="415861" cy="481399"/>
            </a:xfrm>
          </p:grpSpPr>
          <p:sp>
            <p:nvSpPr>
              <p:cNvPr id="425" name="Google Shape;425;p8"/>
              <p:cNvSpPr/>
              <p:nvPr/>
            </p:nvSpPr>
            <p:spPr>
              <a:xfrm rot="5400000">
                <a:off x="8331928" y="825815"/>
                <a:ext cx="339318" cy="151523"/>
              </a:xfrm>
              <a:custGeom>
                <a:avLst/>
                <a:gdLst/>
                <a:ahLst/>
                <a:cxnLst/>
                <a:rect l="l" t="t" r="r" b="b"/>
                <a:pathLst>
                  <a:path w="8335" h="3722" extrusionOk="0">
                    <a:moveTo>
                      <a:pt x="6772" y="1"/>
                    </a:moveTo>
                    <a:cubicBezTo>
                      <a:pt x="6552" y="1"/>
                      <a:pt x="6333" y="27"/>
                      <a:pt x="6130" y="71"/>
                    </a:cubicBezTo>
                    <a:cubicBezTo>
                      <a:pt x="5189" y="233"/>
                      <a:pt x="4329" y="663"/>
                      <a:pt x="3442" y="958"/>
                    </a:cubicBezTo>
                    <a:cubicBezTo>
                      <a:pt x="2850" y="1156"/>
                      <a:pt x="2187" y="1371"/>
                      <a:pt x="1540" y="1371"/>
                    </a:cubicBezTo>
                    <a:cubicBezTo>
                      <a:pt x="1393" y="1371"/>
                      <a:pt x="1247" y="1360"/>
                      <a:pt x="1103" y="1335"/>
                    </a:cubicBezTo>
                    <a:cubicBezTo>
                      <a:pt x="927" y="1300"/>
                      <a:pt x="752" y="1207"/>
                      <a:pt x="591" y="1207"/>
                    </a:cubicBezTo>
                    <a:cubicBezTo>
                      <a:pt x="506" y="1207"/>
                      <a:pt x="425" y="1233"/>
                      <a:pt x="350" y="1308"/>
                    </a:cubicBezTo>
                    <a:cubicBezTo>
                      <a:pt x="1" y="1550"/>
                      <a:pt x="216" y="1980"/>
                      <a:pt x="404" y="2222"/>
                    </a:cubicBezTo>
                    <a:cubicBezTo>
                      <a:pt x="834" y="2706"/>
                      <a:pt x="1453" y="3055"/>
                      <a:pt x="2044" y="3297"/>
                    </a:cubicBezTo>
                    <a:cubicBezTo>
                      <a:pt x="2808" y="3569"/>
                      <a:pt x="3624" y="3721"/>
                      <a:pt x="4425" y="3721"/>
                    </a:cubicBezTo>
                    <a:cubicBezTo>
                      <a:pt x="5371" y="3721"/>
                      <a:pt x="6298" y="3509"/>
                      <a:pt x="7098" y="3029"/>
                    </a:cubicBezTo>
                    <a:cubicBezTo>
                      <a:pt x="7528" y="2760"/>
                      <a:pt x="7932" y="2383"/>
                      <a:pt x="8147" y="1899"/>
                    </a:cubicBezTo>
                    <a:cubicBezTo>
                      <a:pt x="8335" y="1442"/>
                      <a:pt x="8308" y="824"/>
                      <a:pt x="7958" y="421"/>
                    </a:cubicBezTo>
                    <a:cubicBezTo>
                      <a:pt x="7669" y="113"/>
                      <a:pt x="7222" y="1"/>
                      <a:pt x="677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6;p8"/>
              <p:cNvSpPr/>
              <p:nvPr/>
            </p:nvSpPr>
            <p:spPr>
              <a:xfrm rot="5400000">
                <a:off x="8235559" y="515764"/>
                <a:ext cx="178432" cy="326576"/>
              </a:xfrm>
              <a:custGeom>
                <a:avLst/>
                <a:gdLst/>
                <a:ahLst/>
                <a:cxnLst/>
                <a:rect l="l" t="t" r="r" b="b"/>
                <a:pathLst>
                  <a:path w="4383" h="8022" extrusionOk="0">
                    <a:moveTo>
                      <a:pt x="2441" y="1"/>
                    </a:moveTo>
                    <a:cubicBezTo>
                      <a:pt x="2337" y="1"/>
                      <a:pt x="2237" y="37"/>
                      <a:pt x="2151" y="132"/>
                    </a:cubicBezTo>
                    <a:cubicBezTo>
                      <a:pt x="1936" y="374"/>
                      <a:pt x="2097" y="643"/>
                      <a:pt x="2097" y="912"/>
                    </a:cubicBezTo>
                    <a:cubicBezTo>
                      <a:pt x="2151" y="1691"/>
                      <a:pt x="1828" y="2525"/>
                      <a:pt x="1479" y="3197"/>
                    </a:cubicBezTo>
                    <a:cubicBezTo>
                      <a:pt x="1049" y="4030"/>
                      <a:pt x="592" y="4837"/>
                      <a:pt x="269" y="5751"/>
                    </a:cubicBezTo>
                    <a:cubicBezTo>
                      <a:pt x="81" y="6396"/>
                      <a:pt x="0" y="7149"/>
                      <a:pt x="457" y="7633"/>
                    </a:cubicBezTo>
                    <a:cubicBezTo>
                      <a:pt x="678" y="7909"/>
                      <a:pt x="1038" y="8021"/>
                      <a:pt x="1399" y="8021"/>
                    </a:cubicBezTo>
                    <a:cubicBezTo>
                      <a:pt x="1564" y="8021"/>
                      <a:pt x="1730" y="7998"/>
                      <a:pt x="1882" y="7955"/>
                    </a:cubicBezTo>
                    <a:cubicBezTo>
                      <a:pt x="2393" y="7821"/>
                      <a:pt x="2796" y="7472"/>
                      <a:pt x="3146" y="7068"/>
                    </a:cubicBezTo>
                    <a:cubicBezTo>
                      <a:pt x="4221" y="5670"/>
                      <a:pt x="4382" y="3762"/>
                      <a:pt x="3952" y="2095"/>
                    </a:cubicBezTo>
                    <a:cubicBezTo>
                      <a:pt x="3764" y="1450"/>
                      <a:pt x="3495" y="804"/>
                      <a:pt x="3065" y="294"/>
                    </a:cubicBezTo>
                    <a:cubicBezTo>
                      <a:pt x="2901" y="166"/>
                      <a:pt x="2662" y="1"/>
                      <a:pt x="244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27" name="Google Shape;427;p8"/>
            <p:cNvGrpSpPr/>
            <p:nvPr/>
          </p:nvGrpSpPr>
          <p:grpSpPr>
            <a:xfrm rot="-267877">
              <a:off x="7815143" y="111210"/>
              <a:ext cx="1150594" cy="1300582"/>
              <a:chOff x="7854581" y="142982"/>
              <a:chExt cx="1128039" cy="1275086"/>
            </a:xfrm>
          </p:grpSpPr>
          <p:sp>
            <p:nvSpPr>
              <p:cNvPr id="428" name="Google Shape;428;p8"/>
              <p:cNvSpPr/>
              <p:nvPr/>
            </p:nvSpPr>
            <p:spPr>
              <a:xfrm rot="5400000">
                <a:off x="8314629" y="756388"/>
                <a:ext cx="927048" cy="396312"/>
              </a:xfrm>
              <a:custGeom>
                <a:avLst/>
                <a:gdLst/>
                <a:ahLst/>
                <a:cxnLst/>
                <a:rect l="l" t="t" r="r" b="b"/>
                <a:pathLst>
                  <a:path w="22772" h="9735" extrusionOk="0">
                    <a:moveTo>
                      <a:pt x="3017" y="1"/>
                    </a:moveTo>
                    <a:cubicBezTo>
                      <a:pt x="1923" y="1"/>
                      <a:pt x="870" y="848"/>
                      <a:pt x="485" y="1868"/>
                    </a:cubicBezTo>
                    <a:cubicBezTo>
                      <a:pt x="1" y="3051"/>
                      <a:pt x="216" y="4368"/>
                      <a:pt x="727" y="5497"/>
                    </a:cubicBezTo>
                    <a:cubicBezTo>
                      <a:pt x="1452" y="7191"/>
                      <a:pt x="2877" y="8535"/>
                      <a:pt x="4544" y="9207"/>
                    </a:cubicBezTo>
                    <a:cubicBezTo>
                      <a:pt x="5399" y="9560"/>
                      <a:pt x="6316" y="9735"/>
                      <a:pt x="7232" y="9735"/>
                    </a:cubicBezTo>
                    <a:cubicBezTo>
                      <a:pt x="8131" y="9735"/>
                      <a:pt x="9029" y="9567"/>
                      <a:pt x="9867" y="9234"/>
                    </a:cubicBezTo>
                    <a:cubicBezTo>
                      <a:pt x="11400" y="8616"/>
                      <a:pt x="12690" y="7514"/>
                      <a:pt x="14115" y="6788"/>
                    </a:cubicBezTo>
                    <a:cubicBezTo>
                      <a:pt x="14936" y="6362"/>
                      <a:pt x="15894" y="6074"/>
                      <a:pt x="16815" y="6074"/>
                    </a:cubicBezTo>
                    <a:cubicBezTo>
                      <a:pt x="17523" y="6074"/>
                      <a:pt x="18208" y="6244"/>
                      <a:pt x="18793" y="6653"/>
                    </a:cubicBezTo>
                    <a:cubicBezTo>
                      <a:pt x="19587" y="7191"/>
                      <a:pt x="20235" y="8193"/>
                      <a:pt x="21201" y="8193"/>
                    </a:cubicBezTo>
                    <a:cubicBezTo>
                      <a:pt x="21249" y="8193"/>
                      <a:pt x="21297" y="8191"/>
                      <a:pt x="21347" y="8186"/>
                    </a:cubicBezTo>
                    <a:cubicBezTo>
                      <a:pt x="21992" y="8132"/>
                      <a:pt x="22503" y="7540"/>
                      <a:pt x="22637" y="6922"/>
                    </a:cubicBezTo>
                    <a:cubicBezTo>
                      <a:pt x="22772" y="6304"/>
                      <a:pt x="22556" y="5632"/>
                      <a:pt x="22288" y="5067"/>
                    </a:cubicBezTo>
                    <a:cubicBezTo>
                      <a:pt x="21911" y="4368"/>
                      <a:pt x="21374" y="3723"/>
                      <a:pt x="20675" y="3158"/>
                    </a:cubicBezTo>
                    <a:cubicBezTo>
                      <a:pt x="19730" y="2465"/>
                      <a:pt x="18588" y="2068"/>
                      <a:pt x="17441" y="2068"/>
                    </a:cubicBezTo>
                    <a:cubicBezTo>
                      <a:pt x="17120" y="2068"/>
                      <a:pt x="16798" y="2099"/>
                      <a:pt x="16481" y="2164"/>
                    </a:cubicBezTo>
                    <a:cubicBezTo>
                      <a:pt x="14921" y="2513"/>
                      <a:pt x="13631" y="3481"/>
                      <a:pt x="12287" y="4368"/>
                    </a:cubicBezTo>
                    <a:cubicBezTo>
                      <a:pt x="11195" y="5087"/>
                      <a:pt x="9457" y="5791"/>
                      <a:pt x="7978" y="5791"/>
                    </a:cubicBezTo>
                    <a:cubicBezTo>
                      <a:pt x="6580" y="5791"/>
                      <a:pt x="5413" y="5162"/>
                      <a:pt x="5243" y="3320"/>
                    </a:cubicBezTo>
                    <a:lnTo>
                      <a:pt x="5243" y="3212"/>
                    </a:lnTo>
                    <a:cubicBezTo>
                      <a:pt x="5189" y="1975"/>
                      <a:pt x="5082" y="524"/>
                      <a:pt x="3630" y="94"/>
                    </a:cubicBezTo>
                    <a:cubicBezTo>
                      <a:pt x="3427" y="30"/>
                      <a:pt x="3222" y="1"/>
                      <a:pt x="301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8"/>
              <p:cNvSpPr/>
              <p:nvPr/>
            </p:nvSpPr>
            <p:spPr>
              <a:xfrm rot="5400000">
                <a:off x="8117038" y="-17698"/>
                <a:ext cx="397330" cy="922244"/>
              </a:xfrm>
              <a:custGeom>
                <a:avLst/>
                <a:gdLst/>
                <a:ahLst/>
                <a:cxnLst/>
                <a:rect l="l" t="t" r="r" b="b"/>
                <a:pathLst>
                  <a:path w="9760" h="22654" extrusionOk="0">
                    <a:moveTo>
                      <a:pt x="3371" y="1"/>
                    </a:moveTo>
                    <a:cubicBezTo>
                      <a:pt x="3035" y="1"/>
                      <a:pt x="2699" y="44"/>
                      <a:pt x="2367" y="140"/>
                    </a:cubicBezTo>
                    <a:cubicBezTo>
                      <a:pt x="1103" y="490"/>
                      <a:pt x="1" y="1780"/>
                      <a:pt x="270" y="3124"/>
                    </a:cubicBezTo>
                    <a:cubicBezTo>
                      <a:pt x="565" y="4603"/>
                      <a:pt x="1990" y="4845"/>
                      <a:pt x="3227" y="5033"/>
                    </a:cubicBezTo>
                    <a:cubicBezTo>
                      <a:pt x="3308" y="5033"/>
                      <a:pt x="3334" y="5033"/>
                      <a:pt x="3388" y="5060"/>
                    </a:cubicBezTo>
                    <a:cubicBezTo>
                      <a:pt x="7071" y="5813"/>
                      <a:pt x="5243" y="10168"/>
                      <a:pt x="3657" y="12157"/>
                    </a:cubicBezTo>
                    <a:cubicBezTo>
                      <a:pt x="2662" y="13394"/>
                      <a:pt x="1560" y="14604"/>
                      <a:pt x="1076" y="16136"/>
                    </a:cubicBezTo>
                    <a:cubicBezTo>
                      <a:pt x="565" y="17803"/>
                      <a:pt x="1022" y="19685"/>
                      <a:pt x="2098" y="21029"/>
                    </a:cubicBezTo>
                    <a:cubicBezTo>
                      <a:pt x="2474" y="21459"/>
                      <a:pt x="2877" y="21836"/>
                      <a:pt x="3334" y="22131"/>
                    </a:cubicBezTo>
                    <a:lnTo>
                      <a:pt x="3738" y="22346"/>
                    </a:lnTo>
                    <a:cubicBezTo>
                      <a:pt x="4007" y="22373"/>
                      <a:pt x="4275" y="22481"/>
                      <a:pt x="4517" y="22615"/>
                    </a:cubicBezTo>
                    <a:cubicBezTo>
                      <a:pt x="4669" y="22634"/>
                      <a:pt x="4822" y="22653"/>
                      <a:pt x="4983" y="22653"/>
                    </a:cubicBezTo>
                    <a:cubicBezTo>
                      <a:pt x="5050" y="22653"/>
                      <a:pt x="5119" y="22650"/>
                      <a:pt x="5189" y="22642"/>
                    </a:cubicBezTo>
                    <a:cubicBezTo>
                      <a:pt x="5808" y="22588"/>
                      <a:pt x="6453" y="22131"/>
                      <a:pt x="6587" y="21513"/>
                    </a:cubicBezTo>
                    <a:cubicBezTo>
                      <a:pt x="6803" y="20491"/>
                      <a:pt x="5781" y="19712"/>
                      <a:pt x="5270" y="18825"/>
                    </a:cubicBezTo>
                    <a:cubicBezTo>
                      <a:pt x="4464" y="17400"/>
                      <a:pt x="4974" y="15545"/>
                      <a:pt x="5888" y="14174"/>
                    </a:cubicBezTo>
                    <a:cubicBezTo>
                      <a:pt x="6749" y="12803"/>
                      <a:pt x="8012" y="11620"/>
                      <a:pt x="8738" y="10168"/>
                    </a:cubicBezTo>
                    <a:cubicBezTo>
                      <a:pt x="9572" y="8555"/>
                      <a:pt x="9760" y="6646"/>
                      <a:pt x="9249" y="4899"/>
                    </a:cubicBezTo>
                    <a:cubicBezTo>
                      <a:pt x="8738" y="3151"/>
                      <a:pt x="7528" y="1646"/>
                      <a:pt x="5942" y="732"/>
                    </a:cubicBezTo>
                    <a:cubicBezTo>
                      <a:pt x="5143" y="303"/>
                      <a:pt x="4258" y="1"/>
                      <a:pt x="337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8"/>
              <p:cNvSpPr/>
              <p:nvPr/>
            </p:nvSpPr>
            <p:spPr>
              <a:xfrm rot="5400000">
                <a:off x="8537170" y="908058"/>
                <a:ext cx="645783" cy="245115"/>
              </a:xfrm>
              <a:custGeom>
                <a:avLst/>
                <a:gdLst/>
                <a:ahLst/>
                <a:cxnLst/>
                <a:rect l="l" t="t" r="r" b="b"/>
                <a:pathLst>
                  <a:path w="15863" h="6021" extrusionOk="0">
                    <a:moveTo>
                      <a:pt x="11936" y="0"/>
                    </a:moveTo>
                    <a:cubicBezTo>
                      <a:pt x="11820" y="0"/>
                      <a:pt x="11703" y="3"/>
                      <a:pt x="11588" y="7"/>
                    </a:cubicBezTo>
                    <a:cubicBezTo>
                      <a:pt x="10351" y="87"/>
                      <a:pt x="9114" y="383"/>
                      <a:pt x="7958" y="921"/>
                    </a:cubicBezTo>
                    <a:cubicBezTo>
                      <a:pt x="6416" y="1649"/>
                      <a:pt x="3712" y="4068"/>
                      <a:pt x="1549" y="4068"/>
                    </a:cubicBezTo>
                    <a:cubicBezTo>
                      <a:pt x="997" y="4068"/>
                      <a:pt x="481" y="3911"/>
                      <a:pt x="28" y="3528"/>
                    </a:cubicBezTo>
                    <a:lnTo>
                      <a:pt x="1" y="3528"/>
                    </a:lnTo>
                    <a:cubicBezTo>
                      <a:pt x="158" y="5384"/>
                      <a:pt x="1312" y="6020"/>
                      <a:pt x="2704" y="6020"/>
                    </a:cubicBezTo>
                    <a:cubicBezTo>
                      <a:pt x="4175" y="6020"/>
                      <a:pt x="5912" y="5309"/>
                      <a:pt x="7018" y="4577"/>
                    </a:cubicBezTo>
                    <a:cubicBezTo>
                      <a:pt x="8335" y="3717"/>
                      <a:pt x="9679" y="2695"/>
                      <a:pt x="11211" y="2399"/>
                    </a:cubicBezTo>
                    <a:cubicBezTo>
                      <a:pt x="11537" y="2334"/>
                      <a:pt x="11866" y="2303"/>
                      <a:pt x="12194" y="2303"/>
                    </a:cubicBezTo>
                    <a:cubicBezTo>
                      <a:pt x="13358" y="2303"/>
                      <a:pt x="14509" y="2696"/>
                      <a:pt x="15432" y="3367"/>
                    </a:cubicBezTo>
                    <a:lnTo>
                      <a:pt x="15459" y="3340"/>
                    </a:lnTo>
                    <a:cubicBezTo>
                      <a:pt x="15755" y="3071"/>
                      <a:pt x="15862" y="2641"/>
                      <a:pt x="15755" y="2238"/>
                    </a:cubicBezTo>
                    <a:cubicBezTo>
                      <a:pt x="15567" y="1351"/>
                      <a:pt x="14706" y="652"/>
                      <a:pt x="13873" y="302"/>
                    </a:cubicBezTo>
                    <a:cubicBezTo>
                      <a:pt x="13278" y="73"/>
                      <a:pt x="12604" y="0"/>
                      <a:pt x="119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1;p8"/>
              <p:cNvSpPr/>
              <p:nvPr/>
            </p:nvSpPr>
            <p:spPr>
              <a:xfrm rot="5400000">
                <a:off x="8025476" y="-10535"/>
                <a:ext cx="389676" cy="696711"/>
              </a:xfrm>
              <a:custGeom>
                <a:avLst/>
                <a:gdLst/>
                <a:ahLst/>
                <a:cxnLst/>
                <a:rect l="l" t="t" r="r" b="b"/>
                <a:pathLst>
                  <a:path w="9572" h="17114" extrusionOk="0">
                    <a:moveTo>
                      <a:pt x="5915" y="1"/>
                    </a:moveTo>
                    <a:cubicBezTo>
                      <a:pt x="6533" y="377"/>
                      <a:pt x="6668" y="1345"/>
                      <a:pt x="6480" y="2044"/>
                    </a:cubicBezTo>
                    <a:cubicBezTo>
                      <a:pt x="6211" y="3039"/>
                      <a:pt x="5082" y="3791"/>
                      <a:pt x="4329" y="4517"/>
                    </a:cubicBezTo>
                    <a:cubicBezTo>
                      <a:pt x="2501" y="6345"/>
                      <a:pt x="942" y="8496"/>
                      <a:pt x="323" y="10969"/>
                    </a:cubicBezTo>
                    <a:cubicBezTo>
                      <a:pt x="81" y="11991"/>
                      <a:pt x="1" y="13093"/>
                      <a:pt x="269" y="14115"/>
                    </a:cubicBezTo>
                    <a:cubicBezTo>
                      <a:pt x="566" y="15352"/>
                      <a:pt x="1865" y="17113"/>
                      <a:pt x="3328" y="17113"/>
                    </a:cubicBezTo>
                    <a:cubicBezTo>
                      <a:pt x="3455" y="17113"/>
                      <a:pt x="3582" y="17100"/>
                      <a:pt x="3711" y="17072"/>
                    </a:cubicBezTo>
                    <a:cubicBezTo>
                      <a:pt x="4221" y="16965"/>
                      <a:pt x="4652" y="16454"/>
                      <a:pt x="4598" y="15943"/>
                    </a:cubicBezTo>
                    <a:cubicBezTo>
                      <a:pt x="3522" y="14599"/>
                      <a:pt x="3092" y="12717"/>
                      <a:pt x="3576" y="11050"/>
                    </a:cubicBezTo>
                    <a:cubicBezTo>
                      <a:pt x="4060" y="9545"/>
                      <a:pt x="5162" y="8308"/>
                      <a:pt x="6184" y="7071"/>
                    </a:cubicBezTo>
                    <a:cubicBezTo>
                      <a:pt x="7797" y="5109"/>
                      <a:pt x="9571" y="727"/>
                      <a:pt x="59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32" name="Google Shape;432;p8"/>
          <p:cNvGrpSpPr/>
          <p:nvPr/>
        </p:nvGrpSpPr>
        <p:grpSpPr>
          <a:xfrm>
            <a:off x="129525" y="67849"/>
            <a:ext cx="8884950" cy="5007801"/>
            <a:chOff x="129525" y="67849"/>
            <a:chExt cx="8884950" cy="5007801"/>
          </a:xfrm>
        </p:grpSpPr>
        <p:grpSp>
          <p:nvGrpSpPr>
            <p:cNvPr id="433" name="Google Shape;433;p8"/>
            <p:cNvGrpSpPr/>
            <p:nvPr/>
          </p:nvGrpSpPr>
          <p:grpSpPr>
            <a:xfrm>
              <a:off x="190971" y="1558392"/>
              <a:ext cx="393857" cy="521341"/>
              <a:chOff x="150169" y="1487750"/>
              <a:chExt cx="386134" cy="511119"/>
            </a:xfrm>
          </p:grpSpPr>
          <p:grpSp>
            <p:nvGrpSpPr>
              <p:cNvPr id="434" name="Google Shape;434;p8"/>
              <p:cNvGrpSpPr/>
              <p:nvPr/>
            </p:nvGrpSpPr>
            <p:grpSpPr>
              <a:xfrm>
                <a:off x="150169" y="1688047"/>
                <a:ext cx="386134" cy="310821"/>
                <a:chOff x="150169" y="1688047"/>
                <a:chExt cx="386134" cy="310821"/>
              </a:xfrm>
            </p:grpSpPr>
            <p:sp>
              <p:nvSpPr>
                <p:cNvPr id="435" name="Google Shape;435;p8"/>
                <p:cNvSpPr/>
                <p:nvPr/>
              </p:nvSpPr>
              <p:spPr>
                <a:xfrm rot="5400000">
                  <a:off x="187825" y="1650391"/>
                  <a:ext cx="310821" cy="3861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35" h="9485" extrusionOk="0">
                      <a:moveTo>
                        <a:pt x="7018" y="0"/>
                      </a:moveTo>
                      <a:cubicBezTo>
                        <a:pt x="6992" y="0"/>
                        <a:pt x="6965" y="2"/>
                        <a:pt x="6936" y="7"/>
                      </a:cubicBezTo>
                      <a:cubicBezTo>
                        <a:pt x="6345" y="87"/>
                        <a:pt x="6372" y="1593"/>
                        <a:pt x="6264" y="1996"/>
                      </a:cubicBezTo>
                      <a:cubicBezTo>
                        <a:pt x="6076" y="3233"/>
                        <a:pt x="5242" y="4335"/>
                        <a:pt x="4113" y="4953"/>
                      </a:cubicBezTo>
                      <a:cubicBezTo>
                        <a:pt x="3307" y="5383"/>
                        <a:pt x="2339" y="5518"/>
                        <a:pt x="1532" y="5948"/>
                      </a:cubicBezTo>
                      <a:cubicBezTo>
                        <a:pt x="699" y="6378"/>
                        <a:pt x="0" y="7265"/>
                        <a:pt x="188" y="8179"/>
                      </a:cubicBezTo>
                      <a:cubicBezTo>
                        <a:pt x="323" y="8771"/>
                        <a:pt x="860" y="9228"/>
                        <a:pt x="1425" y="9389"/>
                      </a:cubicBezTo>
                      <a:cubicBezTo>
                        <a:pt x="1665" y="9455"/>
                        <a:pt x="1909" y="9485"/>
                        <a:pt x="2155" y="9485"/>
                      </a:cubicBezTo>
                      <a:cubicBezTo>
                        <a:pt x="2514" y="9485"/>
                        <a:pt x="2875" y="9420"/>
                        <a:pt x="3226" y="9308"/>
                      </a:cubicBezTo>
                      <a:cubicBezTo>
                        <a:pt x="4732" y="8878"/>
                        <a:pt x="5995" y="7749"/>
                        <a:pt x="6640" y="6297"/>
                      </a:cubicBezTo>
                      <a:cubicBezTo>
                        <a:pt x="7286" y="4819"/>
                        <a:pt x="7205" y="3206"/>
                        <a:pt x="7286" y="1620"/>
                      </a:cubicBezTo>
                      <a:cubicBezTo>
                        <a:pt x="7311" y="1207"/>
                        <a:pt x="7635" y="0"/>
                        <a:pt x="701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6" name="Google Shape;436;p8"/>
                <p:cNvSpPr/>
                <p:nvPr/>
              </p:nvSpPr>
              <p:spPr>
                <a:xfrm rot="5400000">
                  <a:off x="177580" y="1798027"/>
                  <a:ext cx="142322" cy="799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96" h="1963" fill="none" extrusionOk="0">
                      <a:moveTo>
                        <a:pt x="1" y="1963"/>
                      </a:moveTo>
                      <a:cubicBezTo>
                        <a:pt x="1372" y="1936"/>
                        <a:pt x="2716" y="1183"/>
                        <a:pt x="3496" y="0"/>
                      </a:cubicBezTo>
                    </a:path>
                  </a:pathLst>
                </a:custGeom>
                <a:solidFill>
                  <a:schemeClr val="dk2"/>
                </a:solidFill>
                <a:ln w="8725" cap="flat" cmpd="sng">
                  <a:solidFill>
                    <a:schemeClr val="lt1"/>
                  </a:solidFill>
                  <a:prstDash val="solid"/>
                  <a:miter lim="2688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37" name="Google Shape;437;p8"/>
              <p:cNvGrpSpPr/>
              <p:nvPr/>
            </p:nvGrpSpPr>
            <p:grpSpPr>
              <a:xfrm>
                <a:off x="163277" y="1487750"/>
                <a:ext cx="362360" cy="403884"/>
                <a:chOff x="163277" y="1487750"/>
                <a:chExt cx="362360" cy="403884"/>
              </a:xfrm>
            </p:grpSpPr>
            <p:sp>
              <p:nvSpPr>
                <p:cNvPr id="438" name="Google Shape;438;p8"/>
                <p:cNvSpPr/>
                <p:nvPr/>
              </p:nvSpPr>
              <p:spPr>
                <a:xfrm rot="5400000">
                  <a:off x="142515" y="1508512"/>
                  <a:ext cx="403884" cy="3623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21" h="8901" extrusionOk="0">
                      <a:moveTo>
                        <a:pt x="9324" y="0"/>
                      </a:moveTo>
                      <a:cubicBezTo>
                        <a:pt x="8928" y="0"/>
                        <a:pt x="8393" y="824"/>
                        <a:pt x="8065" y="1169"/>
                      </a:cubicBezTo>
                      <a:cubicBezTo>
                        <a:pt x="7528" y="1895"/>
                        <a:pt x="6479" y="2003"/>
                        <a:pt x="5592" y="2137"/>
                      </a:cubicBezTo>
                      <a:cubicBezTo>
                        <a:pt x="4167" y="2326"/>
                        <a:pt x="2769" y="2809"/>
                        <a:pt x="1694" y="3777"/>
                      </a:cubicBezTo>
                      <a:cubicBezTo>
                        <a:pt x="646" y="4745"/>
                        <a:pt x="0" y="6277"/>
                        <a:pt x="350" y="7649"/>
                      </a:cubicBezTo>
                      <a:cubicBezTo>
                        <a:pt x="511" y="8213"/>
                        <a:pt x="834" y="8778"/>
                        <a:pt x="1425" y="8885"/>
                      </a:cubicBezTo>
                      <a:cubicBezTo>
                        <a:pt x="1485" y="8896"/>
                        <a:pt x="1544" y="8901"/>
                        <a:pt x="1604" y="8901"/>
                      </a:cubicBezTo>
                      <a:cubicBezTo>
                        <a:pt x="2005" y="8901"/>
                        <a:pt x="2405" y="8675"/>
                        <a:pt x="2662" y="8348"/>
                      </a:cubicBezTo>
                      <a:cubicBezTo>
                        <a:pt x="2958" y="7971"/>
                        <a:pt x="3119" y="7541"/>
                        <a:pt x="3334" y="7111"/>
                      </a:cubicBezTo>
                      <a:cubicBezTo>
                        <a:pt x="3764" y="6170"/>
                        <a:pt x="4275" y="5175"/>
                        <a:pt x="5108" y="4557"/>
                      </a:cubicBezTo>
                      <a:cubicBezTo>
                        <a:pt x="6022" y="3858"/>
                        <a:pt x="7205" y="3589"/>
                        <a:pt x="8200" y="2971"/>
                      </a:cubicBezTo>
                      <a:cubicBezTo>
                        <a:pt x="8872" y="2567"/>
                        <a:pt x="9920" y="1627"/>
                        <a:pt x="9759" y="712"/>
                      </a:cubicBezTo>
                      <a:cubicBezTo>
                        <a:pt x="9672" y="190"/>
                        <a:pt x="9514" y="0"/>
                        <a:pt x="932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9" name="Google Shape;439;p8"/>
                <p:cNvSpPr/>
                <p:nvPr/>
              </p:nvSpPr>
              <p:spPr>
                <a:xfrm rot="5400000">
                  <a:off x="256926" y="1509633"/>
                  <a:ext cx="52557" cy="135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1" h="3334" fill="none" extrusionOk="0">
                      <a:moveTo>
                        <a:pt x="1291" y="0"/>
                      </a:moveTo>
                      <a:cubicBezTo>
                        <a:pt x="431" y="833"/>
                        <a:pt x="1" y="2124"/>
                        <a:pt x="189" y="3334"/>
                      </a:cubicBezTo>
                    </a:path>
                  </a:pathLst>
                </a:custGeom>
                <a:solidFill>
                  <a:schemeClr val="dk2"/>
                </a:solidFill>
                <a:ln w="8725" cap="flat" cmpd="sng">
                  <a:solidFill>
                    <a:schemeClr val="lt1"/>
                  </a:solidFill>
                  <a:prstDash val="solid"/>
                  <a:miter lim="2688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440" name="Google Shape;440;p8"/>
            <p:cNvGrpSpPr/>
            <p:nvPr/>
          </p:nvGrpSpPr>
          <p:grpSpPr>
            <a:xfrm>
              <a:off x="190971" y="3064606"/>
              <a:ext cx="393857" cy="520467"/>
              <a:chOff x="149088" y="3036924"/>
              <a:chExt cx="386134" cy="510262"/>
            </a:xfrm>
          </p:grpSpPr>
          <p:grpSp>
            <p:nvGrpSpPr>
              <p:cNvPr id="441" name="Google Shape;441;p8"/>
              <p:cNvGrpSpPr/>
              <p:nvPr/>
            </p:nvGrpSpPr>
            <p:grpSpPr>
              <a:xfrm>
                <a:off x="149088" y="3036924"/>
                <a:ext cx="386134" cy="311106"/>
                <a:chOff x="149088" y="3036924"/>
                <a:chExt cx="386134" cy="311106"/>
              </a:xfrm>
            </p:grpSpPr>
            <p:sp>
              <p:nvSpPr>
                <p:cNvPr id="442" name="Google Shape;442;p8"/>
                <p:cNvSpPr/>
                <p:nvPr/>
              </p:nvSpPr>
              <p:spPr>
                <a:xfrm rot="5400000">
                  <a:off x="186602" y="2999410"/>
                  <a:ext cx="311106" cy="3861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42" h="9485" extrusionOk="0">
                      <a:moveTo>
                        <a:pt x="641" y="1"/>
                      </a:moveTo>
                      <a:cubicBezTo>
                        <a:pt x="0" y="1"/>
                        <a:pt x="329" y="1201"/>
                        <a:pt x="355" y="1618"/>
                      </a:cubicBezTo>
                      <a:cubicBezTo>
                        <a:pt x="436" y="3204"/>
                        <a:pt x="355" y="4817"/>
                        <a:pt x="1001" y="6295"/>
                      </a:cubicBezTo>
                      <a:cubicBezTo>
                        <a:pt x="1646" y="7747"/>
                        <a:pt x="2909" y="8876"/>
                        <a:pt x="4415" y="9333"/>
                      </a:cubicBezTo>
                      <a:cubicBezTo>
                        <a:pt x="4759" y="9427"/>
                        <a:pt x="5111" y="9484"/>
                        <a:pt x="5463" y="9484"/>
                      </a:cubicBezTo>
                      <a:cubicBezTo>
                        <a:pt x="5716" y="9484"/>
                        <a:pt x="5968" y="9455"/>
                        <a:pt x="6216" y="9387"/>
                      </a:cubicBezTo>
                      <a:cubicBezTo>
                        <a:pt x="6781" y="9226"/>
                        <a:pt x="7318" y="8796"/>
                        <a:pt x="7453" y="8177"/>
                      </a:cubicBezTo>
                      <a:cubicBezTo>
                        <a:pt x="7641" y="7263"/>
                        <a:pt x="6915" y="6403"/>
                        <a:pt x="6109" y="5973"/>
                      </a:cubicBezTo>
                      <a:cubicBezTo>
                        <a:pt x="5275" y="5516"/>
                        <a:pt x="4334" y="5381"/>
                        <a:pt x="3474" y="4951"/>
                      </a:cubicBezTo>
                      <a:cubicBezTo>
                        <a:pt x="2372" y="4387"/>
                        <a:pt x="1565" y="3231"/>
                        <a:pt x="1323" y="1994"/>
                      </a:cubicBezTo>
                      <a:cubicBezTo>
                        <a:pt x="1270" y="1591"/>
                        <a:pt x="1296" y="85"/>
                        <a:pt x="705" y="5"/>
                      </a:cubicBezTo>
                      <a:cubicBezTo>
                        <a:pt x="683" y="2"/>
                        <a:pt x="661" y="1"/>
                        <a:pt x="64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3" name="Google Shape;443;p8"/>
                <p:cNvSpPr/>
                <p:nvPr/>
              </p:nvSpPr>
              <p:spPr>
                <a:xfrm rot="5400000">
                  <a:off x="190260" y="3141124"/>
                  <a:ext cx="121519" cy="711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5" h="1748" fill="none" extrusionOk="0">
                      <a:moveTo>
                        <a:pt x="1" y="0"/>
                      </a:moveTo>
                      <a:cubicBezTo>
                        <a:pt x="646" y="1022"/>
                        <a:pt x="1775" y="1694"/>
                        <a:pt x="2985" y="1748"/>
                      </a:cubicBezTo>
                    </a:path>
                  </a:pathLst>
                </a:custGeom>
                <a:solidFill>
                  <a:schemeClr val="dk2"/>
                </a:solidFill>
                <a:ln w="8725" cap="flat" cmpd="sng">
                  <a:solidFill>
                    <a:schemeClr val="lt1"/>
                  </a:solidFill>
                  <a:prstDash val="solid"/>
                  <a:miter lim="2688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44" name="Google Shape;444;p8"/>
              <p:cNvGrpSpPr/>
              <p:nvPr/>
            </p:nvGrpSpPr>
            <p:grpSpPr>
              <a:xfrm>
                <a:off x="163377" y="3143302"/>
                <a:ext cx="362360" cy="403884"/>
                <a:chOff x="163377" y="3143302"/>
                <a:chExt cx="362360" cy="403884"/>
              </a:xfrm>
            </p:grpSpPr>
            <p:sp>
              <p:nvSpPr>
                <p:cNvPr id="445" name="Google Shape;445;p8"/>
                <p:cNvSpPr/>
                <p:nvPr/>
              </p:nvSpPr>
              <p:spPr>
                <a:xfrm rot="5400000">
                  <a:off x="142615" y="3164064"/>
                  <a:ext cx="403884" cy="3623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21" h="8901" extrusionOk="0">
                      <a:moveTo>
                        <a:pt x="567" y="0"/>
                      </a:moveTo>
                      <a:cubicBezTo>
                        <a:pt x="380" y="0"/>
                        <a:pt x="222" y="190"/>
                        <a:pt x="135" y="712"/>
                      </a:cubicBezTo>
                      <a:cubicBezTo>
                        <a:pt x="1" y="1627"/>
                        <a:pt x="995" y="2567"/>
                        <a:pt x="1668" y="2971"/>
                      </a:cubicBezTo>
                      <a:cubicBezTo>
                        <a:pt x="2689" y="3589"/>
                        <a:pt x="3872" y="3831"/>
                        <a:pt x="4759" y="4557"/>
                      </a:cubicBezTo>
                      <a:cubicBezTo>
                        <a:pt x="5620" y="5202"/>
                        <a:pt x="6103" y="6143"/>
                        <a:pt x="6560" y="7111"/>
                      </a:cubicBezTo>
                      <a:cubicBezTo>
                        <a:pt x="6749" y="7541"/>
                        <a:pt x="6910" y="7971"/>
                        <a:pt x="7233" y="8348"/>
                      </a:cubicBezTo>
                      <a:cubicBezTo>
                        <a:pt x="7490" y="8675"/>
                        <a:pt x="7869" y="8901"/>
                        <a:pt x="8282" y="8901"/>
                      </a:cubicBezTo>
                      <a:cubicBezTo>
                        <a:pt x="8344" y="8901"/>
                        <a:pt x="8406" y="8896"/>
                        <a:pt x="8469" y="8885"/>
                      </a:cubicBezTo>
                      <a:cubicBezTo>
                        <a:pt x="9034" y="8778"/>
                        <a:pt x="9410" y="8213"/>
                        <a:pt x="9545" y="7649"/>
                      </a:cubicBezTo>
                      <a:cubicBezTo>
                        <a:pt x="9921" y="6224"/>
                        <a:pt x="9276" y="4745"/>
                        <a:pt x="8200" y="3777"/>
                      </a:cubicBezTo>
                      <a:cubicBezTo>
                        <a:pt x="7125" y="2836"/>
                        <a:pt x="5700" y="2326"/>
                        <a:pt x="4222" y="2137"/>
                      </a:cubicBezTo>
                      <a:cubicBezTo>
                        <a:pt x="3334" y="2003"/>
                        <a:pt x="2313" y="1895"/>
                        <a:pt x="1748" y="1169"/>
                      </a:cubicBezTo>
                      <a:cubicBezTo>
                        <a:pt x="1476" y="824"/>
                        <a:pt x="957" y="0"/>
                        <a:pt x="56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6" name="Google Shape;446;p8"/>
                <p:cNvSpPr/>
                <p:nvPr/>
              </p:nvSpPr>
              <p:spPr>
                <a:xfrm rot="5400000">
                  <a:off x="263580" y="3400494"/>
                  <a:ext cx="58052" cy="125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6" h="3093" fill="none" extrusionOk="0">
                      <a:moveTo>
                        <a:pt x="1" y="0"/>
                      </a:moveTo>
                      <a:cubicBezTo>
                        <a:pt x="915" y="753"/>
                        <a:pt x="1426" y="1909"/>
                        <a:pt x="1372" y="3092"/>
                      </a:cubicBezTo>
                    </a:path>
                  </a:pathLst>
                </a:custGeom>
                <a:solidFill>
                  <a:schemeClr val="dk2"/>
                </a:solidFill>
                <a:ln w="8725" cap="flat" cmpd="sng">
                  <a:solidFill>
                    <a:schemeClr val="lt1"/>
                  </a:solidFill>
                  <a:prstDash val="solid"/>
                  <a:miter lim="2688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447" name="Google Shape;447;p8"/>
            <p:cNvGrpSpPr/>
            <p:nvPr/>
          </p:nvGrpSpPr>
          <p:grpSpPr>
            <a:xfrm>
              <a:off x="5125161" y="4568439"/>
              <a:ext cx="791301" cy="327167"/>
              <a:chOff x="5701558" y="4293124"/>
              <a:chExt cx="1055068" cy="436223"/>
            </a:xfrm>
          </p:grpSpPr>
          <p:sp>
            <p:nvSpPr>
              <p:cNvPr id="448" name="Google Shape;448;p8"/>
              <p:cNvSpPr/>
              <p:nvPr/>
            </p:nvSpPr>
            <p:spPr>
              <a:xfrm rot="5400000">
                <a:off x="6059347" y="4032069"/>
                <a:ext cx="339489" cy="1055068"/>
              </a:xfrm>
              <a:custGeom>
                <a:avLst/>
                <a:gdLst/>
                <a:ahLst/>
                <a:cxnLst/>
                <a:rect l="l" t="t" r="r" b="b"/>
                <a:pathLst>
                  <a:path w="6131" h="19054" extrusionOk="0">
                    <a:moveTo>
                      <a:pt x="2795" y="1"/>
                    </a:moveTo>
                    <a:cubicBezTo>
                      <a:pt x="2659" y="1"/>
                      <a:pt x="2526" y="14"/>
                      <a:pt x="2394" y="38"/>
                    </a:cubicBezTo>
                    <a:cubicBezTo>
                      <a:pt x="2152" y="173"/>
                      <a:pt x="1883" y="280"/>
                      <a:pt x="1614" y="307"/>
                    </a:cubicBezTo>
                    <a:cubicBezTo>
                      <a:pt x="1453" y="388"/>
                      <a:pt x="1291" y="495"/>
                      <a:pt x="1157" y="657"/>
                    </a:cubicBezTo>
                    <a:cubicBezTo>
                      <a:pt x="1022" y="845"/>
                      <a:pt x="915" y="1006"/>
                      <a:pt x="834" y="1194"/>
                    </a:cubicBezTo>
                    <a:cubicBezTo>
                      <a:pt x="646" y="1866"/>
                      <a:pt x="915" y="2592"/>
                      <a:pt x="1291" y="3157"/>
                    </a:cubicBezTo>
                    <a:cubicBezTo>
                      <a:pt x="1668" y="3802"/>
                      <a:pt x="2178" y="4367"/>
                      <a:pt x="2555" y="5012"/>
                    </a:cubicBezTo>
                    <a:cubicBezTo>
                      <a:pt x="3576" y="6732"/>
                      <a:pt x="2931" y="8561"/>
                      <a:pt x="2017" y="10147"/>
                    </a:cubicBezTo>
                    <a:cubicBezTo>
                      <a:pt x="1372" y="11249"/>
                      <a:pt x="646" y="12324"/>
                      <a:pt x="323" y="13588"/>
                    </a:cubicBezTo>
                    <a:cubicBezTo>
                      <a:pt x="1" y="14986"/>
                      <a:pt x="323" y="16572"/>
                      <a:pt x="1211" y="17701"/>
                    </a:cubicBezTo>
                    <a:cubicBezTo>
                      <a:pt x="1426" y="17970"/>
                      <a:pt x="1641" y="18212"/>
                      <a:pt x="1910" y="18427"/>
                    </a:cubicBezTo>
                    <a:cubicBezTo>
                      <a:pt x="2414" y="18815"/>
                      <a:pt x="2992" y="19053"/>
                      <a:pt x="3567" y="19053"/>
                    </a:cubicBezTo>
                    <a:cubicBezTo>
                      <a:pt x="4189" y="19053"/>
                      <a:pt x="4807" y="18775"/>
                      <a:pt x="5324" y="18104"/>
                    </a:cubicBezTo>
                    <a:cubicBezTo>
                      <a:pt x="5835" y="17378"/>
                      <a:pt x="5942" y="16330"/>
                      <a:pt x="5754" y="15416"/>
                    </a:cubicBezTo>
                    <a:cubicBezTo>
                      <a:pt x="5485" y="14287"/>
                      <a:pt x="4813" y="13319"/>
                      <a:pt x="4571" y="12190"/>
                    </a:cubicBezTo>
                    <a:cubicBezTo>
                      <a:pt x="4033" y="9609"/>
                      <a:pt x="6050" y="7163"/>
                      <a:pt x="6077" y="4528"/>
                    </a:cubicBezTo>
                    <a:cubicBezTo>
                      <a:pt x="6130" y="2807"/>
                      <a:pt x="5109" y="576"/>
                      <a:pt x="3308" y="65"/>
                    </a:cubicBezTo>
                    <a:cubicBezTo>
                      <a:pt x="3130" y="21"/>
                      <a:pt x="2961" y="1"/>
                      <a:pt x="279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" name="Google Shape;449;p8"/>
              <p:cNvSpPr/>
              <p:nvPr/>
            </p:nvSpPr>
            <p:spPr>
              <a:xfrm rot="5400000">
                <a:off x="6079199" y="3942283"/>
                <a:ext cx="291813" cy="993493"/>
              </a:xfrm>
              <a:custGeom>
                <a:avLst/>
                <a:gdLst/>
                <a:ahLst/>
                <a:cxnLst/>
                <a:rect l="l" t="t" r="r" b="b"/>
                <a:pathLst>
                  <a:path w="5270" h="17942" extrusionOk="0">
                    <a:moveTo>
                      <a:pt x="2776" y="0"/>
                    </a:moveTo>
                    <a:cubicBezTo>
                      <a:pt x="2362" y="0"/>
                      <a:pt x="1956" y="339"/>
                      <a:pt x="1775" y="728"/>
                    </a:cubicBezTo>
                    <a:cubicBezTo>
                      <a:pt x="1613" y="1158"/>
                      <a:pt x="1640" y="1615"/>
                      <a:pt x="1775" y="2072"/>
                    </a:cubicBezTo>
                    <a:cubicBezTo>
                      <a:pt x="2044" y="3013"/>
                      <a:pt x="2662" y="3846"/>
                      <a:pt x="2904" y="4814"/>
                    </a:cubicBezTo>
                    <a:cubicBezTo>
                      <a:pt x="3226" y="6373"/>
                      <a:pt x="2554" y="7933"/>
                      <a:pt x="1775" y="9357"/>
                    </a:cubicBezTo>
                    <a:cubicBezTo>
                      <a:pt x="1049" y="10728"/>
                      <a:pt x="135" y="12180"/>
                      <a:pt x="81" y="13766"/>
                    </a:cubicBezTo>
                    <a:cubicBezTo>
                      <a:pt x="0" y="14922"/>
                      <a:pt x="431" y="16132"/>
                      <a:pt x="1210" y="17019"/>
                    </a:cubicBezTo>
                    <a:cubicBezTo>
                      <a:pt x="1677" y="17527"/>
                      <a:pt x="2373" y="17942"/>
                      <a:pt x="3033" y="17942"/>
                    </a:cubicBezTo>
                    <a:cubicBezTo>
                      <a:pt x="3248" y="17942"/>
                      <a:pt x="3459" y="17898"/>
                      <a:pt x="3657" y="17799"/>
                    </a:cubicBezTo>
                    <a:cubicBezTo>
                      <a:pt x="3388" y="17584"/>
                      <a:pt x="3173" y="17342"/>
                      <a:pt x="2958" y="17073"/>
                    </a:cubicBezTo>
                    <a:cubicBezTo>
                      <a:pt x="2070" y="15917"/>
                      <a:pt x="1748" y="14358"/>
                      <a:pt x="2070" y="12960"/>
                    </a:cubicBezTo>
                    <a:cubicBezTo>
                      <a:pt x="2393" y="11696"/>
                      <a:pt x="3119" y="10621"/>
                      <a:pt x="3764" y="9519"/>
                    </a:cubicBezTo>
                    <a:cubicBezTo>
                      <a:pt x="4678" y="7933"/>
                      <a:pt x="5270" y="6051"/>
                      <a:pt x="4302" y="4384"/>
                    </a:cubicBezTo>
                    <a:cubicBezTo>
                      <a:pt x="3925" y="3739"/>
                      <a:pt x="3415" y="3174"/>
                      <a:pt x="2984" y="2529"/>
                    </a:cubicBezTo>
                    <a:cubicBezTo>
                      <a:pt x="2635" y="1937"/>
                      <a:pt x="2366" y="1265"/>
                      <a:pt x="2554" y="593"/>
                    </a:cubicBezTo>
                    <a:cubicBezTo>
                      <a:pt x="2635" y="378"/>
                      <a:pt x="2716" y="217"/>
                      <a:pt x="2850" y="56"/>
                    </a:cubicBezTo>
                    <a:lnTo>
                      <a:pt x="2823" y="2"/>
                    </a:lnTo>
                    <a:cubicBezTo>
                      <a:pt x="2808" y="1"/>
                      <a:pt x="2792" y="0"/>
                      <a:pt x="277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" name="Google Shape;450;p8"/>
              <p:cNvSpPr/>
              <p:nvPr/>
            </p:nvSpPr>
            <p:spPr>
              <a:xfrm rot="5400000">
                <a:off x="6551277" y="4527594"/>
                <a:ext cx="93856" cy="163792"/>
              </a:xfrm>
              <a:custGeom>
                <a:avLst/>
                <a:gdLst/>
                <a:ahLst/>
                <a:cxnLst/>
                <a:rect l="l" t="t" r="r" b="b"/>
                <a:pathLst>
                  <a:path w="1695" h="2958" fill="none" extrusionOk="0">
                    <a:moveTo>
                      <a:pt x="0" y="1"/>
                    </a:moveTo>
                    <a:cubicBezTo>
                      <a:pt x="1049" y="538"/>
                      <a:pt x="1694" y="1775"/>
                      <a:pt x="1533" y="2958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451;p8"/>
              <p:cNvSpPr/>
              <p:nvPr/>
            </p:nvSpPr>
            <p:spPr>
              <a:xfrm rot="5400000">
                <a:off x="5895536" y="4382437"/>
                <a:ext cx="92361" cy="297793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5378" fill="none" extrusionOk="0">
                    <a:moveTo>
                      <a:pt x="673" y="1"/>
                    </a:moveTo>
                    <a:cubicBezTo>
                      <a:pt x="0" y="1775"/>
                      <a:pt x="377" y="3979"/>
                      <a:pt x="1667" y="5377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52" name="Google Shape;452;p8"/>
            <p:cNvGrpSpPr/>
            <p:nvPr/>
          </p:nvGrpSpPr>
          <p:grpSpPr>
            <a:xfrm>
              <a:off x="4155264" y="4465093"/>
              <a:ext cx="835024" cy="533860"/>
              <a:chOff x="4472663" y="4151483"/>
              <a:chExt cx="1113365" cy="711813"/>
            </a:xfrm>
          </p:grpSpPr>
          <p:sp>
            <p:nvSpPr>
              <p:cNvPr id="453" name="Google Shape;453;p8"/>
              <p:cNvSpPr/>
              <p:nvPr/>
            </p:nvSpPr>
            <p:spPr>
              <a:xfrm rot="5400000">
                <a:off x="4964777" y="4258601"/>
                <a:ext cx="684847" cy="518674"/>
              </a:xfrm>
              <a:custGeom>
                <a:avLst/>
                <a:gdLst/>
                <a:ahLst/>
                <a:cxnLst/>
                <a:rect l="l" t="t" r="r" b="b"/>
                <a:pathLst>
                  <a:path w="12368" h="9367" extrusionOk="0">
                    <a:moveTo>
                      <a:pt x="8759" y="1"/>
                    </a:moveTo>
                    <a:cubicBezTo>
                      <a:pt x="7582" y="1"/>
                      <a:pt x="6485" y="532"/>
                      <a:pt x="5619" y="1346"/>
                    </a:cubicBezTo>
                    <a:cubicBezTo>
                      <a:pt x="4759" y="2179"/>
                      <a:pt x="4168" y="3255"/>
                      <a:pt x="3711" y="4384"/>
                    </a:cubicBezTo>
                    <a:cubicBezTo>
                      <a:pt x="3361" y="5190"/>
                      <a:pt x="3092" y="6051"/>
                      <a:pt x="2608" y="6750"/>
                    </a:cubicBezTo>
                    <a:cubicBezTo>
                      <a:pt x="2366" y="7153"/>
                      <a:pt x="2017" y="7502"/>
                      <a:pt x="1614" y="7744"/>
                    </a:cubicBezTo>
                    <a:cubicBezTo>
                      <a:pt x="1345" y="7906"/>
                      <a:pt x="807" y="7959"/>
                      <a:pt x="619" y="8174"/>
                    </a:cubicBezTo>
                    <a:cubicBezTo>
                      <a:pt x="1" y="8739"/>
                      <a:pt x="619" y="9277"/>
                      <a:pt x="1318" y="9357"/>
                    </a:cubicBezTo>
                    <a:cubicBezTo>
                      <a:pt x="1409" y="9363"/>
                      <a:pt x="1501" y="9366"/>
                      <a:pt x="1592" y="9366"/>
                    </a:cubicBezTo>
                    <a:cubicBezTo>
                      <a:pt x="2712" y="9366"/>
                      <a:pt x="3829" y="8914"/>
                      <a:pt x="4625" y="8094"/>
                    </a:cubicBezTo>
                    <a:cubicBezTo>
                      <a:pt x="5350" y="7287"/>
                      <a:pt x="5888" y="6158"/>
                      <a:pt x="6937" y="5889"/>
                    </a:cubicBezTo>
                    <a:cubicBezTo>
                      <a:pt x="7096" y="5846"/>
                      <a:pt x="7256" y="5828"/>
                      <a:pt x="7415" y="5828"/>
                    </a:cubicBezTo>
                    <a:cubicBezTo>
                      <a:pt x="8266" y="5828"/>
                      <a:pt x="9121" y="6339"/>
                      <a:pt x="10005" y="6339"/>
                    </a:cubicBezTo>
                    <a:cubicBezTo>
                      <a:pt x="10102" y="6339"/>
                      <a:pt x="10199" y="6333"/>
                      <a:pt x="10297" y="6319"/>
                    </a:cubicBezTo>
                    <a:cubicBezTo>
                      <a:pt x="11265" y="6158"/>
                      <a:pt x="11964" y="5244"/>
                      <a:pt x="12179" y="4276"/>
                    </a:cubicBezTo>
                    <a:cubicBezTo>
                      <a:pt x="12367" y="3282"/>
                      <a:pt x="12152" y="2206"/>
                      <a:pt x="11507" y="1400"/>
                    </a:cubicBezTo>
                    <a:cubicBezTo>
                      <a:pt x="10889" y="593"/>
                      <a:pt x="9894" y="82"/>
                      <a:pt x="8845" y="2"/>
                    </a:cubicBezTo>
                    <a:cubicBezTo>
                      <a:pt x="8816" y="1"/>
                      <a:pt x="8787" y="1"/>
                      <a:pt x="875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" name="Google Shape;454;p8"/>
              <p:cNvSpPr/>
              <p:nvPr/>
            </p:nvSpPr>
            <p:spPr>
              <a:xfrm rot="5400000">
                <a:off x="4409342" y="4262089"/>
                <a:ext cx="683297" cy="519117"/>
              </a:xfrm>
              <a:custGeom>
                <a:avLst/>
                <a:gdLst/>
                <a:ahLst/>
                <a:cxnLst/>
                <a:rect l="l" t="t" r="r" b="b"/>
                <a:pathLst>
                  <a:path w="12340" h="9375" extrusionOk="0">
                    <a:moveTo>
                      <a:pt x="1653" y="0"/>
                    </a:moveTo>
                    <a:cubicBezTo>
                      <a:pt x="1541" y="0"/>
                      <a:pt x="1429" y="5"/>
                      <a:pt x="1317" y="15"/>
                    </a:cubicBezTo>
                    <a:cubicBezTo>
                      <a:pt x="592" y="96"/>
                      <a:pt x="0" y="580"/>
                      <a:pt x="592" y="1198"/>
                    </a:cubicBezTo>
                    <a:cubicBezTo>
                      <a:pt x="807" y="1440"/>
                      <a:pt x="1344" y="1467"/>
                      <a:pt x="1613" y="1628"/>
                    </a:cubicBezTo>
                    <a:cubicBezTo>
                      <a:pt x="1990" y="1897"/>
                      <a:pt x="2312" y="2247"/>
                      <a:pt x="2581" y="2596"/>
                    </a:cubicBezTo>
                    <a:cubicBezTo>
                      <a:pt x="3092" y="3349"/>
                      <a:pt x="3361" y="4182"/>
                      <a:pt x="3683" y="4989"/>
                    </a:cubicBezTo>
                    <a:cubicBezTo>
                      <a:pt x="4167" y="6091"/>
                      <a:pt x="4732" y="7166"/>
                      <a:pt x="5619" y="8027"/>
                    </a:cubicBezTo>
                    <a:cubicBezTo>
                      <a:pt x="6441" y="8823"/>
                      <a:pt x="7534" y="9374"/>
                      <a:pt x="8686" y="9374"/>
                    </a:cubicBezTo>
                    <a:cubicBezTo>
                      <a:pt x="8739" y="9374"/>
                      <a:pt x="8792" y="9373"/>
                      <a:pt x="8845" y="9371"/>
                    </a:cubicBezTo>
                    <a:cubicBezTo>
                      <a:pt x="9840" y="9290"/>
                      <a:pt x="10808" y="8779"/>
                      <a:pt x="11453" y="7973"/>
                    </a:cubicBezTo>
                    <a:cubicBezTo>
                      <a:pt x="12071" y="7166"/>
                      <a:pt x="12340" y="6091"/>
                      <a:pt x="12125" y="5096"/>
                    </a:cubicBezTo>
                    <a:cubicBezTo>
                      <a:pt x="11937" y="4129"/>
                      <a:pt x="11211" y="3161"/>
                      <a:pt x="10270" y="3053"/>
                    </a:cubicBezTo>
                    <a:cubicBezTo>
                      <a:pt x="10163" y="3035"/>
                      <a:pt x="10055" y="3027"/>
                      <a:pt x="9947" y="3027"/>
                    </a:cubicBezTo>
                    <a:cubicBezTo>
                      <a:pt x="9096" y="3027"/>
                      <a:pt x="8230" y="3534"/>
                      <a:pt x="7361" y="3534"/>
                    </a:cubicBezTo>
                    <a:cubicBezTo>
                      <a:pt x="7211" y="3534"/>
                      <a:pt x="7060" y="3519"/>
                      <a:pt x="6909" y="3483"/>
                    </a:cubicBezTo>
                    <a:cubicBezTo>
                      <a:pt x="5834" y="3214"/>
                      <a:pt x="5350" y="2058"/>
                      <a:pt x="4597" y="1252"/>
                    </a:cubicBezTo>
                    <a:cubicBezTo>
                      <a:pt x="3841" y="471"/>
                      <a:pt x="2753" y="0"/>
                      <a:pt x="165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455;p8"/>
              <p:cNvSpPr/>
              <p:nvPr/>
            </p:nvSpPr>
            <p:spPr>
              <a:xfrm rot="5400000">
                <a:off x="5298479" y="4063662"/>
                <a:ext cx="194413" cy="380686"/>
              </a:xfrm>
              <a:custGeom>
                <a:avLst/>
                <a:gdLst/>
                <a:ahLst/>
                <a:cxnLst/>
                <a:rect l="l" t="t" r="r" b="b"/>
                <a:pathLst>
                  <a:path w="3511" h="6875" extrusionOk="0">
                    <a:moveTo>
                      <a:pt x="1850" y="0"/>
                    </a:moveTo>
                    <a:cubicBezTo>
                      <a:pt x="1545" y="0"/>
                      <a:pt x="1261" y="111"/>
                      <a:pt x="1091" y="354"/>
                    </a:cubicBezTo>
                    <a:cubicBezTo>
                      <a:pt x="634" y="864"/>
                      <a:pt x="849" y="1617"/>
                      <a:pt x="903" y="2236"/>
                    </a:cubicBezTo>
                    <a:cubicBezTo>
                      <a:pt x="1011" y="3257"/>
                      <a:pt x="876" y="4306"/>
                      <a:pt x="446" y="5247"/>
                    </a:cubicBezTo>
                    <a:cubicBezTo>
                      <a:pt x="312" y="5462"/>
                      <a:pt x="204" y="5704"/>
                      <a:pt x="150" y="5972"/>
                    </a:cubicBezTo>
                    <a:cubicBezTo>
                      <a:pt x="0" y="6641"/>
                      <a:pt x="251" y="6875"/>
                      <a:pt x="622" y="6875"/>
                    </a:cubicBezTo>
                    <a:cubicBezTo>
                      <a:pt x="1117" y="6875"/>
                      <a:pt x="1825" y="6460"/>
                      <a:pt x="2086" y="6107"/>
                    </a:cubicBezTo>
                    <a:cubicBezTo>
                      <a:pt x="2946" y="5058"/>
                      <a:pt x="3403" y="3768"/>
                      <a:pt x="3484" y="2451"/>
                    </a:cubicBezTo>
                    <a:cubicBezTo>
                      <a:pt x="3511" y="1752"/>
                      <a:pt x="3376" y="999"/>
                      <a:pt x="2893" y="461"/>
                    </a:cubicBezTo>
                    <a:cubicBezTo>
                      <a:pt x="2627" y="166"/>
                      <a:pt x="2223" y="0"/>
                      <a:pt x="18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" name="Google Shape;456;p8"/>
              <p:cNvSpPr/>
              <p:nvPr/>
            </p:nvSpPr>
            <p:spPr>
              <a:xfrm rot="5400000">
                <a:off x="4563612" y="4060534"/>
                <a:ext cx="198234" cy="380132"/>
              </a:xfrm>
              <a:custGeom>
                <a:avLst/>
                <a:gdLst/>
                <a:ahLst/>
                <a:cxnLst/>
                <a:rect l="l" t="t" r="r" b="b"/>
                <a:pathLst>
                  <a:path w="3580" h="6865" extrusionOk="0">
                    <a:moveTo>
                      <a:pt x="622" y="1"/>
                    </a:moveTo>
                    <a:cubicBezTo>
                      <a:pt x="253" y="1"/>
                      <a:pt x="0" y="235"/>
                      <a:pt x="139" y="903"/>
                    </a:cubicBezTo>
                    <a:cubicBezTo>
                      <a:pt x="219" y="1172"/>
                      <a:pt x="327" y="1414"/>
                      <a:pt x="435" y="1629"/>
                    </a:cubicBezTo>
                    <a:cubicBezTo>
                      <a:pt x="865" y="2570"/>
                      <a:pt x="1053" y="3618"/>
                      <a:pt x="918" y="4640"/>
                    </a:cubicBezTo>
                    <a:cubicBezTo>
                      <a:pt x="838" y="5258"/>
                      <a:pt x="676" y="6011"/>
                      <a:pt x="1080" y="6522"/>
                    </a:cubicBezTo>
                    <a:cubicBezTo>
                      <a:pt x="1288" y="6754"/>
                      <a:pt x="1602" y="6864"/>
                      <a:pt x="1925" y="6864"/>
                    </a:cubicBezTo>
                    <a:cubicBezTo>
                      <a:pt x="2312" y="6864"/>
                      <a:pt x="2713" y="6707"/>
                      <a:pt x="2962" y="6414"/>
                    </a:cubicBezTo>
                    <a:cubicBezTo>
                      <a:pt x="3472" y="5904"/>
                      <a:pt x="3580" y="5124"/>
                      <a:pt x="3526" y="4425"/>
                    </a:cubicBezTo>
                    <a:cubicBezTo>
                      <a:pt x="3472" y="3108"/>
                      <a:pt x="2989" y="1817"/>
                      <a:pt x="2074" y="769"/>
                    </a:cubicBezTo>
                    <a:cubicBezTo>
                      <a:pt x="1813" y="416"/>
                      <a:pt x="1114" y="1"/>
                      <a:pt x="62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" name="Google Shape;457;p8"/>
              <p:cNvSpPr/>
              <p:nvPr/>
            </p:nvSpPr>
            <p:spPr>
              <a:xfrm rot="5400000">
                <a:off x="5323786" y="4617603"/>
                <a:ext cx="242698" cy="70046"/>
              </a:xfrm>
              <a:custGeom>
                <a:avLst/>
                <a:gdLst/>
                <a:ahLst/>
                <a:cxnLst/>
                <a:rect l="l" t="t" r="r" b="b"/>
                <a:pathLst>
                  <a:path w="4383" h="1265" fill="none" extrusionOk="0">
                    <a:moveTo>
                      <a:pt x="1" y="942"/>
                    </a:moveTo>
                    <a:cubicBezTo>
                      <a:pt x="512" y="270"/>
                      <a:pt x="1426" y="1"/>
                      <a:pt x="2232" y="108"/>
                    </a:cubicBezTo>
                    <a:cubicBezTo>
                      <a:pt x="3066" y="243"/>
                      <a:pt x="3791" y="673"/>
                      <a:pt x="4383" y="1264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" name="Google Shape;458;p8"/>
              <p:cNvSpPr/>
              <p:nvPr/>
            </p:nvSpPr>
            <p:spPr>
              <a:xfrm rot="5400000">
                <a:off x="4520645" y="4612426"/>
                <a:ext cx="245688" cy="86381"/>
              </a:xfrm>
              <a:custGeom>
                <a:avLst/>
                <a:gdLst/>
                <a:ahLst/>
                <a:cxnLst/>
                <a:rect l="l" t="t" r="r" b="b"/>
                <a:pathLst>
                  <a:path w="4437" h="1560" fill="none" extrusionOk="0">
                    <a:moveTo>
                      <a:pt x="1" y="0"/>
                    </a:moveTo>
                    <a:cubicBezTo>
                      <a:pt x="404" y="753"/>
                      <a:pt x="1210" y="1291"/>
                      <a:pt x="2071" y="1425"/>
                    </a:cubicBezTo>
                    <a:cubicBezTo>
                      <a:pt x="2904" y="1559"/>
                      <a:pt x="3818" y="1291"/>
                      <a:pt x="4437" y="726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59" name="Google Shape;459;p8"/>
            <p:cNvGrpSpPr/>
            <p:nvPr/>
          </p:nvGrpSpPr>
          <p:grpSpPr>
            <a:xfrm>
              <a:off x="3229511" y="4570121"/>
              <a:ext cx="791882" cy="323803"/>
              <a:chOff x="2399389" y="4294619"/>
              <a:chExt cx="1055843" cy="431738"/>
            </a:xfrm>
          </p:grpSpPr>
          <p:sp>
            <p:nvSpPr>
              <p:cNvPr id="460" name="Google Shape;460;p8"/>
              <p:cNvSpPr/>
              <p:nvPr/>
            </p:nvSpPr>
            <p:spPr>
              <a:xfrm rot="5400000">
                <a:off x="2758314" y="4029438"/>
                <a:ext cx="337994" cy="1055843"/>
              </a:xfrm>
              <a:custGeom>
                <a:avLst/>
                <a:gdLst/>
                <a:ahLst/>
                <a:cxnLst/>
                <a:rect l="l" t="t" r="r" b="b"/>
                <a:pathLst>
                  <a:path w="6104" h="19068" extrusionOk="0">
                    <a:moveTo>
                      <a:pt x="3599" y="0"/>
                    </a:moveTo>
                    <a:cubicBezTo>
                      <a:pt x="3026" y="0"/>
                      <a:pt x="2444" y="239"/>
                      <a:pt x="1937" y="630"/>
                    </a:cubicBezTo>
                    <a:cubicBezTo>
                      <a:pt x="1695" y="845"/>
                      <a:pt x="1480" y="1087"/>
                      <a:pt x="1211" y="1382"/>
                    </a:cubicBezTo>
                    <a:cubicBezTo>
                      <a:pt x="324" y="2538"/>
                      <a:pt x="1" y="4098"/>
                      <a:pt x="324" y="5496"/>
                    </a:cubicBezTo>
                    <a:cubicBezTo>
                      <a:pt x="619" y="6759"/>
                      <a:pt x="1372" y="7834"/>
                      <a:pt x="2017" y="8937"/>
                    </a:cubicBezTo>
                    <a:cubicBezTo>
                      <a:pt x="2931" y="10523"/>
                      <a:pt x="3523" y="12405"/>
                      <a:pt x="2555" y="14072"/>
                    </a:cubicBezTo>
                    <a:cubicBezTo>
                      <a:pt x="2179" y="14717"/>
                      <a:pt x="1668" y="15281"/>
                      <a:pt x="1264" y="15927"/>
                    </a:cubicBezTo>
                    <a:cubicBezTo>
                      <a:pt x="915" y="16518"/>
                      <a:pt x="646" y="17190"/>
                      <a:pt x="834" y="17862"/>
                    </a:cubicBezTo>
                    <a:cubicBezTo>
                      <a:pt x="915" y="18077"/>
                      <a:pt x="996" y="18239"/>
                      <a:pt x="1130" y="18400"/>
                    </a:cubicBezTo>
                    <a:cubicBezTo>
                      <a:pt x="1264" y="18561"/>
                      <a:pt x="1399" y="18696"/>
                      <a:pt x="1587" y="18776"/>
                    </a:cubicBezTo>
                    <a:cubicBezTo>
                      <a:pt x="1829" y="18830"/>
                      <a:pt x="2125" y="18911"/>
                      <a:pt x="2367" y="19045"/>
                    </a:cubicBezTo>
                    <a:cubicBezTo>
                      <a:pt x="2461" y="19061"/>
                      <a:pt x="2553" y="19067"/>
                      <a:pt x="2644" y="19067"/>
                    </a:cubicBezTo>
                    <a:cubicBezTo>
                      <a:pt x="2863" y="19067"/>
                      <a:pt x="3072" y="19029"/>
                      <a:pt x="3281" y="18991"/>
                    </a:cubicBezTo>
                    <a:cubicBezTo>
                      <a:pt x="5109" y="18481"/>
                      <a:pt x="6104" y="16249"/>
                      <a:pt x="6077" y="14529"/>
                    </a:cubicBezTo>
                    <a:cubicBezTo>
                      <a:pt x="6077" y="11894"/>
                      <a:pt x="4034" y="9448"/>
                      <a:pt x="4571" y="6840"/>
                    </a:cubicBezTo>
                    <a:cubicBezTo>
                      <a:pt x="4813" y="5711"/>
                      <a:pt x="5485" y="4743"/>
                      <a:pt x="5727" y="3614"/>
                    </a:cubicBezTo>
                    <a:cubicBezTo>
                      <a:pt x="5969" y="2727"/>
                      <a:pt x="5889" y="1678"/>
                      <a:pt x="5297" y="925"/>
                    </a:cubicBezTo>
                    <a:cubicBezTo>
                      <a:pt x="4811" y="273"/>
                      <a:pt x="4211" y="0"/>
                      <a:pt x="35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" name="Google Shape;461;p8"/>
              <p:cNvSpPr/>
              <p:nvPr/>
            </p:nvSpPr>
            <p:spPr>
              <a:xfrm rot="5400000">
                <a:off x="2785502" y="3943668"/>
                <a:ext cx="293308" cy="995210"/>
              </a:xfrm>
              <a:custGeom>
                <a:avLst/>
                <a:gdLst/>
                <a:ahLst/>
                <a:cxnLst/>
                <a:rect l="l" t="t" r="r" b="b"/>
                <a:pathLst>
                  <a:path w="5297" h="17973" extrusionOk="0">
                    <a:moveTo>
                      <a:pt x="3036" y="0"/>
                    </a:moveTo>
                    <a:cubicBezTo>
                      <a:pt x="2375" y="0"/>
                      <a:pt x="1677" y="421"/>
                      <a:pt x="1210" y="949"/>
                    </a:cubicBezTo>
                    <a:cubicBezTo>
                      <a:pt x="457" y="1836"/>
                      <a:pt x="0" y="3046"/>
                      <a:pt x="81" y="4202"/>
                    </a:cubicBezTo>
                    <a:cubicBezTo>
                      <a:pt x="135" y="5788"/>
                      <a:pt x="1022" y="7213"/>
                      <a:pt x="1801" y="8611"/>
                    </a:cubicBezTo>
                    <a:cubicBezTo>
                      <a:pt x="2554" y="10036"/>
                      <a:pt x="3280" y="11595"/>
                      <a:pt x="2904" y="13155"/>
                    </a:cubicBezTo>
                    <a:cubicBezTo>
                      <a:pt x="2662" y="14122"/>
                      <a:pt x="2043" y="14956"/>
                      <a:pt x="1801" y="15897"/>
                    </a:cubicBezTo>
                    <a:cubicBezTo>
                      <a:pt x="1667" y="16354"/>
                      <a:pt x="1613" y="16838"/>
                      <a:pt x="1801" y="17241"/>
                    </a:cubicBezTo>
                    <a:cubicBezTo>
                      <a:pt x="1951" y="17664"/>
                      <a:pt x="2331" y="17973"/>
                      <a:pt x="2729" y="17973"/>
                    </a:cubicBezTo>
                    <a:cubicBezTo>
                      <a:pt x="2760" y="17973"/>
                      <a:pt x="2792" y="17971"/>
                      <a:pt x="2823" y="17967"/>
                    </a:cubicBezTo>
                    <a:lnTo>
                      <a:pt x="2877" y="17913"/>
                    </a:lnTo>
                    <a:cubicBezTo>
                      <a:pt x="2742" y="17752"/>
                      <a:pt x="2635" y="17590"/>
                      <a:pt x="2554" y="17375"/>
                    </a:cubicBezTo>
                    <a:cubicBezTo>
                      <a:pt x="2366" y="16703"/>
                      <a:pt x="2635" y="16004"/>
                      <a:pt x="3011" y="15440"/>
                    </a:cubicBezTo>
                    <a:cubicBezTo>
                      <a:pt x="3388" y="14794"/>
                      <a:pt x="3898" y="14230"/>
                      <a:pt x="4275" y="13585"/>
                    </a:cubicBezTo>
                    <a:cubicBezTo>
                      <a:pt x="5296" y="11864"/>
                      <a:pt x="4651" y="10036"/>
                      <a:pt x="3737" y="8450"/>
                    </a:cubicBezTo>
                    <a:cubicBezTo>
                      <a:pt x="3092" y="7348"/>
                      <a:pt x="2366" y="6272"/>
                      <a:pt x="2097" y="4982"/>
                    </a:cubicBezTo>
                    <a:cubicBezTo>
                      <a:pt x="1748" y="3584"/>
                      <a:pt x="2097" y="1998"/>
                      <a:pt x="2957" y="842"/>
                    </a:cubicBezTo>
                    <a:cubicBezTo>
                      <a:pt x="3173" y="573"/>
                      <a:pt x="3388" y="358"/>
                      <a:pt x="3656" y="143"/>
                    </a:cubicBezTo>
                    <a:cubicBezTo>
                      <a:pt x="3459" y="44"/>
                      <a:pt x="3250" y="0"/>
                      <a:pt x="30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" name="Google Shape;462;p8"/>
              <p:cNvSpPr/>
              <p:nvPr/>
            </p:nvSpPr>
            <p:spPr>
              <a:xfrm rot="5400000">
                <a:off x="3208216" y="4409957"/>
                <a:ext cx="95296" cy="245688"/>
              </a:xfrm>
              <a:custGeom>
                <a:avLst/>
                <a:gdLst/>
                <a:ahLst/>
                <a:cxnLst/>
                <a:rect l="l" t="t" r="r" b="b"/>
                <a:pathLst>
                  <a:path w="1721" h="4437" fill="none" extrusionOk="0">
                    <a:moveTo>
                      <a:pt x="1721" y="0"/>
                    </a:moveTo>
                    <a:cubicBezTo>
                      <a:pt x="431" y="995"/>
                      <a:pt x="0" y="2984"/>
                      <a:pt x="780" y="4436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" name="Google Shape;463;p8"/>
              <p:cNvSpPr/>
              <p:nvPr/>
            </p:nvSpPr>
            <p:spPr>
              <a:xfrm rot="5400000">
                <a:off x="2560643" y="4500767"/>
                <a:ext cx="99837" cy="208477"/>
              </a:xfrm>
              <a:custGeom>
                <a:avLst/>
                <a:gdLst/>
                <a:ahLst/>
                <a:cxnLst/>
                <a:rect l="l" t="t" r="r" b="b"/>
                <a:pathLst>
                  <a:path w="1803" h="3765" fill="none" extrusionOk="0">
                    <a:moveTo>
                      <a:pt x="1587" y="1"/>
                    </a:moveTo>
                    <a:cubicBezTo>
                      <a:pt x="1802" y="1425"/>
                      <a:pt x="1184" y="2931"/>
                      <a:pt x="1" y="3764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64" name="Google Shape;464;p8"/>
            <p:cNvGrpSpPr/>
            <p:nvPr/>
          </p:nvGrpSpPr>
          <p:grpSpPr>
            <a:xfrm>
              <a:off x="2357718" y="4570121"/>
              <a:ext cx="791882" cy="323803"/>
              <a:chOff x="2399389" y="4294619"/>
              <a:chExt cx="1055843" cy="431738"/>
            </a:xfrm>
          </p:grpSpPr>
          <p:sp>
            <p:nvSpPr>
              <p:cNvPr id="465" name="Google Shape;465;p8"/>
              <p:cNvSpPr/>
              <p:nvPr/>
            </p:nvSpPr>
            <p:spPr>
              <a:xfrm rot="5400000">
                <a:off x="2758314" y="4029438"/>
                <a:ext cx="337994" cy="1055843"/>
              </a:xfrm>
              <a:custGeom>
                <a:avLst/>
                <a:gdLst/>
                <a:ahLst/>
                <a:cxnLst/>
                <a:rect l="l" t="t" r="r" b="b"/>
                <a:pathLst>
                  <a:path w="6104" h="19068" extrusionOk="0">
                    <a:moveTo>
                      <a:pt x="3599" y="0"/>
                    </a:moveTo>
                    <a:cubicBezTo>
                      <a:pt x="3026" y="0"/>
                      <a:pt x="2444" y="239"/>
                      <a:pt x="1937" y="630"/>
                    </a:cubicBezTo>
                    <a:cubicBezTo>
                      <a:pt x="1695" y="845"/>
                      <a:pt x="1480" y="1087"/>
                      <a:pt x="1211" y="1382"/>
                    </a:cubicBezTo>
                    <a:cubicBezTo>
                      <a:pt x="324" y="2538"/>
                      <a:pt x="1" y="4098"/>
                      <a:pt x="324" y="5496"/>
                    </a:cubicBezTo>
                    <a:cubicBezTo>
                      <a:pt x="619" y="6759"/>
                      <a:pt x="1372" y="7834"/>
                      <a:pt x="2017" y="8937"/>
                    </a:cubicBezTo>
                    <a:cubicBezTo>
                      <a:pt x="2931" y="10523"/>
                      <a:pt x="3523" y="12405"/>
                      <a:pt x="2555" y="14072"/>
                    </a:cubicBezTo>
                    <a:cubicBezTo>
                      <a:pt x="2179" y="14717"/>
                      <a:pt x="1668" y="15281"/>
                      <a:pt x="1264" y="15927"/>
                    </a:cubicBezTo>
                    <a:cubicBezTo>
                      <a:pt x="915" y="16518"/>
                      <a:pt x="646" y="17190"/>
                      <a:pt x="834" y="17862"/>
                    </a:cubicBezTo>
                    <a:cubicBezTo>
                      <a:pt x="915" y="18077"/>
                      <a:pt x="996" y="18239"/>
                      <a:pt x="1130" y="18400"/>
                    </a:cubicBezTo>
                    <a:cubicBezTo>
                      <a:pt x="1264" y="18561"/>
                      <a:pt x="1399" y="18696"/>
                      <a:pt x="1587" y="18776"/>
                    </a:cubicBezTo>
                    <a:cubicBezTo>
                      <a:pt x="1829" y="18830"/>
                      <a:pt x="2125" y="18911"/>
                      <a:pt x="2367" y="19045"/>
                    </a:cubicBezTo>
                    <a:cubicBezTo>
                      <a:pt x="2461" y="19061"/>
                      <a:pt x="2553" y="19067"/>
                      <a:pt x="2644" y="19067"/>
                    </a:cubicBezTo>
                    <a:cubicBezTo>
                      <a:pt x="2863" y="19067"/>
                      <a:pt x="3072" y="19029"/>
                      <a:pt x="3281" y="18991"/>
                    </a:cubicBezTo>
                    <a:cubicBezTo>
                      <a:pt x="5109" y="18481"/>
                      <a:pt x="6104" y="16249"/>
                      <a:pt x="6077" y="14529"/>
                    </a:cubicBezTo>
                    <a:cubicBezTo>
                      <a:pt x="6077" y="11894"/>
                      <a:pt x="4034" y="9448"/>
                      <a:pt x="4571" y="6840"/>
                    </a:cubicBezTo>
                    <a:cubicBezTo>
                      <a:pt x="4813" y="5711"/>
                      <a:pt x="5485" y="4743"/>
                      <a:pt x="5727" y="3614"/>
                    </a:cubicBezTo>
                    <a:cubicBezTo>
                      <a:pt x="5969" y="2727"/>
                      <a:pt x="5889" y="1678"/>
                      <a:pt x="5297" y="925"/>
                    </a:cubicBezTo>
                    <a:cubicBezTo>
                      <a:pt x="4811" y="273"/>
                      <a:pt x="4211" y="0"/>
                      <a:pt x="35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466;p8"/>
              <p:cNvSpPr/>
              <p:nvPr/>
            </p:nvSpPr>
            <p:spPr>
              <a:xfrm rot="5400000">
                <a:off x="2785502" y="3943668"/>
                <a:ext cx="293308" cy="995210"/>
              </a:xfrm>
              <a:custGeom>
                <a:avLst/>
                <a:gdLst/>
                <a:ahLst/>
                <a:cxnLst/>
                <a:rect l="l" t="t" r="r" b="b"/>
                <a:pathLst>
                  <a:path w="5297" h="17973" extrusionOk="0">
                    <a:moveTo>
                      <a:pt x="3036" y="0"/>
                    </a:moveTo>
                    <a:cubicBezTo>
                      <a:pt x="2375" y="0"/>
                      <a:pt x="1677" y="421"/>
                      <a:pt x="1210" y="949"/>
                    </a:cubicBezTo>
                    <a:cubicBezTo>
                      <a:pt x="457" y="1836"/>
                      <a:pt x="0" y="3046"/>
                      <a:pt x="81" y="4202"/>
                    </a:cubicBezTo>
                    <a:cubicBezTo>
                      <a:pt x="135" y="5788"/>
                      <a:pt x="1022" y="7213"/>
                      <a:pt x="1801" y="8611"/>
                    </a:cubicBezTo>
                    <a:cubicBezTo>
                      <a:pt x="2554" y="10036"/>
                      <a:pt x="3280" y="11595"/>
                      <a:pt x="2904" y="13155"/>
                    </a:cubicBezTo>
                    <a:cubicBezTo>
                      <a:pt x="2662" y="14122"/>
                      <a:pt x="2043" y="14956"/>
                      <a:pt x="1801" y="15897"/>
                    </a:cubicBezTo>
                    <a:cubicBezTo>
                      <a:pt x="1667" y="16354"/>
                      <a:pt x="1613" y="16838"/>
                      <a:pt x="1801" y="17241"/>
                    </a:cubicBezTo>
                    <a:cubicBezTo>
                      <a:pt x="1951" y="17664"/>
                      <a:pt x="2331" y="17973"/>
                      <a:pt x="2729" y="17973"/>
                    </a:cubicBezTo>
                    <a:cubicBezTo>
                      <a:pt x="2760" y="17973"/>
                      <a:pt x="2792" y="17971"/>
                      <a:pt x="2823" y="17967"/>
                    </a:cubicBezTo>
                    <a:lnTo>
                      <a:pt x="2877" y="17913"/>
                    </a:lnTo>
                    <a:cubicBezTo>
                      <a:pt x="2742" y="17752"/>
                      <a:pt x="2635" y="17590"/>
                      <a:pt x="2554" y="17375"/>
                    </a:cubicBezTo>
                    <a:cubicBezTo>
                      <a:pt x="2366" y="16703"/>
                      <a:pt x="2635" y="16004"/>
                      <a:pt x="3011" y="15440"/>
                    </a:cubicBezTo>
                    <a:cubicBezTo>
                      <a:pt x="3388" y="14794"/>
                      <a:pt x="3898" y="14230"/>
                      <a:pt x="4275" y="13585"/>
                    </a:cubicBezTo>
                    <a:cubicBezTo>
                      <a:pt x="5296" y="11864"/>
                      <a:pt x="4651" y="10036"/>
                      <a:pt x="3737" y="8450"/>
                    </a:cubicBezTo>
                    <a:cubicBezTo>
                      <a:pt x="3092" y="7348"/>
                      <a:pt x="2366" y="6272"/>
                      <a:pt x="2097" y="4982"/>
                    </a:cubicBezTo>
                    <a:cubicBezTo>
                      <a:pt x="1748" y="3584"/>
                      <a:pt x="2097" y="1998"/>
                      <a:pt x="2957" y="842"/>
                    </a:cubicBezTo>
                    <a:cubicBezTo>
                      <a:pt x="3173" y="573"/>
                      <a:pt x="3388" y="358"/>
                      <a:pt x="3656" y="143"/>
                    </a:cubicBezTo>
                    <a:cubicBezTo>
                      <a:pt x="3459" y="44"/>
                      <a:pt x="3250" y="0"/>
                      <a:pt x="30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467;p8"/>
              <p:cNvSpPr/>
              <p:nvPr/>
            </p:nvSpPr>
            <p:spPr>
              <a:xfrm rot="5400000">
                <a:off x="3208216" y="4409957"/>
                <a:ext cx="95296" cy="245688"/>
              </a:xfrm>
              <a:custGeom>
                <a:avLst/>
                <a:gdLst/>
                <a:ahLst/>
                <a:cxnLst/>
                <a:rect l="l" t="t" r="r" b="b"/>
                <a:pathLst>
                  <a:path w="1721" h="4437" fill="none" extrusionOk="0">
                    <a:moveTo>
                      <a:pt x="1721" y="0"/>
                    </a:moveTo>
                    <a:cubicBezTo>
                      <a:pt x="431" y="995"/>
                      <a:pt x="0" y="2984"/>
                      <a:pt x="780" y="4436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468;p8"/>
              <p:cNvSpPr/>
              <p:nvPr/>
            </p:nvSpPr>
            <p:spPr>
              <a:xfrm rot="5400000">
                <a:off x="2560643" y="4500767"/>
                <a:ext cx="99837" cy="208477"/>
              </a:xfrm>
              <a:custGeom>
                <a:avLst/>
                <a:gdLst/>
                <a:ahLst/>
                <a:cxnLst/>
                <a:rect l="l" t="t" r="r" b="b"/>
                <a:pathLst>
                  <a:path w="1803" h="3765" fill="none" extrusionOk="0">
                    <a:moveTo>
                      <a:pt x="1587" y="1"/>
                    </a:moveTo>
                    <a:cubicBezTo>
                      <a:pt x="1802" y="1425"/>
                      <a:pt x="1184" y="2931"/>
                      <a:pt x="1" y="3764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69" name="Google Shape;469;p8"/>
            <p:cNvGrpSpPr/>
            <p:nvPr/>
          </p:nvGrpSpPr>
          <p:grpSpPr>
            <a:xfrm>
              <a:off x="5996441" y="4568439"/>
              <a:ext cx="791301" cy="327167"/>
              <a:chOff x="5701558" y="4293124"/>
              <a:chExt cx="1055068" cy="436223"/>
            </a:xfrm>
          </p:grpSpPr>
          <p:sp>
            <p:nvSpPr>
              <p:cNvPr id="470" name="Google Shape;470;p8"/>
              <p:cNvSpPr/>
              <p:nvPr/>
            </p:nvSpPr>
            <p:spPr>
              <a:xfrm rot="5400000">
                <a:off x="6059347" y="4032069"/>
                <a:ext cx="339489" cy="1055068"/>
              </a:xfrm>
              <a:custGeom>
                <a:avLst/>
                <a:gdLst/>
                <a:ahLst/>
                <a:cxnLst/>
                <a:rect l="l" t="t" r="r" b="b"/>
                <a:pathLst>
                  <a:path w="6131" h="19054" extrusionOk="0">
                    <a:moveTo>
                      <a:pt x="2795" y="1"/>
                    </a:moveTo>
                    <a:cubicBezTo>
                      <a:pt x="2659" y="1"/>
                      <a:pt x="2526" y="14"/>
                      <a:pt x="2394" y="38"/>
                    </a:cubicBezTo>
                    <a:cubicBezTo>
                      <a:pt x="2152" y="173"/>
                      <a:pt x="1883" y="280"/>
                      <a:pt x="1614" y="307"/>
                    </a:cubicBezTo>
                    <a:cubicBezTo>
                      <a:pt x="1453" y="388"/>
                      <a:pt x="1291" y="495"/>
                      <a:pt x="1157" y="657"/>
                    </a:cubicBezTo>
                    <a:cubicBezTo>
                      <a:pt x="1022" y="845"/>
                      <a:pt x="915" y="1006"/>
                      <a:pt x="834" y="1194"/>
                    </a:cubicBezTo>
                    <a:cubicBezTo>
                      <a:pt x="646" y="1866"/>
                      <a:pt x="915" y="2592"/>
                      <a:pt x="1291" y="3157"/>
                    </a:cubicBezTo>
                    <a:cubicBezTo>
                      <a:pt x="1668" y="3802"/>
                      <a:pt x="2178" y="4367"/>
                      <a:pt x="2555" y="5012"/>
                    </a:cubicBezTo>
                    <a:cubicBezTo>
                      <a:pt x="3576" y="6732"/>
                      <a:pt x="2931" y="8561"/>
                      <a:pt x="2017" y="10147"/>
                    </a:cubicBezTo>
                    <a:cubicBezTo>
                      <a:pt x="1372" y="11249"/>
                      <a:pt x="646" y="12324"/>
                      <a:pt x="323" y="13588"/>
                    </a:cubicBezTo>
                    <a:cubicBezTo>
                      <a:pt x="1" y="14986"/>
                      <a:pt x="323" y="16572"/>
                      <a:pt x="1211" y="17701"/>
                    </a:cubicBezTo>
                    <a:cubicBezTo>
                      <a:pt x="1426" y="17970"/>
                      <a:pt x="1641" y="18212"/>
                      <a:pt x="1910" y="18427"/>
                    </a:cubicBezTo>
                    <a:cubicBezTo>
                      <a:pt x="2414" y="18815"/>
                      <a:pt x="2992" y="19053"/>
                      <a:pt x="3567" y="19053"/>
                    </a:cubicBezTo>
                    <a:cubicBezTo>
                      <a:pt x="4189" y="19053"/>
                      <a:pt x="4807" y="18775"/>
                      <a:pt x="5324" y="18104"/>
                    </a:cubicBezTo>
                    <a:cubicBezTo>
                      <a:pt x="5835" y="17378"/>
                      <a:pt x="5942" y="16330"/>
                      <a:pt x="5754" y="15416"/>
                    </a:cubicBezTo>
                    <a:cubicBezTo>
                      <a:pt x="5485" y="14287"/>
                      <a:pt x="4813" y="13319"/>
                      <a:pt x="4571" y="12190"/>
                    </a:cubicBezTo>
                    <a:cubicBezTo>
                      <a:pt x="4033" y="9609"/>
                      <a:pt x="6050" y="7163"/>
                      <a:pt x="6077" y="4528"/>
                    </a:cubicBezTo>
                    <a:cubicBezTo>
                      <a:pt x="6130" y="2807"/>
                      <a:pt x="5109" y="576"/>
                      <a:pt x="3308" y="65"/>
                    </a:cubicBezTo>
                    <a:cubicBezTo>
                      <a:pt x="3130" y="21"/>
                      <a:pt x="2961" y="1"/>
                      <a:pt x="279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471;p8"/>
              <p:cNvSpPr/>
              <p:nvPr/>
            </p:nvSpPr>
            <p:spPr>
              <a:xfrm rot="5400000">
                <a:off x="6079199" y="3942283"/>
                <a:ext cx="291813" cy="993493"/>
              </a:xfrm>
              <a:custGeom>
                <a:avLst/>
                <a:gdLst/>
                <a:ahLst/>
                <a:cxnLst/>
                <a:rect l="l" t="t" r="r" b="b"/>
                <a:pathLst>
                  <a:path w="5270" h="17942" extrusionOk="0">
                    <a:moveTo>
                      <a:pt x="2776" y="0"/>
                    </a:moveTo>
                    <a:cubicBezTo>
                      <a:pt x="2362" y="0"/>
                      <a:pt x="1956" y="339"/>
                      <a:pt x="1775" y="728"/>
                    </a:cubicBezTo>
                    <a:cubicBezTo>
                      <a:pt x="1613" y="1158"/>
                      <a:pt x="1640" y="1615"/>
                      <a:pt x="1775" y="2072"/>
                    </a:cubicBezTo>
                    <a:cubicBezTo>
                      <a:pt x="2044" y="3013"/>
                      <a:pt x="2662" y="3846"/>
                      <a:pt x="2904" y="4814"/>
                    </a:cubicBezTo>
                    <a:cubicBezTo>
                      <a:pt x="3226" y="6373"/>
                      <a:pt x="2554" y="7933"/>
                      <a:pt x="1775" y="9357"/>
                    </a:cubicBezTo>
                    <a:cubicBezTo>
                      <a:pt x="1049" y="10728"/>
                      <a:pt x="135" y="12180"/>
                      <a:pt x="81" y="13766"/>
                    </a:cubicBezTo>
                    <a:cubicBezTo>
                      <a:pt x="0" y="14922"/>
                      <a:pt x="431" y="16132"/>
                      <a:pt x="1210" y="17019"/>
                    </a:cubicBezTo>
                    <a:cubicBezTo>
                      <a:pt x="1677" y="17527"/>
                      <a:pt x="2373" y="17942"/>
                      <a:pt x="3033" y="17942"/>
                    </a:cubicBezTo>
                    <a:cubicBezTo>
                      <a:pt x="3248" y="17942"/>
                      <a:pt x="3459" y="17898"/>
                      <a:pt x="3657" y="17799"/>
                    </a:cubicBezTo>
                    <a:cubicBezTo>
                      <a:pt x="3388" y="17584"/>
                      <a:pt x="3173" y="17342"/>
                      <a:pt x="2958" y="17073"/>
                    </a:cubicBezTo>
                    <a:cubicBezTo>
                      <a:pt x="2070" y="15917"/>
                      <a:pt x="1748" y="14358"/>
                      <a:pt x="2070" y="12960"/>
                    </a:cubicBezTo>
                    <a:cubicBezTo>
                      <a:pt x="2393" y="11696"/>
                      <a:pt x="3119" y="10621"/>
                      <a:pt x="3764" y="9519"/>
                    </a:cubicBezTo>
                    <a:cubicBezTo>
                      <a:pt x="4678" y="7933"/>
                      <a:pt x="5270" y="6051"/>
                      <a:pt x="4302" y="4384"/>
                    </a:cubicBezTo>
                    <a:cubicBezTo>
                      <a:pt x="3925" y="3739"/>
                      <a:pt x="3415" y="3174"/>
                      <a:pt x="2984" y="2529"/>
                    </a:cubicBezTo>
                    <a:cubicBezTo>
                      <a:pt x="2635" y="1937"/>
                      <a:pt x="2366" y="1265"/>
                      <a:pt x="2554" y="593"/>
                    </a:cubicBezTo>
                    <a:cubicBezTo>
                      <a:pt x="2635" y="378"/>
                      <a:pt x="2716" y="217"/>
                      <a:pt x="2850" y="56"/>
                    </a:cubicBezTo>
                    <a:lnTo>
                      <a:pt x="2823" y="2"/>
                    </a:lnTo>
                    <a:cubicBezTo>
                      <a:pt x="2808" y="1"/>
                      <a:pt x="2792" y="0"/>
                      <a:pt x="277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472;p8"/>
              <p:cNvSpPr/>
              <p:nvPr/>
            </p:nvSpPr>
            <p:spPr>
              <a:xfrm rot="5400000">
                <a:off x="6551277" y="4527594"/>
                <a:ext cx="93856" cy="163792"/>
              </a:xfrm>
              <a:custGeom>
                <a:avLst/>
                <a:gdLst/>
                <a:ahLst/>
                <a:cxnLst/>
                <a:rect l="l" t="t" r="r" b="b"/>
                <a:pathLst>
                  <a:path w="1695" h="2958" fill="none" extrusionOk="0">
                    <a:moveTo>
                      <a:pt x="0" y="1"/>
                    </a:moveTo>
                    <a:cubicBezTo>
                      <a:pt x="1049" y="538"/>
                      <a:pt x="1694" y="1775"/>
                      <a:pt x="1533" y="2958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" name="Google Shape;473;p8"/>
              <p:cNvSpPr/>
              <p:nvPr/>
            </p:nvSpPr>
            <p:spPr>
              <a:xfrm rot="5400000">
                <a:off x="5895536" y="4382437"/>
                <a:ext cx="92361" cy="297793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5378" fill="none" extrusionOk="0">
                    <a:moveTo>
                      <a:pt x="673" y="1"/>
                    </a:moveTo>
                    <a:cubicBezTo>
                      <a:pt x="0" y="1775"/>
                      <a:pt x="377" y="3979"/>
                      <a:pt x="1667" y="5377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74" name="Google Shape;474;p8"/>
            <p:cNvGrpSpPr/>
            <p:nvPr/>
          </p:nvGrpSpPr>
          <p:grpSpPr>
            <a:xfrm>
              <a:off x="6867721" y="4568439"/>
              <a:ext cx="791301" cy="327167"/>
              <a:chOff x="5701558" y="4293124"/>
              <a:chExt cx="1055068" cy="436223"/>
            </a:xfrm>
          </p:grpSpPr>
          <p:sp>
            <p:nvSpPr>
              <p:cNvPr id="475" name="Google Shape;475;p8"/>
              <p:cNvSpPr/>
              <p:nvPr/>
            </p:nvSpPr>
            <p:spPr>
              <a:xfrm rot="5400000">
                <a:off x="6059347" y="4032069"/>
                <a:ext cx="339489" cy="1055068"/>
              </a:xfrm>
              <a:custGeom>
                <a:avLst/>
                <a:gdLst/>
                <a:ahLst/>
                <a:cxnLst/>
                <a:rect l="l" t="t" r="r" b="b"/>
                <a:pathLst>
                  <a:path w="6131" h="19054" extrusionOk="0">
                    <a:moveTo>
                      <a:pt x="2795" y="1"/>
                    </a:moveTo>
                    <a:cubicBezTo>
                      <a:pt x="2659" y="1"/>
                      <a:pt x="2526" y="14"/>
                      <a:pt x="2394" y="38"/>
                    </a:cubicBezTo>
                    <a:cubicBezTo>
                      <a:pt x="2152" y="173"/>
                      <a:pt x="1883" y="280"/>
                      <a:pt x="1614" y="307"/>
                    </a:cubicBezTo>
                    <a:cubicBezTo>
                      <a:pt x="1453" y="388"/>
                      <a:pt x="1291" y="495"/>
                      <a:pt x="1157" y="657"/>
                    </a:cubicBezTo>
                    <a:cubicBezTo>
                      <a:pt x="1022" y="845"/>
                      <a:pt x="915" y="1006"/>
                      <a:pt x="834" y="1194"/>
                    </a:cubicBezTo>
                    <a:cubicBezTo>
                      <a:pt x="646" y="1866"/>
                      <a:pt x="915" y="2592"/>
                      <a:pt x="1291" y="3157"/>
                    </a:cubicBezTo>
                    <a:cubicBezTo>
                      <a:pt x="1668" y="3802"/>
                      <a:pt x="2178" y="4367"/>
                      <a:pt x="2555" y="5012"/>
                    </a:cubicBezTo>
                    <a:cubicBezTo>
                      <a:pt x="3576" y="6732"/>
                      <a:pt x="2931" y="8561"/>
                      <a:pt x="2017" y="10147"/>
                    </a:cubicBezTo>
                    <a:cubicBezTo>
                      <a:pt x="1372" y="11249"/>
                      <a:pt x="646" y="12324"/>
                      <a:pt x="323" y="13588"/>
                    </a:cubicBezTo>
                    <a:cubicBezTo>
                      <a:pt x="1" y="14986"/>
                      <a:pt x="323" y="16572"/>
                      <a:pt x="1211" y="17701"/>
                    </a:cubicBezTo>
                    <a:cubicBezTo>
                      <a:pt x="1426" y="17970"/>
                      <a:pt x="1641" y="18212"/>
                      <a:pt x="1910" y="18427"/>
                    </a:cubicBezTo>
                    <a:cubicBezTo>
                      <a:pt x="2414" y="18815"/>
                      <a:pt x="2992" y="19053"/>
                      <a:pt x="3567" y="19053"/>
                    </a:cubicBezTo>
                    <a:cubicBezTo>
                      <a:pt x="4189" y="19053"/>
                      <a:pt x="4807" y="18775"/>
                      <a:pt x="5324" y="18104"/>
                    </a:cubicBezTo>
                    <a:cubicBezTo>
                      <a:pt x="5835" y="17378"/>
                      <a:pt x="5942" y="16330"/>
                      <a:pt x="5754" y="15416"/>
                    </a:cubicBezTo>
                    <a:cubicBezTo>
                      <a:pt x="5485" y="14287"/>
                      <a:pt x="4813" y="13319"/>
                      <a:pt x="4571" y="12190"/>
                    </a:cubicBezTo>
                    <a:cubicBezTo>
                      <a:pt x="4033" y="9609"/>
                      <a:pt x="6050" y="7163"/>
                      <a:pt x="6077" y="4528"/>
                    </a:cubicBezTo>
                    <a:cubicBezTo>
                      <a:pt x="6130" y="2807"/>
                      <a:pt x="5109" y="576"/>
                      <a:pt x="3308" y="65"/>
                    </a:cubicBezTo>
                    <a:cubicBezTo>
                      <a:pt x="3130" y="21"/>
                      <a:pt x="2961" y="1"/>
                      <a:pt x="279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" name="Google Shape;476;p8"/>
              <p:cNvSpPr/>
              <p:nvPr/>
            </p:nvSpPr>
            <p:spPr>
              <a:xfrm rot="5400000">
                <a:off x="6079199" y="3942283"/>
                <a:ext cx="291813" cy="993493"/>
              </a:xfrm>
              <a:custGeom>
                <a:avLst/>
                <a:gdLst/>
                <a:ahLst/>
                <a:cxnLst/>
                <a:rect l="l" t="t" r="r" b="b"/>
                <a:pathLst>
                  <a:path w="5270" h="17942" extrusionOk="0">
                    <a:moveTo>
                      <a:pt x="2776" y="0"/>
                    </a:moveTo>
                    <a:cubicBezTo>
                      <a:pt x="2362" y="0"/>
                      <a:pt x="1956" y="339"/>
                      <a:pt x="1775" y="728"/>
                    </a:cubicBezTo>
                    <a:cubicBezTo>
                      <a:pt x="1613" y="1158"/>
                      <a:pt x="1640" y="1615"/>
                      <a:pt x="1775" y="2072"/>
                    </a:cubicBezTo>
                    <a:cubicBezTo>
                      <a:pt x="2044" y="3013"/>
                      <a:pt x="2662" y="3846"/>
                      <a:pt x="2904" y="4814"/>
                    </a:cubicBezTo>
                    <a:cubicBezTo>
                      <a:pt x="3226" y="6373"/>
                      <a:pt x="2554" y="7933"/>
                      <a:pt x="1775" y="9357"/>
                    </a:cubicBezTo>
                    <a:cubicBezTo>
                      <a:pt x="1049" y="10728"/>
                      <a:pt x="135" y="12180"/>
                      <a:pt x="81" y="13766"/>
                    </a:cubicBezTo>
                    <a:cubicBezTo>
                      <a:pt x="0" y="14922"/>
                      <a:pt x="431" y="16132"/>
                      <a:pt x="1210" y="17019"/>
                    </a:cubicBezTo>
                    <a:cubicBezTo>
                      <a:pt x="1677" y="17527"/>
                      <a:pt x="2373" y="17942"/>
                      <a:pt x="3033" y="17942"/>
                    </a:cubicBezTo>
                    <a:cubicBezTo>
                      <a:pt x="3248" y="17942"/>
                      <a:pt x="3459" y="17898"/>
                      <a:pt x="3657" y="17799"/>
                    </a:cubicBezTo>
                    <a:cubicBezTo>
                      <a:pt x="3388" y="17584"/>
                      <a:pt x="3173" y="17342"/>
                      <a:pt x="2958" y="17073"/>
                    </a:cubicBezTo>
                    <a:cubicBezTo>
                      <a:pt x="2070" y="15917"/>
                      <a:pt x="1748" y="14358"/>
                      <a:pt x="2070" y="12960"/>
                    </a:cubicBezTo>
                    <a:cubicBezTo>
                      <a:pt x="2393" y="11696"/>
                      <a:pt x="3119" y="10621"/>
                      <a:pt x="3764" y="9519"/>
                    </a:cubicBezTo>
                    <a:cubicBezTo>
                      <a:pt x="4678" y="7933"/>
                      <a:pt x="5270" y="6051"/>
                      <a:pt x="4302" y="4384"/>
                    </a:cubicBezTo>
                    <a:cubicBezTo>
                      <a:pt x="3925" y="3739"/>
                      <a:pt x="3415" y="3174"/>
                      <a:pt x="2984" y="2529"/>
                    </a:cubicBezTo>
                    <a:cubicBezTo>
                      <a:pt x="2635" y="1937"/>
                      <a:pt x="2366" y="1265"/>
                      <a:pt x="2554" y="593"/>
                    </a:cubicBezTo>
                    <a:cubicBezTo>
                      <a:pt x="2635" y="378"/>
                      <a:pt x="2716" y="217"/>
                      <a:pt x="2850" y="56"/>
                    </a:cubicBezTo>
                    <a:lnTo>
                      <a:pt x="2823" y="2"/>
                    </a:lnTo>
                    <a:cubicBezTo>
                      <a:pt x="2808" y="1"/>
                      <a:pt x="2792" y="0"/>
                      <a:pt x="277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" name="Google Shape;477;p8"/>
              <p:cNvSpPr/>
              <p:nvPr/>
            </p:nvSpPr>
            <p:spPr>
              <a:xfrm rot="5400000">
                <a:off x="6551277" y="4527594"/>
                <a:ext cx="93856" cy="163792"/>
              </a:xfrm>
              <a:custGeom>
                <a:avLst/>
                <a:gdLst/>
                <a:ahLst/>
                <a:cxnLst/>
                <a:rect l="l" t="t" r="r" b="b"/>
                <a:pathLst>
                  <a:path w="1695" h="2958" fill="none" extrusionOk="0">
                    <a:moveTo>
                      <a:pt x="0" y="1"/>
                    </a:moveTo>
                    <a:cubicBezTo>
                      <a:pt x="1049" y="538"/>
                      <a:pt x="1694" y="1775"/>
                      <a:pt x="1533" y="2958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" name="Google Shape;478;p8"/>
              <p:cNvSpPr/>
              <p:nvPr/>
            </p:nvSpPr>
            <p:spPr>
              <a:xfrm rot="5400000">
                <a:off x="5895536" y="4382437"/>
                <a:ext cx="92361" cy="297793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5378" fill="none" extrusionOk="0">
                    <a:moveTo>
                      <a:pt x="673" y="1"/>
                    </a:moveTo>
                    <a:cubicBezTo>
                      <a:pt x="0" y="1775"/>
                      <a:pt x="377" y="3979"/>
                      <a:pt x="1667" y="5377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79" name="Google Shape;479;p8"/>
            <p:cNvGrpSpPr/>
            <p:nvPr/>
          </p:nvGrpSpPr>
          <p:grpSpPr>
            <a:xfrm>
              <a:off x="166867" y="2190931"/>
              <a:ext cx="442067" cy="762477"/>
              <a:chOff x="126008" y="2204268"/>
              <a:chExt cx="433399" cy="747526"/>
            </a:xfrm>
          </p:grpSpPr>
          <p:sp>
            <p:nvSpPr>
              <p:cNvPr id="480" name="Google Shape;480;p8"/>
              <p:cNvSpPr/>
              <p:nvPr/>
            </p:nvSpPr>
            <p:spPr>
              <a:xfrm rot="5400000">
                <a:off x="164296" y="2556683"/>
                <a:ext cx="357882" cy="432340"/>
              </a:xfrm>
              <a:custGeom>
                <a:avLst/>
                <a:gdLst/>
                <a:ahLst/>
                <a:cxnLst/>
                <a:rect l="l" t="t" r="r" b="b"/>
                <a:pathLst>
                  <a:path w="8791" h="10620" extrusionOk="0">
                    <a:moveTo>
                      <a:pt x="433" y="1"/>
                    </a:moveTo>
                    <a:cubicBezTo>
                      <a:pt x="166" y="1"/>
                      <a:pt x="0" y="321"/>
                      <a:pt x="27" y="1107"/>
                    </a:cubicBezTo>
                    <a:cubicBezTo>
                      <a:pt x="54" y="2639"/>
                      <a:pt x="376" y="4253"/>
                      <a:pt x="860" y="5704"/>
                    </a:cubicBezTo>
                    <a:cubicBezTo>
                      <a:pt x="1398" y="7371"/>
                      <a:pt x="2097" y="8903"/>
                      <a:pt x="3548" y="9871"/>
                    </a:cubicBezTo>
                    <a:cubicBezTo>
                      <a:pt x="4244" y="10335"/>
                      <a:pt x="5060" y="10619"/>
                      <a:pt x="5876" y="10619"/>
                    </a:cubicBezTo>
                    <a:cubicBezTo>
                      <a:pt x="6005" y="10619"/>
                      <a:pt x="6135" y="10612"/>
                      <a:pt x="6264" y="10597"/>
                    </a:cubicBezTo>
                    <a:cubicBezTo>
                      <a:pt x="6963" y="10516"/>
                      <a:pt x="7689" y="10167"/>
                      <a:pt x="8092" y="9576"/>
                    </a:cubicBezTo>
                    <a:cubicBezTo>
                      <a:pt x="8361" y="9172"/>
                      <a:pt x="8441" y="8661"/>
                      <a:pt x="8495" y="8151"/>
                    </a:cubicBezTo>
                    <a:cubicBezTo>
                      <a:pt x="8791" y="4817"/>
                      <a:pt x="5995" y="4118"/>
                      <a:pt x="3790" y="2935"/>
                    </a:cubicBezTo>
                    <a:cubicBezTo>
                      <a:pt x="2876" y="2478"/>
                      <a:pt x="2097" y="1779"/>
                      <a:pt x="1505" y="892"/>
                    </a:cubicBezTo>
                    <a:cubicBezTo>
                      <a:pt x="1106" y="355"/>
                      <a:pt x="713" y="1"/>
                      <a:pt x="43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" name="Google Shape;481;p8"/>
              <p:cNvSpPr/>
              <p:nvPr/>
            </p:nvSpPr>
            <p:spPr>
              <a:xfrm rot="5400000">
                <a:off x="162932" y="2167344"/>
                <a:ext cx="358452" cy="432299"/>
              </a:xfrm>
              <a:custGeom>
                <a:avLst/>
                <a:gdLst/>
                <a:ahLst/>
                <a:cxnLst/>
                <a:rect l="l" t="t" r="r" b="b"/>
                <a:pathLst>
                  <a:path w="8805" h="10619" extrusionOk="0">
                    <a:moveTo>
                      <a:pt x="8355" y="1"/>
                    </a:moveTo>
                    <a:cubicBezTo>
                      <a:pt x="8071" y="1"/>
                      <a:pt x="7685" y="355"/>
                      <a:pt x="7312" y="892"/>
                    </a:cubicBezTo>
                    <a:cubicBezTo>
                      <a:pt x="6694" y="1752"/>
                      <a:pt x="5888" y="2451"/>
                      <a:pt x="5027" y="2935"/>
                    </a:cubicBezTo>
                    <a:cubicBezTo>
                      <a:pt x="2796" y="4118"/>
                      <a:pt x="0" y="4790"/>
                      <a:pt x="323" y="8151"/>
                    </a:cubicBezTo>
                    <a:cubicBezTo>
                      <a:pt x="350" y="8661"/>
                      <a:pt x="457" y="9172"/>
                      <a:pt x="726" y="9575"/>
                    </a:cubicBezTo>
                    <a:cubicBezTo>
                      <a:pt x="1129" y="10221"/>
                      <a:pt x="1828" y="10543"/>
                      <a:pt x="2527" y="10597"/>
                    </a:cubicBezTo>
                    <a:cubicBezTo>
                      <a:pt x="2656" y="10612"/>
                      <a:pt x="2786" y="10619"/>
                      <a:pt x="2915" y="10619"/>
                    </a:cubicBezTo>
                    <a:cubicBezTo>
                      <a:pt x="3730" y="10619"/>
                      <a:pt x="4546" y="10335"/>
                      <a:pt x="5242" y="9871"/>
                    </a:cubicBezTo>
                    <a:cubicBezTo>
                      <a:pt x="6694" y="8903"/>
                      <a:pt x="7393" y="7344"/>
                      <a:pt x="7931" y="5704"/>
                    </a:cubicBezTo>
                    <a:cubicBezTo>
                      <a:pt x="8415" y="4252"/>
                      <a:pt x="8737" y="2639"/>
                      <a:pt x="8791" y="1107"/>
                    </a:cubicBezTo>
                    <a:cubicBezTo>
                      <a:pt x="8804" y="321"/>
                      <a:pt x="8626" y="1"/>
                      <a:pt x="835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" name="Google Shape;482;p8"/>
              <p:cNvSpPr/>
              <p:nvPr/>
            </p:nvSpPr>
            <p:spPr>
              <a:xfrm rot="5400000">
                <a:off x="216075" y="2313149"/>
                <a:ext cx="167481" cy="201392"/>
              </a:xfrm>
              <a:custGeom>
                <a:avLst/>
                <a:gdLst/>
                <a:ahLst/>
                <a:cxnLst/>
                <a:rect l="l" t="t" r="r" b="b"/>
                <a:pathLst>
                  <a:path w="4114" h="4947" fill="none" extrusionOk="0">
                    <a:moveTo>
                      <a:pt x="1" y="4947"/>
                    </a:moveTo>
                    <a:cubicBezTo>
                      <a:pt x="673" y="4920"/>
                      <a:pt x="1291" y="4543"/>
                      <a:pt x="1748" y="4086"/>
                    </a:cubicBezTo>
                    <a:cubicBezTo>
                      <a:pt x="2232" y="3576"/>
                      <a:pt x="2555" y="3011"/>
                      <a:pt x="2877" y="2393"/>
                    </a:cubicBezTo>
                    <a:cubicBezTo>
                      <a:pt x="3307" y="1640"/>
                      <a:pt x="3711" y="833"/>
                      <a:pt x="4114" y="0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" name="Google Shape;483;p8"/>
              <p:cNvSpPr/>
              <p:nvPr/>
            </p:nvSpPr>
            <p:spPr>
              <a:xfrm rot="5400000">
                <a:off x="217724" y="2649687"/>
                <a:ext cx="174076" cy="209087"/>
              </a:xfrm>
              <a:custGeom>
                <a:avLst/>
                <a:gdLst/>
                <a:ahLst/>
                <a:cxnLst/>
                <a:rect l="l" t="t" r="r" b="b"/>
                <a:pathLst>
                  <a:path w="4276" h="5136" fill="none" extrusionOk="0">
                    <a:moveTo>
                      <a:pt x="1" y="1"/>
                    </a:moveTo>
                    <a:cubicBezTo>
                      <a:pt x="28" y="1130"/>
                      <a:pt x="700" y="2125"/>
                      <a:pt x="1372" y="3012"/>
                    </a:cubicBezTo>
                    <a:cubicBezTo>
                      <a:pt x="2125" y="4034"/>
                      <a:pt x="3012" y="5109"/>
                      <a:pt x="4276" y="5136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84" name="Google Shape;484;p8"/>
            <p:cNvGrpSpPr/>
            <p:nvPr/>
          </p:nvGrpSpPr>
          <p:grpSpPr>
            <a:xfrm>
              <a:off x="1485926" y="4570121"/>
              <a:ext cx="791882" cy="323803"/>
              <a:chOff x="2399389" y="4294619"/>
              <a:chExt cx="1055843" cy="431738"/>
            </a:xfrm>
          </p:grpSpPr>
          <p:sp>
            <p:nvSpPr>
              <p:cNvPr id="485" name="Google Shape;485;p8"/>
              <p:cNvSpPr/>
              <p:nvPr/>
            </p:nvSpPr>
            <p:spPr>
              <a:xfrm rot="5400000">
                <a:off x="2758314" y="4029438"/>
                <a:ext cx="337994" cy="1055843"/>
              </a:xfrm>
              <a:custGeom>
                <a:avLst/>
                <a:gdLst/>
                <a:ahLst/>
                <a:cxnLst/>
                <a:rect l="l" t="t" r="r" b="b"/>
                <a:pathLst>
                  <a:path w="6104" h="19068" extrusionOk="0">
                    <a:moveTo>
                      <a:pt x="3599" y="0"/>
                    </a:moveTo>
                    <a:cubicBezTo>
                      <a:pt x="3026" y="0"/>
                      <a:pt x="2444" y="239"/>
                      <a:pt x="1937" y="630"/>
                    </a:cubicBezTo>
                    <a:cubicBezTo>
                      <a:pt x="1695" y="845"/>
                      <a:pt x="1480" y="1087"/>
                      <a:pt x="1211" y="1382"/>
                    </a:cubicBezTo>
                    <a:cubicBezTo>
                      <a:pt x="324" y="2538"/>
                      <a:pt x="1" y="4098"/>
                      <a:pt x="324" y="5496"/>
                    </a:cubicBezTo>
                    <a:cubicBezTo>
                      <a:pt x="619" y="6759"/>
                      <a:pt x="1372" y="7834"/>
                      <a:pt x="2017" y="8937"/>
                    </a:cubicBezTo>
                    <a:cubicBezTo>
                      <a:pt x="2931" y="10523"/>
                      <a:pt x="3523" y="12405"/>
                      <a:pt x="2555" y="14072"/>
                    </a:cubicBezTo>
                    <a:cubicBezTo>
                      <a:pt x="2179" y="14717"/>
                      <a:pt x="1668" y="15281"/>
                      <a:pt x="1264" y="15927"/>
                    </a:cubicBezTo>
                    <a:cubicBezTo>
                      <a:pt x="915" y="16518"/>
                      <a:pt x="646" y="17190"/>
                      <a:pt x="834" y="17862"/>
                    </a:cubicBezTo>
                    <a:cubicBezTo>
                      <a:pt x="915" y="18077"/>
                      <a:pt x="996" y="18239"/>
                      <a:pt x="1130" y="18400"/>
                    </a:cubicBezTo>
                    <a:cubicBezTo>
                      <a:pt x="1264" y="18561"/>
                      <a:pt x="1399" y="18696"/>
                      <a:pt x="1587" y="18776"/>
                    </a:cubicBezTo>
                    <a:cubicBezTo>
                      <a:pt x="1829" y="18830"/>
                      <a:pt x="2125" y="18911"/>
                      <a:pt x="2367" y="19045"/>
                    </a:cubicBezTo>
                    <a:cubicBezTo>
                      <a:pt x="2461" y="19061"/>
                      <a:pt x="2553" y="19067"/>
                      <a:pt x="2644" y="19067"/>
                    </a:cubicBezTo>
                    <a:cubicBezTo>
                      <a:pt x="2863" y="19067"/>
                      <a:pt x="3072" y="19029"/>
                      <a:pt x="3281" y="18991"/>
                    </a:cubicBezTo>
                    <a:cubicBezTo>
                      <a:pt x="5109" y="18481"/>
                      <a:pt x="6104" y="16249"/>
                      <a:pt x="6077" y="14529"/>
                    </a:cubicBezTo>
                    <a:cubicBezTo>
                      <a:pt x="6077" y="11894"/>
                      <a:pt x="4034" y="9448"/>
                      <a:pt x="4571" y="6840"/>
                    </a:cubicBezTo>
                    <a:cubicBezTo>
                      <a:pt x="4813" y="5711"/>
                      <a:pt x="5485" y="4743"/>
                      <a:pt x="5727" y="3614"/>
                    </a:cubicBezTo>
                    <a:cubicBezTo>
                      <a:pt x="5969" y="2727"/>
                      <a:pt x="5889" y="1678"/>
                      <a:pt x="5297" y="925"/>
                    </a:cubicBezTo>
                    <a:cubicBezTo>
                      <a:pt x="4811" y="273"/>
                      <a:pt x="4211" y="0"/>
                      <a:pt x="35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" name="Google Shape;486;p8"/>
              <p:cNvSpPr/>
              <p:nvPr/>
            </p:nvSpPr>
            <p:spPr>
              <a:xfrm rot="5400000">
                <a:off x="2785502" y="3943668"/>
                <a:ext cx="293308" cy="995210"/>
              </a:xfrm>
              <a:custGeom>
                <a:avLst/>
                <a:gdLst/>
                <a:ahLst/>
                <a:cxnLst/>
                <a:rect l="l" t="t" r="r" b="b"/>
                <a:pathLst>
                  <a:path w="5297" h="17973" extrusionOk="0">
                    <a:moveTo>
                      <a:pt x="3036" y="0"/>
                    </a:moveTo>
                    <a:cubicBezTo>
                      <a:pt x="2375" y="0"/>
                      <a:pt x="1677" y="421"/>
                      <a:pt x="1210" y="949"/>
                    </a:cubicBezTo>
                    <a:cubicBezTo>
                      <a:pt x="457" y="1836"/>
                      <a:pt x="0" y="3046"/>
                      <a:pt x="81" y="4202"/>
                    </a:cubicBezTo>
                    <a:cubicBezTo>
                      <a:pt x="135" y="5788"/>
                      <a:pt x="1022" y="7213"/>
                      <a:pt x="1801" y="8611"/>
                    </a:cubicBezTo>
                    <a:cubicBezTo>
                      <a:pt x="2554" y="10036"/>
                      <a:pt x="3280" y="11595"/>
                      <a:pt x="2904" y="13155"/>
                    </a:cubicBezTo>
                    <a:cubicBezTo>
                      <a:pt x="2662" y="14122"/>
                      <a:pt x="2043" y="14956"/>
                      <a:pt x="1801" y="15897"/>
                    </a:cubicBezTo>
                    <a:cubicBezTo>
                      <a:pt x="1667" y="16354"/>
                      <a:pt x="1613" y="16838"/>
                      <a:pt x="1801" y="17241"/>
                    </a:cubicBezTo>
                    <a:cubicBezTo>
                      <a:pt x="1951" y="17664"/>
                      <a:pt x="2331" y="17973"/>
                      <a:pt x="2729" y="17973"/>
                    </a:cubicBezTo>
                    <a:cubicBezTo>
                      <a:pt x="2760" y="17973"/>
                      <a:pt x="2792" y="17971"/>
                      <a:pt x="2823" y="17967"/>
                    </a:cubicBezTo>
                    <a:lnTo>
                      <a:pt x="2877" y="17913"/>
                    </a:lnTo>
                    <a:cubicBezTo>
                      <a:pt x="2742" y="17752"/>
                      <a:pt x="2635" y="17590"/>
                      <a:pt x="2554" y="17375"/>
                    </a:cubicBezTo>
                    <a:cubicBezTo>
                      <a:pt x="2366" y="16703"/>
                      <a:pt x="2635" y="16004"/>
                      <a:pt x="3011" y="15440"/>
                    </a:cubicBezTo>
                    <a:cubicBezTo>
                      <a:pt x="3388" y="14794"/>
                      <a:pt x="3898" y="14230"/>
                      <a:pt x="4275" y="13585"/>
                    </a:cubicBezTo>
                    <a:cubicBezTo>
                      <a:pt x="5296" y="11864"/>
                      <a:pt x="4651" y="10036"/>
                      <a:pt x="3737" y="8450"/>
                    </a:cubicBezTo>
                    <a:cubicBezTo>
                      <a:pt x="3092" y="7348"/>
                      <a:pt x="2366" y="6272"/>
                      <a:pt x="2097" y="4982"/>
                    </a:cubicBezTo>
                    <a:cubicBezTo>
                      <a:pt x="1748" y="3584"/>
                      <a:pt x="2097" y="1998"/>
                      <a:pt x="2957" y="842"/>
                    </a:cubicBezTo>
                    <a:cubicBezTo>
                      <a:pt x="3173" y="573"/>
                      <a:pt x="3388" y="358"/>
                      <a:pt x="3656" y="143"/>
                    </a:cubicBezTo>
                    <a:cubicBezTo>
                      <a:pt x="3459" y="44"/>
                      <a:pt x="3250" y="0"/>
                      <a:pt x="30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" name="Google Shape;487;p8"/>
              <p:cNvSpPr/>
              <p:nvPr/>
            </p:nvSpPr>
            <p:spPr>
              <a:xfrm rot="5400000">
                <a:off x="3208216" y="4409957"/>
                <a:ext cx="95296" cy="245688"/>
              </a:xfrm>
              <a:custGeom>
                <a:avLst/>
                <a:gdLst/>
                <a:ahLst/>
                <a:cxnLst/>
                <a:rect l="l" t="t" r="r" b="b"/>
                <a:pathLst>
                  <a:path w="1721" h="4437" fill="none" extrusionOk="0">
                    <a:moveTo>
                      <a:pt x="1721" y="0"/>
                    </a:moveTo>
                    <a:cubicBezTo>
                      <a:pt x="431" y="995"/>
                      <a:pt x="0" y="2984"/>
                      <a:pt x="780" y="4436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" name="Google Shape;488;p8"/>
              <p:cNvSpPr/>
              <p:nvPr/>
            </p:nvSpPr>
            <p:spPr>
              <a:xfrm rot="5400000">
                <a:off x="2560643" y="4500767"/>
                <a:ext cx="99837" cy="208477"/>
              </a:xfrm>
              <a:custGeom>
                <a:avLst/>
                <a:gdLst/>
                <a:ahLst/>
                <a:cxnLst/>
                <a:rect l="l" t="t" r="r" b="b"/>
                <a:pathLst>
                  <a:path w="1803" h="3765" fill="none" extrusionOk="0">
                    <a:moveTo>
                      <a:pt x="1587" y="1"/>
                    </a:moveTo>
                    <a:cubicBezTo>
                      <a:pt x="1802" y="1425"/>
                      <a:pt x="1184" y="2931"/>
                      <a:pt x="1" y="3764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89" name="Google Shape;489;p8"/>
            <p:cNvGrpSpPr/>
            <p:nvPr/>
          </p:nvGrpSpPr>
          <p:grpSpPr>
            <a:xfrm>
              <a:off x="5122700" y="249545"/>
              <a:ext cx="791758" cy="323803"/>
              <a:chOff x="5701558" y="427183"/>
              <a:chExt cx="1055677" cy="431737"/>
            </a:xfrm>
          </p:grpSpPr>
          <p:sp>
            <p:nvSpPr>
              <p:cNvPr id="490" name="Google Shape;490;p8"/>
              <p:cNvSpPr/>
              <p:nvPr/>
            </p:nvSpPr>
            <p:spPr>
              <a:xfrm rot="5400000">
                <a:off x="6077427" y="214219"/>
                <a:ext cx="294803" cy="994601"/>
              </a:xfrm>
              <a:custGeom>
                <a:avLst/>
                <a:gdLst/>
                <a:ahLst/>
                <a:cxnLst/>
                <a:rect l="l" t="t" r="r" b="b"/>
                <a:pathLst>
                  <a:path w="5324" h="17962" extrusionOk="0">
                    <a:moveTo>
                      <a:pt x="2547" y="1"/>
                    </a:moveTo>
                    <a:cubicBezTo>
                      <a:pt x="2514" y="1"/>
                      <a:pt x="2481" y="3"/>
                      <a:pt x="2447" y="7"/>
                    </a:cubicBezTo>
                    <a:lnTo>
                      <a:pt x="2421" y="34"/>
                    </a:lnTo>
                    <a:cubicBezTo>
                      <a:pt x="2555" y="222"/>
                      <a:pt x="2662" y="383"/>
                      <a:pt x="2716" y="571"/>
                    </a:cubicBezTo>
                    <a:cubicBezTo>
                      <a:pt x="2931" y="1243"/>
                      <a:pt x="2662" y="1969"/>
                      <a:pt x="2286" y="2534"/>
                    </a:cubicBezTo>
                    <a:cubicBezTo>
                      <a:pt x="1883" y="3179"/>
                      <a:pt x="1372" y="3744"/>
                      <a:pt x="1023" y="4389"/>
                    </a:cubicBezTo>
                    <a:cubicBezTo>
                      <a:pt x="1" y="6109"/>
                      <a:pt x="646" y="7938"/>
                      <a:pt x="1560" y="9524"/>
                    </a:cubicBezTo>
                    <a:cubicBezTo>
                      <a:pt x="2179" y="10626"/>
                      <a:pt x="2931" y="11701"/>
                      <a:pt x="3227" y="12965"/>
                    </a:cubicBezTo>
                    <a:cubicBezTo>
                      <a:pt x="3577" y="14363"/>
                      <a:pt x="3227" y="15949"/>
                      <a:pt x="2367" y="17078"/>
                    </a:cubicBezTo>
                    <a:cubicBezTo>
                      <a:pt x="2152" y="17347"/>
                      <a:pt x="1910" y="17589"/>
                      <a:pt x="1641" y="17804"/>
                    </a:cubicBezTo>
                    <a:cubicBezTo>
                      <a:pt x="1846" y="17913"/>
                      <a:pt x="2067" y="17962"/>
                      <a:pt x="2293" y="17962"/>
                    </a:cubicBezTo>
                    <a:cubicBezTo>
                      <a:pt x="2953" y="17962"/>
                      <a:pt x="3653" y="17545"/>
                      <a:pt x="4114" y="17024"/>
                    </a:cubicBezTo>
                    <a:cubicBezTo>
                      <a:pt x="4867" y="16137"/>
                      <a:pt x="5324" y="14927"/>
                      <a:pt x="5243" y="13771"/>
                    </a:cubicBezTo>
                    <a:cubicBezTo>
                      <a:pt x="5190" y="12185"/>
                      <a:pt x="4276" y="10733"/>
                      <a:pt x="3496" y="9362"/>
                    </a:cubicBezTo>
                    <a:cubicBezTo>
                      <a:pt x="2716" y="7938"/>
                      <a:pt x="2017" y="6351"/>
                      <a:pt x="2394" y="4819"/>
                    </a:cubicBezTo>
                    <a:cubicBezTo>
                      <a:pt x="2636" y="3851"/>
                      <a:pt x="3227" y="3018"/>
                      <a:pt x="3496" y="2077"/>
                    </a:cubicBezTo>
                    <a:cubicBezTo>
                      <a:pt x="3630" y="1620"/>
                      <a:pt x="3657" y="1109"/>
                      <a:pt x="3496" y="706"/>
                    </a:cubicBezTo>
                    <a:cubicBezTo>
                      <a:pt x="3346" y="307"/>
                      <a:pt x="2966" y="1"/>
                      <a:pt x="25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" name="Google Shape;491;p8"/>
              <p:cNvSpPr/>
              <p:nvPr/>
            </p:nvSpPr>
            <p:spPr>
              <a:xfrm rot="5400000">
                <a:off x="6061147" y="67594"/>
                <a:ext cx="336499" cy="1055677"/>
              </a:xfrm>
              <a:custGeom>
                <a:avLst/>
                <a:gdLst/>
                <a:ahLst/>
                <a:cxnLst/>
                <a:rect l="l" t="t" r="r" b="b"/>
                <a:pathLst>
                  <a:path w="6077" h="19065" extrusionOk="0">
                    <a:moveTo>
                      <a:pt x="3310" y="1"/>
                    </a:moveTo>
                    <a:cubicBezTo>
                      <a:pt x="3136" y="1"/>
                      <a:pt x="2957" y="29"/>
                      <a:pt x="2770" y="76"/>
                    </a:cubicBezTo>
                    <a:cubicBezTo>
                      <a:pt x="995" y="587"/>
                      <a:pt x="1" y="2792"/>
                      <a:pt x="1" y="4539"/>
                    </a:cubicBezTo>
                    <a:cubicBezTo>
                      <a:pt x="1" y="7174"/>
                      <a:pt x="2044" y="9620"/>
                      <a:pt x="1506" y="12201"/>
                    </a:cubicBezTo>
                    <a:cubicBezTo>
                      <a:pt x="1264" y="13357"/>
                      <a:pt x="592" y="14325"/>
                      <a:pt x="323" y="15427"/>
                    </a:cubicBezTo>
                    <a:cubicBezTo>
                      <a:pt x="81" y="16341"/>
                      <a:pt x="189" y="17389"/>
                      <a:pt x="753" y="18115"/>
                    </a:cubicBezTo>
                    <a:cubicBezTo>
                      <a:pt x="1242" y="18786"/>
                      <a:pt x="1854" y="19064"/>
                      <a:pt x="2473" y="19064"/>
                    </a:cubicBezTo>
                    <a:cubicBezTo>
                      <a:pt x="3045" y="19064"/>
                      <a:pt x="3623" y="18826"/>
                      <a:pt x="4114" y="18438"/>
                    </a:cubicBezTo>
                    <a:cubicBezTo>
                      <a:pt x="4356" y="18223"/>
                      <a:pt x="4598" y="17981"/>
                      <a:pt x="4867" y="17712"/>
                    </a:cubicBezTo>
                    <a:cubicBezTo>
                      <a:pt x="5727" y="16556"/>
                      <a:pt x="6076" y="14997"/>
                      <a:pt x="5727" y="13599"/>
                    </a:cubicBezTo>
                    <a:cubicBezTo>
                      <a:pt x="5431" y="12335"/>
                      <a:pt x="4678" y="11260"/>
                      <a:pt x="4060" y="10158"/>
                    </a:cubicBezTo>
                    <a:cubicBezTo>
                      <a:pt x="3146" y="8572"/>
                      <a:pt x="2528" y="6690"/>
                      <a:pt x="3522" y="5023"/>
                    </a:cubicBezTo>
                    <a:cubicBezTo>
                      <a:pt x="3872" y="4378"/>
                      <a:pt x="4383" y="3813"/>
                      <a:pt x="4786" y="3168"/>
                    </a:cubicBezTo>
                    <a:cubicBezTo>
                      <a:pt x="5162" y="2576"/>
                      <a:pt x="5431" y="1877"/>
                      <a:pt x="5216" y="1205"/>
                    </a:cubicBezTo>
                    <a:cubicBezTo>
                      <a:pt x="5162" y="1017"/>
                      <a:pt x="5055" y="856"/>
                      <a:pt x="4920" y="668"/>
                    </a:cubicBezTo>
                    <a:cubicBezTo>
                      <a:pt x="4786" y="533"/>
                      <a:pt x="4625" y="426"/>
                      <a:pt x="4463" y="318"/>
                    </a:cubicBezTo>
                    <a:cubicBezTo>
                      <a:pt x="4195" y="238"/>
                      <a:pt x="3926" y="184"/>
                      <a:pt x="3684" y="49"/>
                    </a:cubicBezTo>
                    <a:cubicBezTo>
                      <a:pt x="3560" y="16"/>
                      <a:pt x="3436" y="1"/>
                      <a:pt x="33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" name="Google Shape;492;p8"/>
              <p:cNvSpPr/>
              <p:nvPr/>
            </p:nvSpPr>
            <p:spPr>
              <a:xfrm rot="5400000">
                <a:off x="5888089" y="479314"/>
                <a:ext cx="95351" cy="297738"/>
              </a:xfrm>
              <a:custGeom>
                <a:avLst/>
                <a:gdLst/>
                <a:ahLst/>
                <a:cxnLst/>
                <a:rect l="l" t="t" r="r" b="b"/>
                <a:pathLst>
                  <a:path w="1722" h="5377" fill="none" extrusionOk="0">
                    <a:moveTo>
                      <a:pt x="753" y="0"/>
                    </a:moveTo>
                    <a:cubicBezTo>
                      <a:pt x="1721" y="1667"/>
                      <a:pt x="1426" y="4033"/>
                      <a:pt x="1" y="5377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" name="Google Shape;493;p8"/>
              <p:cNvSpPr/>
              <p:nvPr/>
            </p:nvSpPr>
            <p:spPr>
              <a:xfrm rot="5400000">
                <a:off x="6520795" y="442078"/>
                <a:ext cx="93801" cy="206982"/>
              </a:xfrm>
              <a:custGeom>
                <a:avLst/>
                <a:gdLst/>
                <a:ahLst/>
                <a:cxnLst/>
                <a:rect l="l" t="t" r="r" b="b"/>
                <a:pathLst>
                  <a:path w="1694" h="3738" fill="none" extrusionOk="0">
                    <a:moveTo>
                      <a:pt x="188" y="3738"/>
                    </a:moveTo>
                    <a:cubicBezTo>
                      <a:pt x="0" y="2313"/>
                      <a:pt x="565" y="888"/>
                      <a:pt x="1694" y="1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94" name="Google Shape;494;p8"/>
            <p:cNvGrpSpPr/>
            <p:nvPr/>
          </p:nvGrpSpPr>
          <p:grpSpPr>
            <a:xfrm>
              <a:off x="4152980" y="146512"/>
              <a:ext cx="834484" cy="529868"/>
              <a:chOff x="4472884" y="290249"/>
              <a:chExt cx="1112646" cy="706490"/>
            </a:xfrm>
          </p:grpSpPr>
          <p:sp>
            <p:nvSpPr>
              <p:cNvPr id="495" name="Google Shape;495;p8"/>
              <p:cNvSpPr/>
              <p:nvPr/>
            </p:nvSpPr>
            <p:spPr>
              <a:xfrm rot="5400000">
                <a:off x="5298230" y="709439"/>
                <a:ext cx="194413" cy="380188"/>
              </a:xfrm>
              <a:custGeom>
                <a:avLst/>
                <a:gdLst/>
                <a:ahLst/>
                <a:cxnLst/>
                <a:rect l="l" t="t" r="r" b="b"/>
                <a:pathLst>
                  <a:path w="3511" h="6866" extrusionOk="0">
                    <a:moveTo>
                      <a:pt x="1667" y="0"/>
                    </a:moveTo>
                    <a:cubicBezTo>
                      <a:pt x="1272" y="0"/>
                      <a:pt x="861" y="168"/>
                      <a:pt x="592" y="452"/>
                    </a:cubicBezTo>
                    <a:cubicBezTo>
                      <a:pt x="108" y="963"/>
                      <a:pt x="0" y="1743"/>
                      <a:pt x="27" y="2442"/>
                    </a:cubicBezTo>
                    <a:cubicBezTo>
                      <a:pt x="108" y="3786"/>
                      <a:pt x="565" y="5049"/>
                      <a:pt x="1425" y="6098"/>
                    </a:cubicBezTo>
                    <a:cubicBezTo>
                      <a:pt x="1686" y="6451"/>
                      <a:pt x="2395" y="6866"/>
                      <a:pt x="2889" y="6866"/>
                    </a:cubicBezTo>
                    <a:cubicBezTo>
                      <a:pt x="3260" y="6866"/>
                      <a:pt x="3511" y="6632"/>
                      <a:pt x="3361" y="5963"/>
                    </a:cubicBezTo>
                    <a:cubicBezTo>
                      <a:pt x="3334" y="5695"/>
                      <a:pt x="3200" y="5453"/>
                      <a:pt x="3119" y="5238"/>
                    </a:cubicBezTo>
                    <a:cubicBezTo>
                      <a:pt x="2689" y="4297"/>
                      <a:pt x="2527" y="3248"/>
                      <a:pt x="2662" y="2227"/>
                    </a:cubicBezTo>
                    <a:cubicBezTo>
                      <a:pt x="2716" y="1608"/>
                      <a:pt x="2904" y="855"/>
                      <a:pt x="2501" y="345"/>
                    </a:cubicBezTo>
                    <a:cubicBezTo>
                      <a:pt x="2286" y="106"/>
                      <a:pt x="1982" y="0"/>
                      <a:pt x="166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" name="Google Shape;496;p8"/>
              <p:cNvSpPr/>
              <p:nvPr/>
            </p:nvSpPr>
            <p:spPr>
              <a:xfrm rot="5400000">
                <a:off x="4564138" y="708083"/>
                <a:ext cx="197403" cy="379911"/>
              </a:xfrm>
              <a:custGeom>
                <a:avLst/>
                <a:gdLst/>
                <a:ahLst/>
                <a:cxnLst/>
                <a:rect l="l" t="t" r="r" b="b"/>
                <a:pathLst>
                  <a:path w="3565" h="6861" extrusionOk="0">
                    <a:moveTo>
                      <a:pt x="2943" y="1"/>
                    </a:moveTo>
                    <a:cubicBezTo>
                      <a:pt x="2449" y="1"/>
                      <a:pt x="1740" y="416"/>
                      <a:pt x="1479" y="769"/>
                    </a:cubicBezTo>
                    <a:cubicBezTo>
                      <a:pt x="619" y="1817"/>
                      <a:pt x="162" y="3108"/>
                      <a:pt x="28" y="4425"/>
                    </a:cubicBezTo>
                    <a:cubicBezTo>
                      <a:pt x="1" y="5124"/>
                      <a:pt x="135" y="5904"/>
                      <a:pt x="592" y="6414"/>
                    </a:cubicBezTo>
                    <a:cubicBezTo>
                      <a:pt x="852" y="6703"/>
                      <a:pt x="1252" y="6860"/>
                      <a:pt x="1633" y="6860"/>
                    </a:cubicBezTo>
                    <a:cubicBezTo>
                      <a:pt x="1961" y="6860"/>
                      <a:pt x="2275" y="6744"/>
                      <a:pt x="2474" y="6495"/>
                    </a:cubicBezTo>
                    <a:cubicBezTo>
                      <a:pt x="2904" y="6011"/>
                      <a:pt x="2716" y="5258"/>
                      <a:pt x="2635" y="4613"/>
                    </a:cubicBezTo>
                    <a:cubicBezTo>
                      <a:pt x="2555" y="3618"/>
                      <a:pt x="2689" y="2570"/>
                      <a:pt x="3119" y="1629"/>
                    </a:cubicBezTo>
                    <a:cubicBezTo>
                      <a:pt x="3254" y="1387"/>
                      <a:pt x="3361" y="1172"/>
                      <a:pt x="3415" y="903"/>
                    </a:cubicBezTo>
                    <a:cubicBezTo>
                      <a:pt x="3565" y="235"/>
                      <a:pt x="3314" y="1"/>
                      <a:pt x="294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" name="Google Shape;497;p8"/>
              <p:cNvSpPr/>
              <p:nvPr/>
            </p:nvSpPr>
            <p:spPr>
              <a:xfrm rot="5400000">
                <a:off x="4966355" y="373253"/>
                <a:ext cx="684792" cy="518785"/>
              </a:xfrm>
              <a:custGeom>
                <a:avLst/>
                <a:gdLst/>
                <a:ahLst/>
                <a:cxnLst/>
                <a:rect l="l" t="t" r="r" b="b"/>
                <a:pathLst>
                  <a:path w="12367" h="9369" extrusionOk="0">
                    <a:moveTo>
                      <a:pt x="3655" y="0"/>
                    </a:moveTo>
                    <a:cubicBezTo>
                      <a:pt x="3602" y="0"/>
                      <a:pt x="3548" y="1"/>
                      <a:pt x="3495" y="4"/>
                    </a:cubicBezTo>
                    <a:cubicBezTo>
                      <a:pt x="2501" y="84"/>
                      <a:pt x="1506" y="568"/>
                      <a:pt x="887" y="1375"/>
                    </a:cubicBezTo>
                    <a:cubicBezTo>
                      <a:pt x="269" y="2181"/>
                      <a:pt x="0" y="3257"/>
                      <a:pt x="215" y="4278"/>
                    </a:cubicBezTo>
                    <a:cubicBezTo>
                      <a:pt x="404" y="5246"/>
                      <a:pt x="1129" y="6187"/>
                      <a:pt x="2097" y="6322"/>
                    </a:cubicBezTo>
                    <a:cubicBezTo>
                      <a:pt x="2193" y="6336"/>
                      <a:pt x="2289" y="6342"/>
                      <a:pt x="2385" y="6342"/>
                    </a:cubicBezTo>
                    <a:cubicBezTo>
                      <a:pt x="3244" y="6342"/>
                      <a:pt x="4118" y="5839"/>
                      <a:pt x="4994" y="5839"/>
                    </a:cubicBezTo>
                    <a:cubicBezTo>
                      <a:pt x="5149" y="5839"/>
                      <a:pt x="5303" y="5855"/>
                      <a:pt x="5458" y="5891"/>
                    </a:cubicBezTo>
                    <a:cubicBezTo>
                      <a:pt x="6479" y="6160"/>
                      <a:pt x="7017" y="7289"/>
                      <a:pt x="7770" y="8096"/>
                    </a:cubicBezTo>
                    <a:cubicBezTo>
                      <a:pt x="8540" y="8916"/>
                      <a:pt x="9655" y="9369"/>
                      <a:pt x="10796" y="9369"/>
                    </a:cubicBezTo>
                    <a:cubicBezTo>
                      <a:pt x="10890" y="9369"/>
                      <a:pt x="10983" y="9365"/>
                      <a:pt x="11077" y="9359"/>
                    </a:cubicBezTo>
                    <a:cubicBezTo>
                      <a:pt x="11775" y="9279"/>
                      <a:pt x="12367" y="8768"/>
                      <a:pt x="11775" y="8177"/>
                    </a:cubicBezTo>
                    <a:cubicBezTo>
                      <a:pt x="11534" y="7961"/>
                      <a:pt x="11023" y="7908"/>
                      <a:pt x="10727" y="7746"/>
                    </a:cubicBezTo>
                    <a:cubicBezTo>
                      <a:pt x="10351" y="7478"/>
                      <a:pt x="10028" y="7128"/>
                      <a:pt x="9759" y="6752"/>
                    </a:cubicBezTo>
                    <a:cubicBezTo>
                      <a:pt x="9248" y="6026"/>
                      <a:pt x="8980" y="5192"/>
                      <a:pt x="8657" y="4386"/>
                    </a:cubicBezTo>
                    <a:cubicBezTo>
                      <a:pt x="8173" y="3257"/>
                      <a:pt x="7608" y="2181"/>
                      <a:pt x="6721" y="1348"/>
                    </a:cubicBezTo>
                    <a:cubicBezTo>
                      <a:pt x="5899" y="551"/>
                      <a:pt x="4806" y="0"/>
                      <a:pt x="365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498;p8"/>
              <p:cNvSpPr/>
              <p:nvPr/>
            </p:nvSpPr>
            <p:spPr>
              <a:xfrm rot="5400000">
                <a:off x="4407764" y="374083"/>
                <a:ext cx="683297" cy="518619"/>
              </a:xfrm>
              <a:custGeom>
                <a:avLst/>
                <a:gdLst/>
                <a:ahLst/>
                <a:cxnLst/>
                <a:rect l="l" t="t" r="r" b="b"/>
                <a:pathLst>
                  <a:path w="12340" h="9366" extrusionOk="0">
                    <a:moveTo>
                      <a:pt x="10774" y="0"/>
                    </a:moveTo>
                    <a:cubicBezTo>
                      <a:pt x="9648" y="0"/>
                      <a:pt x="8490" y="453"/>
                      <a:pt x="7770" y="1273"/>
                    </a:cubicBezTo>
                    <a:cubicBezTo>
                      <a:pt x="7044" y="2079"/>
                      <a:pt x="6506" y="3208"/>
                      <a:pt x="5458" y="3477"/>
                    </a:cubicBezTo>
                    <a:cubicBezTo>
                      <a:pt x="5302" y="3519"/>
                      <a:pt x="5146" y="3537"/>
                      <a:pt x="4990" y="3537"/>
                    </a:cubicBezTo>
                    <a:cubicBezTo>
                      <a:pt x="4147" y="3537"/>
                      <a:pt x="3300" y="3021"/>
                      <a:pt x="2424" y="3021"/>
                    </a:cubicBezTo>
                    <a:cubicBezTo>
                      <a:pt x="2316" y="3021"/>
                      <a:pt x="2207" y="3029"/>
                      <a:pt x="2097" y="3047"/>
                    </a:cubicBezTo>
                    <a:cubicBezTo>
                      <a:pt x="1129" y="3181"/>
                      <a:pt x="430" y="4122"/>
                      <a:pt x="215" y="5090"/>
                    </a:cubicBezTo>
                    <a:cubicBezTo>
                      <a:pt x="0" y="6112"/>
                      <a:pt x="242" y="7187"/>
                      <a:pt x="887" y="7994"/>
                    </a:cubicBezTo>
                    <a:cubicBezTo>
                      <a:pt x="1506" y="8800"/>
                      <a:pt x="2500" y="9338"/>
                      <a:pt x="3522" y="9365"/>
                    </a:cubicBezTo>
                    <a:cubicBezTo>
                      <a:pt x="3551" y="9365"/>
                      <a:pt x="3580" y="9366"/>
                      <a:pt x="3609" y="9366"/>
                    </a:cubicBezTo>
                    <a:cubicBezTo>
                      <a:pt x="4786" y="9366"/>
                      <a:pt x="5882" y="8834"/>
                      <a:pt x="6748" y="8021"/>
                    </a:cubicBezTo>
                    <a:cubicBezTo>
                      <a:pt x="7608" y="7187"/>
                      <a:pt x="8173" y="6112"/>
                      <a:pt x="8657" y="4983"/>
                    </a:cubicBezTo>
                    <a:cubicBezTo>
                      <a:pt x="8979" y="4176"/>
                      <a:pt x="9248" y="3316"/>
                      <a:pt x="9759" y="2617"/>
                    </a:cubicBezTo>
                    <a:cubicBezTo>
                      <a:pt x="10001" y="2214"/>
                      <a:pt x="10324" y="1864"/>
                      <a:pt x="10727" y="1622"/>
                    </a:cubicBezTo>
                    <a:cubicBezTo>
                      <a:pt x="10996" y="1461"/>
                      <a:pt x="11533" y="1407"/>
                      <a:pt x="11748" y="1192"/>
                    </a:cubicBezTo>
                    <a:cubicBezTo>
                      <a:pt x="12340" y="627"/>
                      <a:pt x="11748" y="90"/>
                      <a:pt x="11050" y="9"/>
                    </a:cubicBezTo>
                    <a:cubicBezTo>
                      <a:pt x="10958" y="3"/>
                      <a:pt x="10866" y="0"/>
                      <a:pt x="1077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499;p8"/>
              <p:cNvSpPr/>
              <p:nvPr/>
            </p:nvSpPr>
            <p:spPr>
              <a:xfrm rot="5400000">
                <a:off x="5317085" y="457694"/>
                <a:ext cx="241203" cy="108752"/>
              </a:xfrm>
              <a:custGeom>
                <a:avLst/>
                <a:gdLst/>
                <a:ahLst/>
                <a:cxnLst/>
                <a:rect l="l" t="t" r="r" b="b"/>
                <a:pathLst>
                  <a:path w="4356" h="1964" fill="none" extrusionOk="0">
                    <a:moveTo>
                      <a:pt x="0" y="807"/>
                    </a:moveTo>
                    <a:cubicBezTo>
                      <a:pt x="1452" y="1"/>
                      <a:pt x="3522" y="539"/>
                      <a:pt x="4356" y="1963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" name="Google Shape;500;p8"/>
              <p:cNvSpPr/>
              <p:nvPr/>
            </p:nvSpPr>
            <p:spPr>
              <a:xfrm rot="5400000">
                <a:off x="4502040" y="458442"/>
                <a:ext cx="285888" cy="89371"/>
              </a:xfrm>
              <a:custGeom>
                <a:avLst/>
                <a:gdLst/>
                <a:ahLst/>
                <a:cxnLst/>
                <a:rect l="l" t="t" r="r" b="b"/>
                <a:pathLst>
                  <a:path w="5163" h="1614" fill="none" extrusionOk="0">
                    <a:moveTo>
                      <a:pt x="1" y="0"/>
                    </a:moveTo>
                    <a:cubicBezTo>
                      <a:pt x="458" y="941"/>
                      <a:pt x="1506" y="1560"/>
                      <a:pt x="2555" y="1586"/>
                    </a:cubicBezTo>
                    <a:cubicBezTo>
                      <a:pt x="3576" y="1613"/>
                      <a:pt x="4625" y="1049"/>
                      <a:pt x="5163" y="135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01" name="Google Shape;501;p8"/>
            <p:cNvGrpSpPr/>
            <p:nvPr/>
          </p:nvGrpSpPr>
          <p:grpSpPr>
            <a:xfrm>
              <a:off x="3229510" y="247863"/>
              <a:ext cx="790636" cy="327167"/>
              <a:chOff x="2401216" y="422698"/>
              <a:chExt cx="1054182" cy="436222"/>
            </a:xfrm>
          </p:grpSpPr>
          <p:sp>
            <p:nvSpPr>
              <p:cNvPr id="502" name="Google Shape;502;p8"/>
              <p:cNvSpPr/>
              <p:nvPr/>
            </p:nvSpPr>
            <p:spPr>
              <a:xfrm rot="5400000">
                <a:off x="2785862" y="215852"/>
                <a:ext cx="291813" cy="994324"/>
              </a:xfrm>
              <a:custGeom>
                <a:avLst/>
                <a:gdLst/>
                <a:ahLst/>
                <a:cxnLst/>
                <a:rect l="l" t="t" r="r" b="b"/>
                <a:pathLst>
                  <a:path w="5270" h="17957" extrusionOk="0">
                    <a:moveTo>
                      <a:pt x="2235" y="0"/>
                    </a:moveTo>
                    <a:cubicBezTo>
                      <a:pt x="2019" y="0"/>
                      <a:pt x="1808" y="48"/>
                      <a:pt x="1614" y="155"/>
                    </a:cubicBezTo>
                    <a:cubicBezTo>
                      <a:pt x="1883" y="370"/>
                      <a:pt x="2125" y="585"/>
                      <a:pt x="2340" y="854"/>
                    </a:cubicBezTo>
                    <a:cubicBezTo>
                      <a:pt x="3200" y="2036"/>
                      <a:pt x="3549" y="3596"/>
                      <a:pt x="3200" y="4994"/>
                    </a:cubicBezTo>
                    <a:cubicBezTo>
                      <a:pt x="2904" y="6230"/>
                      <a:pt x="2151" y="7306"/>
                      <a:pt x="1533" y="8435"/>
                    </a:cubicBezTo>
                    <a:cubicBezTo>
                      <a:pt x="619" y="9994"/>
                      <a:pt x="1" y="11876"/>
                      <a:pt x="995" y="13570"/>
                    </a:cubicBezTo>
                    <a:cubicBezTo>
                      <a:pt x="1345" y="14215"/>
                      <a:pt x="1856" y="14779"/>
                      <a:pt x="2259" y="15425"/>
                    </a:cubicBezTo>
                    <a:cubicBezTo>
                      <a:pt x="2635" y="16016"/>
                      <a:pt x="2904" y="16688"/>
                      <a:pt x="2689" y="17360"/>
                    </a:cubicBezTo>
                    <a:cubicBezTo>
                      <a:pt x="2635" y="17575"/>
                      <a:pt x="2528" y="17737"/>
                      <a:pt x="2393" y="17898"/>
                    </a:cubicBezTo>
                    <a:lnTo>
                      <a:pt x="2420" y="17952"/>
                    </a:lnTo>
                    <a:cubicBezTo>
                      <a:pt x="2450" y="17955"/>
                      <a:pt x="2479" y="17957"/>
                      <a:pt x="2508" y="17957"/>
                    </a:cubicBezTo>
                    <a:cubicBezTo>
                      <a:pt x="2932" y="17957"/>
                      <a:pt x="3318" y="17603"/>
                      <a:pt x="3469" y="17226"/>
                    </a:cubicBezTo>
                    <a:cubicBezTo>
                      <a:pt x="3630" y="16796"/>
                      <a:pt x="3603" y="16339"/>
                      <a:pt x="3469" y="15882"/>
                    </a:cubicBezTo>
                    <a:cubicBezTo>
                      <a:pt x="3200" y="14941"/>
                      <a:pt x="2608" y="14107"/>
                      <a:pt x="2367" y="13140"/>
                    </a:cubicBezTo>
                    <a:cubicBezTo>
                      <a:pt x="2017" y="11580"/>
                      <a:pt x="2689" y="10021"/>
                      <a:pt x="3469" y="8596"/>
                    </a:cubicBezTo>
                    <a:cubicBezTo>
                      <a:pt x="4222" y="7225"/>
                      <a:pt x="5136" y="5773"/>
                      <a:pt x="5189" y="4187"/>
                    </a:cubicBezTo>
                    <a:cubicBezTo>
                      <a:pt x="5270" y="3004"/>
                      <a:pt x="4813" y="1821"/>
                      <a:pt x="4033" y="934"/>
                    </a:cubicBezTo>
                    <a:cubicBezTo>
                      <a:pt x="3589" y="429"/>
                      <a:pt x="2887" y="0"/>
                      <a:pt x="22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" name="Google Shape;503;p8"/>
              <p:cNvSpPr/>
              <p:nvPr/>
            </p:nvSpPr>
            <p:spPr>
              <a:xfrm rot="5400000">
                <a:off x="2758563" y="65352"/>
                <a:ext cx="339489" cy="1054182"/>
              </a:xfrm>
              <a:custGeom>
                <a:avLst/>
                <a:gdLst/>
                <a:ahLst/>
                <a:cxnLst/>
                <a:rect l="l" t="t" r="r" b="b"/>
                <a:pathLst>
                  <a:path w="6131" h="19038" extrusionOk="0">
                    <a:moveTo>
                      <a:pt x="2528" y="0"/>
                    </a:moveTo>
                    <a:cubicBezTo>
                      <a:pt x="1914" y="0"/>
                      <a:pt x="1304" y="267"/>
                      <a:pt x="807" y="901"/>
                    </a:cubicBezTo>
                    <a:cubicBezTo>
                      <a:pt x="270" y="1654"/>
                      <a:pt x="162" y="2703"/>
                      <a:pt x="377" y="3590"/>
                    </a:cubicBezTo>
                    <a:cubicBezTo>
                      <a:pt x="646" y="4746"/>
                      <a:pt x="1318" y="5714"/>
                      <a:pt x="1560" y="6816"/>
                    </a:cubicBezTo>
                    <a:cubicBezTo>
                      <a:pt x="2098" y="9424"/>
                      <a:pt x="82" y="11870"/>
                      <a:pt x="28" y="14478"/>
                    </a:cubicBezTo>
                    <a:cubicBezTo>
                      <a:pt x="1" y="16198"/>
                      <a:pt x="1023" y="18457"/>
                      <a:pt x="2824" y="18967"/>
                    </a:cubicBezTo>
                    <a:cubicBezTo>
                      <a:pt x="3011" y="19019"/>
                      <a:pt x="3210" y="19037"/>
                      <a:pt x="3405" y="19037"/>
                    </a:cubicBezTo>
                    <a:cubicBezTo>
                      <a:pt x="3518" y="19037"/>
                      <a:pt x="3630" y="19031"/>
                      <a:pt x="3738" y="19021"/>
                    </a:cubicBezTo>
                    <a:cubicBezTo>
                      <a:pt x="4007" y="18887"/>
                      <a:pt x="4276" y="18833"/>
                      <a:pt x="4544" y="18752"/>
                    </a:cubicBezTo>
                    <a:cubicBezTo>
                      <a:pt x="4706" y="18645"/>
                      <a:pt x="4840" y="18510"/>
                      <a:pt x="4975" y="18376"/>
                    </a:cubicBezTo>
                    <a:cubicBezTo>
                      <a:pt x="5109" y="18215"/>
                      <a:pt x="5216" y="18053"/>
                      <a:pt x="5270" y="17838"/>
                    </a:cubicBezTo>
                    <a:cubicBezTo>
                      <a:pt x="5485" y="17166"/>
                      <a:pt x="5216" y="16467"/>
                      <a:pt x="4840" y="15903"/>
                    </a:cubicBezTo>
                    <a:cubicBezTo>
                      <a:pt x="4437" y="15257"/>
                      <a:pt x="3926" y="14693"/>
                      <a:pt x="3577" y="14048"/>
                    </a:cubicBezTo>
                    <a:cubicBezTo>
                      <a:pt x="2555" y="12327"/>
                      <a:pt x="3200" y="10499"/>
                      <a:pt x="4114" y="8913"/>
                    </a:cubicBezTo>
                    <a:cubicBezTo>
                      <a:pt x="4733" y="7811"/>
                      <a:pt x="5485" y="6735"/>
                      <a:pt x="5781" y="5472"/>
                    </a:cubicBezTo>
                    <a:cubicBezTo>
                      <a:pt x="6131" y="4074"/>
                      <a:pt x="5781" y="2488"/>
                      <a:pt x="4921" y="1358"/>
                    </a:cubicBezTo>
                    <a:cubicBezTo>
                      <a:pt x="4706" y="1090"/>
                      <a:pt x="4464" y="848"/>
                      <a:pt x="4195" y="633"/>
                    </a:cubicBezTo>
                    <a:cubicBezTo>
                      <a:pt x="3698" y="240"/>
                      <a:pt x="3111" y="0"/>
                      <a:pt x="252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" name="Google Shape;504;p8"/>
              <p:cNvSpPr/>
              <p:nvPr/>
            </p:nvSpPr>
            <p:spPr>
              <a:xfrm rot="5400000">
                <a:off x="3229064" y="493435"/>
                <a:ext cx="104266" cy="224812"/>
              </a:xfrm>
              <a:custGeom>
                <a:avLst/>
                <a:gdLst/>
                <a:ahLst/>
                <a:cxnLst/>
                <a:rect l="l" t="t" r="r" b="b"/>
                <a:pathLst>
                  <a:path w="1883" h="4060" fill="none" extrusionOk="0">
                    <a:moveTo>
                      <a:pt x="1" y="0"/>
                    </a:moveTo>
                    <a:cubicBezTo>
                      <a:pt x="1264" y="861"/>
                      <a:pt x="1883" y="2608"/>
                      <a:pt x="1399" y="4060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" name="Google Shape;505;p8"/>
              <p:cNvSpPr/>
              <p:nvPr/>
            </p:nvSpPr>
            <p:spPr>
              <a:xfrm rot="5400000">
                <a:off x="2550289" y="423473"/>
                <a:ext cx="107201" cy="206982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3738" fill="none" extrusionOk="0">
                    <a:moveTo>
                      <a:pt x="350" y="1"/>
                    </a:moveTo>
                    <a:cubicBezTo>
                      <a:pt x="0" y="1399"/>
                      <a:pt x="672" y="3039"/>
                      <a:pt x="1936" y="3738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06" name="Google Shape;506;p8"/>
            <p:cNvGrpSpPr/>
            <p:nvPr/>
          </p:nvGrpSpPr>
          <p:grpSpPr>
            <a:xfrm>
              <a:off x="5994801" y="249545"/>
              <a:ext cx="791758" cy="323803"/>
              <a:chOff x="5701558" y="427183"/>
              <a:chExt cx="1055677" cy="431737"/>
            </a:xfrm>
          </p:grpSpPr>
          <p:sp>
            <p:nvSpPr>
              <p:cNvPr id="507" name="Google Shape;507;p8"/>
              <p:cNvSpPr/>
              <p:nvPr/>
            </p:nvSpPr>
            <p:spPr>
              <a:xfrm rot="5400000">
                <a:off x="6077427" y="214219"/>
                <a:ext cx="294803" cy="994601"/>
              </a:xfrm>
              <a:custGeom>
                <a:avLst/>
                <a:gdLst/>
                <a:ahLst/>
                <a:cxnLst/>
                <a:rect l="l" t="t" r="r" b="b"/>
                <a:pathLst>
                  <a:path w="5324" h="17962" extrusionOk="0">
                    <a:moveTo>
                      <a:pt x="2547" y="1"/>
                    </a:moveTo>
                    <a:cubicBezTo>
                      <a:pt x="2514" y="1"/>
                      <a:pt x="2481" y="3"/>
                      <a:pt x="2447" y="7"/>
                    </a:cubicBezTo>
                    <a:lnTo>
                      <a:pt x="2421" y="34"/>
                    </a:lnTo>
                    <a:cubicBezTo>
                      <a:pt x="2555" y="222"/>
                      <a:pt x="2662" y="383"/>
                      <a:pt x="2716" y="571"/>
                    </a:cubicBezTo>
                    <a:cubicBezTo>
                      <a:pt x="2931" y="1243"/>
                      <a:pt x="2662" y="1969"/>
                      <a:pt x="2286" y="2534"/>
                    </a:cubicBezTo>
                    <a:cubicBezTo>
                      <a:pt x="1883" y="3179"/>
                      <a:pt x="1372" y="3744"/>
                      <a:pt x="1023" y="4389"/>
                    </a:cubicBezTo>
                    <a:cubicBezTo>
                      <a:pt x="1" y="6109"/>
                      <a:pt x="646" y="7938"/>
                      <a:pt x="1560" y="9524"/>
                    </a:cubicBezTo>
                    <a:cubicBezTo>
                      <a:pt x="2179" y="10626"/>
                      <a:pt x="2931" y="11701"/>
                      <a:pt x="3227" y="12965"/>
                    </a:cubicBezTo>
                    <a:cubicBezTo>
                      <a:pt x="3577" y="14363"/>
                      <a:pt x="3227" y="15949"/>
                      <a:pt x="2367" y="17078"/>
                    </a:cubicBezTo>
                    <a:cubicBezTo>
                      <a:pt x="2152" y="17347"/>
                      <a:pt x="1910" y="17589"/>
                      <a:pt x="1641" y="17804"/>
                    </a:cubicBezTo>
                    <a:cubicBezTo>
                      <a:pt x="1846" y="17913"/>
                      <a:pt x="2067" y="17962"/>
                      <a:pt x="2293" y="17962"/>
                    </a:cubicBezTo>
                    <a:cubicBezTo>
                      <a:pt x="2953" y="17962"/>
                      <a:pt x="3653" y="17545"/>
                      <a:pt x="4114" y="17024"/>
                    </a:cubicBezTo>
                    <a:cubicBezTo>
                      <a:pt x="4867" y="16137"/>
                      <a:pt x="5324" y="14927"/>
                      <a:pt x="5243" y="13771"/>
                    </a:cubicBezTo>
                    <a:cubicBezTo>
                      <a:pt x="5190" y="12185"/>
                      <a:pt x="4276" y="10733"/>
                      <a:pt x="3496" y="9362"/>
                    </a:cubicBezTo>
                    <a:cubicBezTo>
                      <a:pt x="2716" y="7938"/>
                      <a:pt x="2017" y="6351"/>
                      <a:pt x="2394" y="4819"/>
                    </a:cubicBezTo>
                    <a:cubicBezTo>
                      <a:pt x="2636" y="3851"/>
                      <a:pt x="3227" y="3018"/>
                      <a:pt x="3496" y="2077"/>
                    </a:cubicBezTo>
                    <a:cubicBezTo>
                      <a:pt x="3630" y="1620"/>
                      <a:pt x="3657" y="1109"/>
                      <a:pt x="3496" y="706"/>
                    </a:cubicBezTo>
                    <a:cubicBezTo>
                      <a:pt x="3346" y="307"/>
                      <a:pt x="2966" y="1"/>
                      <a:pt x="25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508;p8"/>
              <p:cNvSpPr/>
              <p:nvPr/>
            </p:nvSpPr>
            <p:spPr>
              <a:xfrm rot="5400000">
                <a:off x="6061147" y="67594"/>
                <a:ext cx="336499" cy="1055677"/>
              </a:xfrm>
              <a:custGeom>
                <a:avLst/>
                <a:gdLst/>
                <a:ahLst/>
                <a:cxnLst/>
                <a:rect l="l" t="t" r="r" b="b"/>
                <a:pathLst>
                  <a:path w="6077" h="19065" extrusionOk="0">
                    <a:moveTo>
                      <a:pt x="3310" y="1"/>
                    </a:moveTo>
                    <a:cubicBezTo>
                      <a:pt x="3136" y="1"/>
                      <a:pt x="2957" y="29"/>
                      <a:pt x="2770" y="76"/>
                    </a:cubicBezTo>
                    <a:cubicBezTo>
                      <a:pt x="995" y="587"/>
                      <a:pt x="1" y="2792"/>
                      <a:pt x="1" y="4539"/>
                    </a:cubicBezTo>
                    <a:cubicBezTo>
                      <a:pt x="1" y="7174"/>
                      <a:pt x="2044" y="9620"/>
                      <a:pt x="1506" y="12201"/>
                    </a:cubicBezTo>
                    <a:cubicBezTo>
                      <a:pt x="1264" y="13357"/>
                      <a:pt x="592" y="14325"/>
                      <a:pt x="323" y="15427"/>
                    </a:cubicBezTo>
                    <a:cubicBezTo>
                      <a:pt x="81" y="16341"/>
                      <a:pt x="189" y="17389"/>
                      <a:pt x="753" y="18115"/>
                    </a:cubicBezTo>
                    <a:cubicBezTo>
                      <a:pt x="1242" y="18786"/>
                      <a:pt x="1854" y="19064"/>
                      <a:pt x="2473" y="19064"/>
                    </a:cubicBezTo>
                    <a:cubicBezTo>
                      <a:pt x="3045" y="19064"/>
                      <a:pt x="3623" y="18826"/>
                      <a:pt x="4114" y="18438"/>
                    </a:cubicBezTo>
                    <a:cubicBezTo>
                      <a:pt x="4356" y="18223"/>
                      <a:pt x="4598" y="17981"/>
                      <a:pt x="4867" y="17712"/>
                    </a:cubicBezTo>
                    <a:cubicBezTo>
                      <a:pt x="5727" y="16556"/>
                      <a:pt x="6076" y="14997"/>
                      <a:pt x="5727" y="13599"/>
                    </a:cubicBezTo>
                    <a:cubicBezTo>
                      <a:pt x="5431" y="12335"/>
                      <a:pt x="4678" y="11260"/>
                      <a:pt x="4060" y="10158"/>
                    </a:cubicBezTo>
                    <a:cubicBezTo>
                      <a:pt x="3146" y="8572"/>
                      <a:pt x="2528" y="6690"/>
                      <a:pt x="3522" y="5023"/>
                    </a:cubicBezTo>
                    <a:cubicBezTo>
                      <a:pt x="3872" y="4378"/>
                      <a:pt x="4383" y="3813"/>
                      <a:pt x="4786" y="3168"/>
                    </a:cubicBezTo>
                    <a:cubicBezTo>
                      <a:pt x="5162" y="2576"/>
                      <a:pt x="5431" y="1877"/>
                      <a:pt x="5216" y="1205"/>
                    </a:cubicBezTo>
                    <a:cubicBezTo>
                      <a:pt x="5162" y="1017"/>
                      <a:pt x="5055" y="856"/>
                      <a:pt x="4920" y="668"/>
                    </a:cubicBezTo>
                    <a:cubicBezTo>
                      <a:pt x="4786" y="533"/>
                      <a:pt x="4625" y="426"/>
                      <a:pt x="4463" y="318"/>
                    </a:cubicBezTo>
                    <a:cubicBezTo>
                      <a:pt x="4195" y="238"/>
                      <a:pt x="3926" y="184"/>
                      <a:pt x="3684" y="49"/>
                    </a:cubicBezTo>
                    <a:cubicBezTo>
                      <a:pt x="3560" y="16"/>
                      <a:pt x="3436" y="1"/>
                      <a:pt x="33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8"/>
              <p:cNvSpPr/>
              <p:nvPr/>
            </p:nvSpPr>
            <p:spPr>
              <a:xfrm rot="5400000">
                <a:off x="5888089" y="479314"/>
                <a:ext cx="95351" cy="297738"/>
              </a:xfrm>
              <a:custGeom>
                <a:avLst/>
                <a:gdLst/>
                <a:ahLst/>
                <a:cxnLst/>
                <a:rect l="l" t="t" r="r" b="b"/>
                <a:pathLst>
                  <a:path w="1722" h="5377" fill="none" extrusionOk="0">
                    <a:moveTo>
                      <a:pt x="753" y="0"/>
                    </a:moveTo>
                    <a:cubicBezTo>
                      <a:pt x="1721" y="1667"/>
                      <a:pt x="1426" y="4033"/>
                      <a:pt x="1" y="5377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8"/>
              <p:cNvSpPr/>
              <p:nvPr/>
            </p:nvSpPr>
            <p:spPr>
              <a:xfrm rot="5400000">
                <a:off x="6520795" y="442078"/>
                <a:ext cx="93801" cy="206982"/>
              </a:xfrm>
              <a:custGeom>
                <a:avLst/>
                <a:gdLst/>
                <a:ahLst/>
                <a:cxnLst/>
                <a:rect l="l" t="t" r="r" b="b"/>
                <a:pathLst>
                  <a:path w="1694" h="3738" fill="none" extrusionOk="0">
                    <a:moveTo>
                      <a:pt x="188" y="3738"/>
                    </a:moveTo>
                    <a:cubicBezTo>
                      <a:pt x="0" y="2313"/>
                      <a:pt x="565" y="888"/>
                      <a:pt x="1694" y="1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1" name="Google Shape;511;p8"/>
            <p:cNvGrpSpPr/>
            <p:nvPr/>
          </p:nvGrpSpPr>
          <p:grpSpPr>
            <a:xfrm>
              <a:off x="2358341" y="247863"/>
              <a:ext cx="790636" cy="327167"/>
              <a:chOff x="2401216" y="422698"/>
              <a:chExt cx="1054182" cy="436222"/>
            </a:xfrm>
          </p:grpSpPr>
          <p:sp>
            <p:nvSpPr>
              <p:cNvPr id="512" name="Google Shape;512;p8"/>
              <p:cNvSpPr/>
              <p:nvPr/>
            </p:nvSpPr>
            <p:spPr>
              <a:xfrm rot="5400000">
                <a:off x="2785862" y="215852"/>
                <a:ext cx="291813" cy="994324"/>
              </a:xfrm>
              <a:custGeom>
                <a:avLst/>
                <a:gdLst/>
                <a:ahLst/>
                <a:cxnLst/>
                <a:rect l="l" t="t" r="r" b="b"/>
                <a:pathLst>
                  <a:path w="5270" h="17957" extrusionOk="0">
                    <a:moveTo>
                      <a:pt x="2235" y="0"/>
                    </a:moveTo>
                    <a:cubicBezTo>
                      <a:pt x="2019" y="0"/>
                      <a:pt x="1808" y="48"/>
                      <a:pt x="1614" y="155"/>
                    </a:cubicBezTo>
                    <a:cubicBezTo>
                      <a:pt x="1883" y="370"/>
                      <a:pt x="2125" y="585"/>
                      <a:pt x="2340" y="854"/>
                    </a:cubicBezTo>
                    <a:cubicBezTo>
                      <a:pt x="3200" y="2036"/>
                      <a:pt x="3549" y="3596"/>
                      <a:pt x="3200" y="4994"/>
                    </a:cubicBezTo>
                    <a:cubicBezTo>
                      <a:pt x="2904" y="6230"/>
                      <a:pt x="2151" y="7306"/>
                      <a:pt x="1533" y="8435"/>
                    </a:cubicBezTo>
                    <a:cubicBezTo>
                      <a:pt x="619" y="9994"/>
                      <a:pt x="1" y="11876"/>
                      <a:pt x="995" y="13570"/>
                    </a:cubicBezTo>
                    <a:cubicBezTo>
                      <a:pt x="1345" y="14215"/>
                      <a:pt x="1856" y="14779"/>
                      <a:pt x="2259" y="15425"/>
                    </a:cubicBezTo>
                    <a:cubicBezTo>
                      <a:pt x="2635" y="16016"/>
                      <a:pt x="2904" y="16688"/>
                      <a:pt x="2689" y="17360"/>
                    </a:cubicBezTo>
                    <a:cubicBezTo>
                      <a:pt x="2635" y="17575"/>
                      <a:pt x="2528" y="17737"/>
                      <a:pt x="2393" y="17898"/>
                    </a:cubicBezTo>
                    <a:lnTo>
                      <a:pt x="2420" y="17952"/>
                    </a:lnTo>
                    <a:cubicBezTo>
                      <a:pt x="2450" y="17955"/>
                      <a:pt x="2479" y="17957"/>
                      <a:pt x="2508" y="17957"/>
                    </a:cubicBezTo>
                    <a:cubicBezTo>
                      <a:pt x="2932" y="17957"/>
                      <a:pt x="3318" y="17603"/>
                      <a:pt x="3469" y="17226"/>
                    </a:cubicBezTo>
                    <a:cubicBezTo>
                      <a:pt x="3630" y="16796"/>
                      <a:pt x="3603" y="16339"/>
                      <a:pt x="3469" y="15882"/>
                    </a:cubicBezTo>
                    <a:cubicBezTo>
                      <a:pt x="3200" y="14941"/>
                      <a:pt x="2608" y="14107"/>
                      <a:pt x="2367" y="13140"/>
                    </a:cubicBezTo>
                    <a:cubicBezTo>
                      <a:pt x="2017" y="11580"/>
                      <a:pt x="2689" y="10021"/>
                      <a:pt x="3469" y="8596"/>
                    </a:cubicBezTo>
                    <a:cubicBezTo>
                      <a:pt x="4222" y="7225"/>
                      <a:pt x="5136" y="5773"/>
                      <a:pt x="5189" y="4187"/>
                    </a:cubicBezTo>
                    <a:cubicBezTo>
                      <a:pt x="5270" y="3004"/>
                      <a:pt x="4813" y="1821"/>
                      <a:pt x="4033" y="934"/>
                    </a:cubicBezTo>
                    <a:cubicBezTo>
                      <a:pt x="3589" y="429"/>
                      <a:pt x="2887" y="0"/>
                      <a:pt x="22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8"/>
              <p:cNvSpPr/>
              <p:nvPr/>
            </p:nvSpPr>
            <p:spPr>
              <a:xfrm rot="5400000">
                <a:off x="2758563" y="65352"/>
                <a:ext cx="339489" cy="1054182"/>
              </a:xfrm>
              <a:custGeom>
                <a:avLst/>
                <a:gdLst/>
                <a:ahLst/>
                <a:cxnLst/>
                <a:rect l="l" t="t" r="r" b="b"/>
                <a:pathLst>
                  <a:path w="6131" h="19038" extrusionOk="0">
                    <a:moveTo>
                      <a:pt x="2528" y="0"/>
                    </a:moveTo>
                    <a:cubicBezTo>
                      <a:pt x="1914" y="0"/>
                      <a:pt x="1304" y="267"/>
                      <a:pt x="807" y="901"/>
                    </a:cubicBezTo>
                    <a:cubicBezTo>
                      <a:pt x="270" y="1654"/>
                      <a:pt x="162" y="2703"/>
                      <a:pt x="377" y="3590"/>
                    </a:cubicBezTo>
                    <a:cubicBezTo>
                      <a:pt x="646" y="4746"/>
                      <a:pt x="1318" y="5714"/>
                      <a:pt x="1560" y="6816"/>
                    </a:cubicBezTo>
                    <a:cubicBezTo>
                      <a:pt x="2098" y="9424"/>
                      <a:pt x="82" y="11870"/>
                      <a:pt x="28" y="14478"/>
                    </a:cubicBezTo>
                    <a:cubicBezTo>
                      <a:pt x="1" y="16198"/>
                      <a:pt x="1023" y="18457"/>
                      <a:pt x="2824" y="18967"/>
                    </a:cubicBezTo>
                    <a:cubicBezTo>
                      <a:pt x="3011" y="19019"/>
                      <a:pt x="3210" y="19037"/>
                      <a:pt x="3405" y="19037"/>
                    </a:cubicBezTo>
                    <a:cubicBezTo>
                      <a:pt x="3518" y="19037"/>
                      <a:pt x="3630" y="19031"/>
                      <a:pt x="3738" y="19021"/>
                    </a:cubicBezTo>
                    <a:cubicBezTo>
                      <a:pt x="4007" y="18887"/>
                      <a:pt x="4276" y="18833"/>
                      <a:pt x="4544" y="18752"/>
                    </a:cubicBezTo>
                    <a:cubicBezTo>
                      <a:pt x="4706" y="18645"/>
                      <a:pt x="4840" y="18510"/>
                      <a:pt x="4975" y="18376"/>
                    </a:cubicBezTo>
                    <a:cubicBezTo>
                      <a:pt x="5109" y="18215"/>
                      <a:pt x="5216" y="18053"/>
                      <a:pt x="5270" y="17838"/>
                    </a:cubicBezTo>
                    <a:cubicBezTo>
                      <a:pt x="5485" y="17166"/>
                      <a:pt x="5216" y="16467"/>
                      <a:pt x="4840" y="15903"/>
                    </a:cubicBezTo>
                    <a:cubicBezTo>
                      <a:pt x="4437" y="15257"/>
                      <a:pt x="3926" y="14693"/>
                      <a:pt x="3577" y="14048"/>
                    </a:cubicBezTo>
                    <a:cubicBezTo>
                      <a:pt x="2555" y="12327"/>
                      <a:pt x="3200" y="10499"/>
                      <a:pt x="4114" y="8913"/>
                    </a:cubicBezTo>
                    <a:cubicBezTo>
                      <a:pt x="4733" y="7811"/>
                      <a:pt x="5485" y="6735"/>
                      <a:pt x="5781" y="5472"/>
                    </a:cubicBezTo>
                    <a:cubicBezTo>
                      <a:pt x="6131" y="4074"/>
                      <a:pt x="5781" y="2488"/>
                      <a:pt x="4921" y="1358"/>
                    </a:cubicBezTo>
                    <a:cubicBezTo>
                      <a:pt x="4706" y="1090"/>
                      <a:pt x="4464" y="848"/>
                      <a:pt x="4195" y="633"/>
                    </a:cubicBezTo>
                    <a:cubicBezTo>
                      <a:pt x="3698" y="240"/>
                      <a:pt x="3111" y="0"/>
                      <a:pt x="252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8"/>
              <p:cNvSpPr/>
              <p:nvPr/>
            </p:nvSpPr>
            <p:spPr>
              <a:xfrm rot="5400000">
                <a:off x="3229064" y="493435"/>
                <a:ext cx="104266" cy="224812"/>
              </a:xfrm>
              <a:custGeom>
                <a:avLst/>
                <a:gdLst/>
                <a:ahLst/>
                <a:cxnLst/>
                <a:rect l="l" t="t" r="r" b="b"/>
                <a:pathLst>
                  <a:path w="1883" h="4060" fill="none" extrusionOk="0">
                    <a:moveTo>
                      <a:pt x="1" y="0"/>
                    </a:moveTo>
                    <a:cubicBezTo>
                      <a:pt x="1264" y="861"/>
                      <a:pt x="1883" y="2608"/>
                      <a:pt x="1399" y="4060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8"/>
              <p:cNvSpPr/>
              <p:nvPr/>
            </p:nvSpPr>
            <p:spPr>
              <a:xfrm rot="5400000">
                <a:off x="2550289" y="423473"/>
                <a:ext cx="107201" cy="206982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3738" fill="none" extrusionOk="0">
                    <a:moveTo>
                      <a:pt x="350" y="1"/>
                    </a:moveTo>
                    <a:cubicBezTo>
                      <a:pt x="0" y="1399"/>
                      <a:pt x="672" y="3039"/>
                      <a:pt x="1936" y="3738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6" name="Google Shape;516;p8"/>
            <p:cNvGrpSpPr/>
            <p:nvPr/>
          </p:nvGrpSpPr>
          <p:grpSpPr>
            <a:xfrm>
              <a:off x="1487172" y="247863"/>
              <a:ext cx="790636" cy="327167"/>
              <a:chOff x="2401216" y="422698"/>
              <a:chExt cx="1054182" cy="436222"/>
            </a:xfrm>
          </p:grpSpPr>
          <p:sp>
            <p:nvSpPr>
              <p:cNvPr id="517" name="Google Shape;517;p8"/>
              <p:cNvSpPr/>
              <p:nvPr/>
            </p:nvSpPr>
            <p:spPr>
              <a:xfrm rot="5400000">
                <a:off x="2785862" y="215852"/>
                <a:ext cx="291813" cy="994324"/>
              </a:xfrm>
              <a:custGeom>
                <a:avLst/>
                <a:gdLst/>
                <a:ahLst/>
                <a:cxnLst/>
                <a:rect l="l" t="t" r="r" b="b"/>
                <a:pathLst>
                  <a:path w="5270" h="17957" extrusionOk="0">
                    <a:moveTo>
                      <a:pt x="2235" y="0"/>
                    </a:moveTo>
                    <a:cubicBezTo>
                      <a:pt x="2019" y="0"/>
                      <a:pt x="1808" y="48"/>
                      <a:pt x="1614" y="155"/>
                    </a:cubicBezTo>
                    <a:cubicBezTo>
                      <a:pt x="1883" y="370"/>
                      <a:pt x="2125" y="585"/>
                      <a:pt x="2340" y="854"/>
                    </a:cubicBezTo>
                    <a:cubicBezTo>
                      <a:pt x="3200" y="2036"/>
                      <a:pt x="3549" y="3596"/>
                      <a:pt x="3200" y="4994"/>
                    </a:cubicBezTo>
                    <a:cubicBezTo>
                      <a:pt x="2904" y="6230"/>
                      <a:pt x="2151" y="7306"/>
                      <a:pt x="1533" y="8435"/>
                    </a:cubicBezTo>
                    <a:cubicBezTo>
                      <a:pt x="619" y="9994"/>
                      <a:pt x="1" y="11876"/>
                      <a:pt x="995" y="13570"/>
                    </a:cubicBezTo>
                    <a:cubicBezTo>
                      <a:pt x="1345" y="14215"/>
                      <a:pt x="1856" y="14779"/>
                      <a:pt x="2259" y="15425"/>
                    </a:cubicBezTo>
                    <a:cubicBezTo>
                      <a:pt x="2635" y="16016"/>
                      <a:pt x="2904" y="16688"/>
                      <a:pt x="2689" y="17360"/>
                    </a:cubicBezTo>
                    <a:cubicBezTo>
                      <a:pt x="2635" y="17575"/>
                      <a:pt x="2528" y="17737"/>
                      <a:pt x="2393" y="17898"/>
                    </a:cubicBezTo>
                    <a:lnTo>
                      <a:pt x="2420" y="17952"/>
                    </a:lnTo>
                    <a:cubicBezTo>
                      <a:pt x="2450" y="17955"/>
                      <a:pt x="2479" y="17957"/>
                      <a:pt x="2508" y="17957"/>
                    </a:cubicBezTo>
                    <a:cubicBezTo>
                      <a:pt x="2932" y="17957"/>
                      <a:pt x="3318" y="17603"/>
                      <a:pt x="3469" y="17226"/>
                    </a:cubicBezTo>
                    <a:cubicBezTo>
                      <a:pt x="3630" y="16796"/>
                      <a:pt x="3603" y="16339"/>
                      <a:pt x="3469" y="15882"/>
                    </a:cubicBezTo>
                    <a:cubicBezTo>
                      <a:pt x="3200" y="14941"/>
                      <a:pt x="2608" y="14107"/>
                      <a:pt x="2367" y="13140"/>
                    </a:cubicBezTo>
                    <a:cubicBezTo>
                      <a:pt x="2017" y="11580"/>
                      <a:pt x="2689" y="10021"/>
                      <a:pt x="3469" y="8596"/>
                    </a:cubicBezTo>
                    <a:cubicBezTo>
                      <a:pt x="4222" y="7225"/>
                      <a:pt x="5136" y="5773"/>
                      <a:pt x="5189" y="4187"/>
                    </a:cubicBezTo>
                    <a:cubicBezTo>
                      <a:pt x="5270" y="3004"/>
                      <a:pt x="4813" y="1821"/>
                      <a:pt x="4033" y="934"/>
                    </a:cubicBezTo>
                    <a:cubicBezTo>
                      <a:pt x="3589" y="429"/>
                      <a:pt x="2887" y="0"/>
                      <a:pt x="22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8"/>
              <p:cNvSpPr/>
              <p:nvPr/>
            </p:nvSpPr>
            <p:spPr>
              <a:xfrm rot="5400000">
                <a:off x="2758563" y="65352"/>
                <a:ext cx="339489" cy="1054182"/>
              </a:xfrm>
              <a:custGeom>
                <a:avLst/>
                <a:gdLst/>
                <a:ahLst/>
                <a:cxnLst/>
                <a:rect l="l" t="t" r="r" b="b"/>
                <a:pathLst>
                  <a:path w="6131" h="19038" extrusionOk="0">
                    <a:moveTo>
                      <a:pt x="2528" y="0"/>
                    </a:moveTo>
                    <a:cubicBezTo>
                      <a:pt x="1914" y="0"/>
                      <a:pt x="1304" y="267"/>
                      <a:pt x="807" y="901"/>
                    </a:cubicBezTo>
                    <a:cubicBezTo>
                      <a:pt x="270" y="1654"/>
                      <a:pt x="162" y="2703"/>
                      <a:pt x="377" y="3590"/>
                    </a:cubicBezTo>
                    <a:cubicBezTo>
                      <a:pt x="646" y="4746"/>
                      <a:pt x="1318" y="5714"/>
                      <a:pt x="1560" y="6816"/>
                    </a:cubicBezTo>
                    <a:cubicBezTo>
                      <a:pt x="2098" y="9424"/>
                      <a:pt x="82" y="11870"/>
                      <a:pt x="28" y="14478"/>
                    </a:cubicBezTo>
                    <a:cubicBezTo>
                      <a:pt x="1" y="16198"/>
                      <a:pt x="1023" y="18457"/>
                      <a:pt x="2824" y="18967"/>
                    </a:cubicBezTo>
                    <a:cubicBezTo>
                      <a:pt x="3011" y="19019"/>
                      <a:pt x="3210" y="19037"/>
                      <a:pt x="3405" y="19037"/>
                    </a:cubicBezTo>
                    <a:cubicBezTo>
                      <a:pt x="3518" y="19037"/>
                      <a:pt x="3630" y="19031"/>
                      <a:pt x="3738" y="19021"/>
                    </a:cubicBezTo>
                    <a:cubicBezTo>
                      <a:pt x="4007" y="18887"/>
                      <a:pt x="4276" y="18833"/>
                      <a:pt x="4544" y="18752"/>
                    </a:cubicBezTo>
                    <a:cubicBezTo>
                      <a:pt x="4706" y="18645"/>
                      <a:pt x="4840" y="18510"/>
                      <a:pt x="4975" y="18376"/>
                    </a:cubicBezTo>
                    <a:cubicBezTo>
                      <a:pt x="5109" y="18215"/>
                      <a:pt x="5216" y="18053"/>
                      <a:pt x="5270" y="17838"/>
                    </a:cubicBezTo>
                    <a:cubicBezTo>
                      <a:pt x="5485" y="17166"/>
                      <a:pt x="5216" y="16467"/>
                      <a:pt x="4840" y="15903"/>
                    </a:cubicBezTo>
                    <a:cubicBezTo>
                      <a:pt x="4437" y="15257"/>
                      <a:pt x="3926" y="14693"/>
                      <a:pt x="3577" y="14048"/>
                    </a:cubicBezTo>
                    <a:cubicBezTo>
                      <a:pt x="2555" y="12327"/>
                      <a:pt x="3200" y="10499"/>
                      <a:pt x="4114" y="8913"/>
                    </a:cubicBezTo>
                    <a:cubicBezTo>
                      <a:pt x="4733" y="7811"/>
                      <a:pt x="5485" y="6735"/>
                      <a:pt x="5781" y="5472"/>
                    </a:cubicBezTo>
                    <a:cubicBezTo>
                      <a:pt x="6131" y="4074"/>
                      <a:pt x="5781" y="2488"/>
                      <a:pt x="4921" y="1358"/>
                    </a:cubicBezTo>
                    <a:cubicBezTo>
                      <a:pt x="4706" y="1090"/>
                      <a:pt x="4464" y="848"/>
                      <a:pt x="4195" y="633"/>
                    </a:cubicBezTo>
                    <a:cubicBezTo>
                      <a:pt x="3698" y="240"/>
                      <a:pt x="3111" y="0"/>
                      <a:pt x="252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" name="Google Shape;519;p8"/>
              <p:cNvSpPr/>
              <p:nvPr/>
            </p:nvSpPr>
            <p:spPr>
              <a:xfrm rot="5400000">
                <a:off x="3229064" y="493435"/>
                <a:ext cx="104266" cy="224812"/>
              </a:xfrm>
              <a:custGeom>
                <a:avLst/>
                <a:gdLst/>
                <a:ahLst/>
                <a:cxnLst/>
                <a:rect l="l" t="t" r="r" b="b"/>
                <a:pathLst>
                  <a:path w="1883" h="4060" fill="none" extrusionOk="0">
                    <a:moveTo>
                      <a:pt x="1" y="0"/>
                    </a:moveTo>
                    <a:cubicBezTo>
                      <a:pt x="1264" y="861"/>
                      <a:pt x="1883" y="2608"/>
                      <a:pt x="1399" y="4060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" name="Google Shape;520;p8"/>
              <p:cNvSpPr/>
              <p:nvPr/>
            </p:nvSpPr>
            <p:spPr>
              <a:xfrm rot="5400000">
                <a:off x="2550289" y="423473"/>
                <a:ext cx="107201" cy="206982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3738" fill="none" extrusionOk="0">
                    <a:moveTo>
                      <a:pt x="350" y="1"/>
                    </a:moveTo>
                    <a:cubicBezTo>
                      <a:pt x="0" y="1399"/>
                      <a:pt x="672" y="3039"/>
                      <a:pt x="1936" y="3738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1" name="Google Shape;521;p8"/>
            <p:cNvGrpSpPr/>
            <p:nvPr/>
          </p:nvGrpSpPr>
          <p:grpSpPr>
            <a:xfrm>
              <a:off x="6866901" y="249545"/>
              <a:ext cx="791758" cy="323803"/>
              <a:chOff x="5701558" y="427183"/>
              <a:chExt cx="1055677" cy="431737"/>
            </a:xfrm>
          </p:grpSpPr>
          <p:sp>
            <p:nvSpPr>
              <p:cNvPr id="522" name="Google Shape;522;p8"/>
              <p:cNvSpPr/>
              <p:nvPr/>
            </p:nvSpPr>
            <p:spPr>
              <a:xfrm rot="5400000">
                <a:off x="6077427" y="214219"/>
                <a:ext cx="294803" cy="994601"/>
              </a:xfrm>
              <a:custGeom>
                <a:avLst/>
                <a:gdLst/>
                <a:ahLst/>
                <a:cxnLst/>
                <a:rect l="l" t="t" r="r" b="b"/>
                <a:pathLst>
                  <a:path w="5324" h="17962" extrusionOk="0">
                    <a:moveTo>
                      <a:pt x="2547" y="1"/>
                    </a:moveTo>
                    <a:cubicBezTo>
                      <a:pt x="2514" y="1"/>
                      <a:pt x="2481" y="3"/>
                      <a:pt x="2447" y="7"/>
                    </a:cubicBezTo>
                    <a:lnTo>
                      <a:pt x="2421" y="34"/>
                    </a:lnTo>
                    <a:cubicBezTo>
                      <a:pt x="2555" y="222"/>
                      <a:pt x="2662" y="383"/>
                      <a:pt x="2716" y="571"/>
                    </a:cubicBezTo>
                    <a:cubicBezTo>
                      <a:pt x="2931" y="1243"/>
                      <a:pt x="2662" y="1969"/>
                      <a:pt x="2286" y="2534"/>
                    </a:cubicBezTo>
                    <a:cubicBezTo>
                      <a:pt x="1883" y="3179"/>
                      <a:pt x="1372" y="3744"/>
                      <a:pt x="1023" y="4389"/>
                    </a:cubicBezTo>
                    <a:cubicBezTo>
                      <a:pt x="1" y="6109"/>
                      <a:pt x="646" y="7938"/>
                      <a:pt x="1560" y="9524"/>
                    </a:cubicBezTo>
                    <a:cubicBezTo>
                      <a:pt x="2179" y="10626"/>
                      <a:pt x="2931" y="11701"/>
                      <a:pt x="3227" y="12965"/>
                    </a:cubicBezTo>
                    <a:cubicBezTo>
                      <a:pt x="3577" y="14363"/>
                      <a:pt x="3227" y="15949"/>
                      <a:pt x="2367" y="17078"/>
                    </a:cubicBezTo>
                    <a:cubicBezTo>
                      <a:pt x="2152" y="17347"/>
                      <a:pt x="1910" y="17589"/>
                      <a:pt x="1641" y="17804"/>
                    </a:cubicBezTo>
                    <a:cubicBezTo>
                      <a:pt x="1846" y="17913"/>
                      <a:pt x="2067" y="17962"/>
                      <a:pt x="2293" y="17962"/>
                    </a:cubicBezTo>
                    <a:cubicBezTo>
                      <a:pt x="2953" y="17962"/>
                      <a:pt x="3653" y="17545"/>
                      <a:pt x="4114" y="17024"/>
                    </a:cubicBezTo>
                    <a:cubicBezTo>
                      <a:pt x="4867" y="16137"/>
                      <a:pt x="5324" y="14927"/>
                      <a:pt x="5243" y="13771"/>
                    </a:cubicBezTo>
                    <a:cubicBezTo>
                      <a:pt x="5190" y="12185"/>
                      <a:pt x="4276" y="10733"/>
                      <a:pt x="3496" y="9362"/>
                    </a:cubicBezTo>
                    <a:cubicBezTo>
                      <a:pt x="2716" y="7938"/>
                      <a:pt x="2017" y="6351"/>
                      <a:pt x="2394" y="4819"/>
                    </a:cubicBezTo>
                    <a:cubicBezTo>
                      <a:pt x="2636" y="3851"/>
                      <a:pt x="3227" y="3018"/>
                      <a:pt x="3496" y="2077"/>
                    </a:cubicBezTo>
                    <a:cubicBezTo>
                      <a:pt x="3630" y="1620"/>
                      <a:pt x="3657" y="1109"/>
                      <a:pt x="3496" y="706"/>
                    </a:cubicBezTo>
                    <a:cubicBezTo>
                      <a:pt x="3346" y="307"/>
                      <a:pt x="2966" y="1"/>
                      <a:pt x="25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" name="Google Shape;523;p8"/>
              <p:cNvSpPr/>
              <p:nvPr/>
            </p:nvSpPr>
            <p:spPr>
              <a:xfrm rot="5400000">
                <a:off x="6061147" y="67594"/>
                <a:ext cx="336499" cy="1055677"/>
              </a:xfrm>
              <a:custGeom>
                <a:avLst/>
                <a:gdLst/>
                <a:ahLst/>
                <a:cxnLst/>
                <a:rect l="l" t="t" r="r" b="b"/>
                <a:pathLst>
                  <a:path w="6077" h="19065" extrusionOk="0">
                    <a:moveTo>
                      <a:pt x="3310" y="1"/>
                    </a:moveTo>
                    <a:cubicBezTo>
                      <a:pt x="3136" y="1"/>
                      <a:pt x="2957" y="29"/>
                      <a:pt x="2770" y="76"/>
                    </a:cubicBezTo>
                    <a:cubicBezTo>
                      <a:pt x="995" y="587"/>
                      <a:pt x="1" y="2792"/>
                      <a:pt x="1" y="4539"/>
                    </a:cubicBezTo>
                    <a:cubicBezTo>
                      <a:pt x="1" y="7174"/>
                      <a:pt x="2044" y="9620"/>
                      <a:pt x="1506" y="12201"/>
                    </a:cubicBezTo>
                    <a:cubicBezTo>
                      <a:pt x="1264" y="13357"/>
                      <a:pt x="592" y="14325"/>
                      <a:pt x="323" y="15427"/>
                    </a:cubicBezTo>
                    <a:cubicBezTo>
                      <a:pt x="81" y="16341"/>
                      <a:pt x="189" y="17389"/>
                      <a:pt x="753" y="18115"/>
                    </a:cubicBezTo>
                    <a:cubicBezTo>
                      <a:pt x="1242" y="18786"/>
                      <a:pt x="1854" y="19064"/>
                      <a:pt x="2473" y="19064"/>
                    </a:cubicBezTo>
                    <a:cubicBezTo>
                      <a:pt x="3045" y="19064"/>
                      <a:pt x="3623" y="18826"/>
                      <a:pt x="4114" y="18438"/>
                    </a:cubicBezTo>
                    <a:cubicBezTo>
                      <a:pt x="4356" y="18223"/>
                      <a:pt x="4598" y="17981"/>
                      <a:pt x="4867" y="17712"/>
                    </a:cubicBezTo>
                    <a:cubicBezTo>
                      <a:pt x="5727" y="16556"/>
                      <a:pt x="6076" y="14997"/>
                      <a:pt x="5727" y="13599"/>
                    </a:cubicBezTo>
                    <a:cubicBezTo>
                      <a:pt x="5431" y="12335"/>
                      <a:pt x="4678" y="11260"/>
                      <a:pt x="4060" y="10158"/>
                    </a:cubicBezTo>
                    <a:cubicBezTo>
                      <a:pt x="3146" y="8572"/>
                      <a:pt x="2528" y="6690"/>
                      <a:pt x="3522" y="5023"/>
                    </a:cubicBezTo>
                    <a:cubicBezTo>
                      <a:pt x="3872" y="4378"/>
                      <a:pt x="4383" y="3813"/>
                      <a:pt x="4786" y="3168"/>
                    </a:cubicBezTo>
                    <a:cubicBezTo>
                      <a:pt x="5162" y="2576"/>
                      <a:pt x="5431" y="1877"/>
                      <a:pt x="5216" y="1205"/>
                    </a:cubicBezTo>
                    <a:cubicBezTo>
                      <a:pt x="5162" y="1017"/>
                      <a:pt x="5055" y="856"/>
                      <a:pt x="4920" y="668"/>
                    </a:cubicBezTo>
                    <a:cubicBezTo>
                      <a:pt x="4786" y="533"/>
                      <a:pt x="4625" y="426"/>
                      <a:pt x="4463" y="318"/>
                    </a:cubicBezTo>
                    <a:cubicBezTo>
                      <a:pt x="4195" y="238"/>
                      <a:pt x="3926" y="184"/>
                      <a:pt x="3684" y="49"/>
                    </a:cubicBezTo>
                    <a:cubicBezTo>
                      <a:pt x="3560" y="16"/>
                      <a:pt x="3436" y="1"/>
                      <a:pt x="33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" name="Google Shape;524;p8"/>
              <p:cNvSpPr/>
              <p:nvPr/>
            </p:nvSpPr>
            <p:spPr>
              <a:xfrm rot="5400000">
                <a:off x="5888089" y="479314"/>
                <a:ext cx="95351" cy="297738"/>
              </a:xfrm>
              <a:custGeom>
                <a:avLst/>
                <a:gdLst/>
                <a:ahLst/>
                <a:cxnLst/>
                <a:rect l="l" t="t" r="r" b="b"/>
                <a:pathLst>
                  <a:path w="1722" h="5377" fill="none" extrusionOk="0">
                    <a:moveTo>
                      <a:pt x="753" y="0"/>
                    </a:moveTo>
                    <a:cubicBezTo>
                      <a:pt x="1721" y="1667"/>
                      <a:pt x="1426" y="4033"/>
                      <a:pt x="1" y="5377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" name="Google Shape;525;p8"/>
              <p:cNvSpPr/>
              <p:nvPr/>
            </p:nvSpPr>
            <p:spPr>
              <a:xfrm rot="5400000">
                <a:off x="6520795" y="442078"/>
                <a:ext cx="93801" cy="206982"/>
              </a:xfrm>
              <a:custGeom>
                <a:avLst/>
                <a:gdLst/>
                <a:ahLst/>
                <a:cxnLst/>
                <a:rect l="l" t="t" r="r" b="b"/>
                <a:pathLst>
                  <a:path w="1694" h="3738" fill="none" extrusionOk="0">
                    <a:moveTo>
                      <a:pt x="188" y="3738"/>
                    </a:moveTo>
                    <a:cubicBezTo>
                      <a:pt x="0" y="2313"/>
                      <a:pt x="565" y="888"/>
                      <a:pt x="1694" y="1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6" name="Google Shape;526;p8"/>
            <p:cNvGrpSpPr/>
            <p:nvPr/>
          </p:nvGrpSpPr>
          <p:grpSpPr>
            <a:xfrm flipH="1">
              <a:off x="8535067" y="2190942"/>
              <a:ext cx="442067" cy="762477"/>
              <a:chOff x="126008" y="2204268"/>
              <a:chExt cx="433399" cy="747526"/>
            </a:xfrm>
          </p:grpSpPr>
          <p:sp>
            <p:nvSpPr>
              <p:cNvPr id="527" name="Google Shape;527;p8"/>
              <p:cNvSpPr/>
              <p:nvPr/>
            </p:nvSpPr>
            <p:spPr>
              <a:xfrm rot="5400000">
                <a:off x="164296" y="2556683"/>
                <a:ext cx="357882" cy="432340"/>
              </a:xfrm>
              <a:custGeom>
                <a:avLst/>
                <a:gdLst/>
                <a:ahLst/>
                <a:cxnLst/>
                <a:rect l="l" t="t" r="r" b="b"/>
                <a:pathLst>
                  <a:path w="8791" h="10620" extrusionOk="0">
                    <a:moveTo>
                      <a:pt x="433" y="1"/>
                    </a:moveTo>
                    <a:cubicBezTo>
                      <a:pt x="166" y="1"/>
                      <a:pt x="0" y="321"/>
                      <a:pt x="27" y="1107"/>
                    </a:cubicBezTo>
                    <a:cubicBezTo>
                      <a:pt x="54" y="2639"/>
                      <a:pt x="376" y="4253"/>
                      <a:pt x="860" y="5704"/>
                    </a:cubicBezTo>
                    <a:cubicBezTo>
                      <a:pt x="1398" y="7371"/>
                      <a:pt x="2097" y="8903"/>
                      <a:pt x="3548" y="9871"/>
                    </a:cubicBezTo>
                    <a:cubicBezTo>
                      <a:pt x="4244" y="10335"/>
                      <a:pt x="5060" y="10619"/>
                      <a:pt x="5876" y="10619"/>
                    </a:cubicBezTo>
                    <a:cubicBezTo>
                      <a:pt x="6005" y="10619"/>
                      <a:pt x="6135" y="10612"/>
                      <a:pt x="6264" y="10597"/>
                    </a:cubicBezTo>
                    <a:cubicBezTo>
                      <a:pt x="6963" y="10516"/>
                      <a:pt x="7689" y="10167"/>
                      <a:pt x="8092" y="9576"/>
                    </a:cubicBezTo>
                    <a:cubicBezTo>
                      <a:pt x="8361" y="9172"/>
                      <a:pt x="8441" y="8661"/>
                      <a:pt x="8495" y="8151"/>
                    </a:cubicBezTo>
                    <a:cubicBezTo>
                      <a:pt x="8791" y="4817"/>
                      <a:pt x="5995" y="4118"/>
                      <a:pt x="3790" y="2935"/>
                    </a:cubicBezTo>
                    <a:cubicBezTo>
                      <a:pt x="2876" y="2478"/>
                      <a:pt x="2097" y="1779"/>
                      <a:pt x="1505" y="892"/>
                    </a:cubicBezTo>
                    <a:cubicBezTo>
                      <a:pt x="1106" y="355"/>
                      <a:pt x="713" y="1"/>
                      <a:pt x="43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" name="Google Shape;528;p8"/>
              <p:cNvSpPr/>
              <p:nvPr/>
            </p:nvSpPr>
            <p:spPr>
              <a:xfrm rot="5400000">
                <a:off x="162932" y="2167344"/>
                <a:ext cx="358452" cy="432299"/>
              </a:xfrm>
              <a:custGeom>
                <a:avLst/>
                <a:gdLst/>
                <a:ahLst/>
                <a:cxnLst/>
                <a:rect l="l" t="t" r="r" b="b"/>
                <a:pathLst>
                  <a:path w="8805" h="10619" extrusionOk="0">
                    <a:moveTo>
                      <a:pt x="8355" y="1"/>
                    </a:moveTo>
                    <a:cubicBezTo>
                      <a:pt x="8071" y="1"/>
                      <a:pt x="7685" y="355"/>
                      <a:pt x="7312" y="892"/>
                    </a:cubicBezTo>
                    <a:cubicBezTo>
                      <a:pt x="6694" y="1752"/>
                      <a:pt x="5888" y="2451"/>
                      <a:pt x="5027" y="2935"/>
                    </a:cubicBezTo>
                    <a:cubicBezTo>
                      <a:pt x="2796" y="4118"/>
                      <a:pt x="0" y="4790"/>
                      <a:pt x="323" y="8151"/>
                    </a:cubicBezTo>
                    <a:cubicBezTo>
                      <a:pt x="350" y="8661"/>
                      <a:pt x="457" y="9172"/>
                      <a:pt x="726" y="9575"/>
                    </a:cubicBezTo>
                    <a:cubicBezTo>
                      <a:pt x="1129" y="10221"/>
                      <a:pt x="1828" y="10543"/>
                      <a:pt x="2527" y="10597"/>
                    </a:cubicBezTo>
                    <a:cubicBezTo>
                      <a:pt x="2656" y="10612"/>
                      <a:pt x="2786" y="10619"/>
                      <a:pt x="2915" y="10619"/>
                    </a:cubicBezTo>
                    <a:cubicBezTo>
                      <a:pt x="3730" y="10619"/>
                      <a:pt x="4546" y="10335"/>
                      <a:pt x="5242" y="9871"/>
                    </a:cubicBezTo>
                    <a:cubicBezTo>
                      <a:pt x="6694" y="8903"/>
                      <a:pt x="7393" y="7344"/>
                      <a:pt x="7931" y="5704"/>
                    </a:cubicBezTo>
                    <a:cubicBezTo>
                      <a:pt x="8415" y="4252"/>
                      <a:pt x="8737" y="2639"/>
                      <a:pt x="8791" y="1107"/>
                    </a:cubicBezTo>
                    <a:cubicBezTo>
                      <a:pt x="8804" y="321"/>
                      <a:pt x="8626" y="1"/>
                      <a:pt x="835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" name="Google Shape;529;p8"/>
              <p:cNvSpPr/>
              <p:nvPr/>
            </p:nvSpPr>
            <p:spPr>
              <a:xfrm rot="5400000">
                <a:off x="216075" y="2313149"/>
                <a:ext cx="167481" cy="201392"/>
              </a:xfrm>
              <a:custGeom>
                <a:avLst/>
                <a:gdLst/>
                <a:ahLst/>
                <a:cxnLst/>
                <a:rect l="l" t="t" r="r" b="b"/>
                <a:pathLst>
                  <a:path w="4114" h="4947" fill="none" extrusionOk="0">
                    <a:moveTo>
                      <a:pt x="1" y="4947"/>
                    </a:moveTo>
                    <a:cubicBezTo>
                      <a:pt x="673" y="4920"/>
                      <a:pt x="1291" y="4543"/>
                      <a:pt x="1748" y="4086"/>
                    </a:cubicBezTo>
                    <a:cubicBezTo>
                      <a:pt x="2232" y="3576"/>
                      <a:pt x="2555" y="3011"/>
                      <a:pt x="2877" y="2393"/>
                    </a:cubicBezTo>
                    <a:cubicBezTo>
                      <a:pt x="3307" y="1640"/>
                      <a:pt x="3711" y="833"/>
                      <a:pt x="4114" y="0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" name="Google Shape;530;p8"/>
              <p:cNvSpPr/>
              <p:nvPr/>
            </p:nvSpPr>
            <p:spPr>
              <a:xfrm rot="5400000">
                <a:off x="217724" y="2649687"/>
                <a:ext cx="174076" cy="209087"/>
              </a:xfrm>
              <a:custGeom>
                <a:avLst/>
                <a:gdLst/>
                <a:ahLst/>
                <a:cxnLst/>
                <a:rect l="l" t="t" r="r" b="b"/>
                <a:pathLst>
                  <a:path w="4276" h="5136" fill="none" extrusionOk="0">
                    <a:moveTo>
                      <a:pt x="1" y="1"/>
                    </a:moveTo>
                    <a:cubicBezTo>
                      <a:pt x="28" y="1130"/>
                      <a:pt x="700" y="2125"/>
                      <a:pt x="1372" y="3012"/>
                    </a:cubicBezTo>
                    <a:cubicBezTo>
                      <a:pt x="2125" y="4034"/>
                      <a:pt x="3012" y="5109"/>
                      <a:pt x="4276" y="5136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31" name="Google Shape;531;p8"/>
            <p:cNvGrpSpPr/>
            <p:nvPr/>
          </p:nvGrpSpPr>
          <p:grpSpPr>
            <a:xfrm flipH="1">
              <a:off x="8559171" y="1558402"/>
              <a:ext cx="393857" cy="521341"/>
              <a:chOff x="150169" y="1487750"/>
              <a:chExt cx="386134" cy="511119"/>
            </a:xfrm>
          </p:grpSpPr>
          <p:grpSp>
            <p:nvGrpSpPr>
              <p:cNvPr id="532" name="Google Shape;532;p8"/>
              <p:cNvGrpSpPr/>
              <p:nvPr/>
            </p:nvGrpSpPr>
            <p:grpSpPr>
              <a:xfrm>
                <a:off x="150169" y="1688047"/>
                <a:ext cx="386134" cy="310821"/>
                <a:chOff x="150169" y="1688047"/>
                <a:chExt cx="386134" cy="310821"/>
              </a:xfrm>
            </p:grpSpPr>
            <p:sp>
              <p:nvSpPr>
                <p:cNvPr id="533" name="Google Shape;533;p8"/>
                <p:cNvSpPr/>
                <p:nvPr/>
              </p:nvSpPr>
              <p:spPr>
                <a:xfrm rot="5400000">
                  <a:off x="187825" y="1650391"/>
                  <a:ext cx="310821" cy="3861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35" h="9485" extrusionOk="0">
                      <a:moveTo>
                        <a:pt x="7018" y="0"/>
                      </a:moveTo>
                      <a:cubicBezTo>
                        <a:pt x="6992" y="0"/>
                        <a:pt x="6965" y="2"/>
                        <a:pt x="6936" y="7"/>
                      </a:cubicBezTo>
                      <a:cubicBezTo>
                        <a:pt x="6345" y="87"/>
                        <a:pt x="6372" y="1593"/>
                        <a:pt x="6264" y="1996"/>
                      </a:cubicBezTo>
                      <a:cubicBezTo>
                        <a:pt x="6076" y="3233"/>
                        <a:pt x="5242" y="4335"/>
                        <a:pt x="4113" y="4953"/>
                      </a:cubicBezTo>
                      <a:cubicBezTo>
                        <a:pt x="3307" y="5383"/>
                        <a:pt x="2339" y="5518"/>
                        <a:pt x="1532" y="5948"/>
                      </a:cubicBezTo>
                      <a:cubicBezTo>
                        <a:pt x="699" y="6378"/>
                        <a:pt x="0" y="7265"/>
                        <a:pt x="188" y="8179"/>
                      </a:cubicBezTo>
                      <a:cubicBezTo>
                        <a:pt x="323" y="8771"/>
                        <a:pt x="860" y="9228"/>
                        <a:pt x="1425" y="9389"/>
                      </a:cubicBezTo>
                      <a:cubicBezTo>
                        <a:pt x="1665" y="9455"/>
                        <a:pt x="1909" y="9485"/>
                        <a:pt x="2155" y="9485"/>
                      </a:cubicBezTo>
                      <a:cubicBezTo>
                        <a:pt x="2514" y="9485"/>
                        <a:pt x="2875" y="9420"/>
                        <a:pt x="3226" y="9308"/>
                      </a:cubicBezTo>
                      <a:cubicBezTo>
                        <a:pt x="4732" y="8878"/>
                        <a:pt x="5995" y="7749"/>
                        <a:pt x="6640" y="6297"/>
                      </a:cubicBezTo>
                      <a:cubicBezTo>
                        <a:pt x="7286" y="4819"/>
                        <a:pt x="7205" y="3206"/>
                        <a:pt x="7286" y="1620"/>
                      </a:cubicBezTo>
                      <a:cubicBezTo>
                        <a:pt x="7311" y="1207"/>
                        <a:pt x="7635" y="0"/>
                        <a:pt x="701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4" name="Google Shape;534;p8"/>
                <p:cNvSpPr/>
                <p:nvPr/>
              </p:nvSpPr>
              <p:spPr>
                <a:xfrm rot="5400000">
                  <a:off x="177580" y="1798027"/>
                  <a:ext cx="142322" cy="799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96" h="1963" fill="none" extrusionOk="0">
                      <a:moveTo>
                        <a:pt x="1" y="1963"/>
                      </a:moveTo>
                      <a:cubicBezTo>
                        <a:pt x="1372" y="1936"/>
                        <a:pt x="2716" y="1183"/>
                        <a:pt x="3496" y="0"/>
                      </a:cubicBezTo>
                    </a:path>
                  </a:pathLst>
                </a:custGeom>
                <a:solidFill>
                  <a:schemeClr val="dk2"/>
                </a:solidFill>
                <a:ln w="8725" cap="flat" cmpd="sng">
                  <a:solidFill>
                    <a:schemeClr val="lt1"/>
                  </a:solidFill>
                  <a:prstDash val="solid"/>
                  <a:miter lim="2688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35" name="Google Shape;535;p8"/>
              <p:cNvGrpSpPr/>
              <p:nvPr/>
            </p:nvGrpSpPr>
            <p:grpSpPr>
              <a:xfrm>
                <a:off x="163277" y="1487750"/>
                <a:ext cx="362360" cy="403884"/>
                <a:chOff x="163277" y="1487750"/>
                <a:chExt cx="362360" cy="403884"/>
              </a:xfrm>
            </p:grpSpPr>
            <p:sp>
              <p:nvSpPr>
                <p:cNvPr id="536" name="Google Shape;536;p8"/>
                <p:cNvSpPr/>
                <p:nvPr/>
              </p:nvSpPr>
              <p:spPr>
                <a:xfrm rot="5400000">
                  <a:off x="142515" y="1508512"/>
                  <a:ext cx="403884" cy="3623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21" h="8901" extrusionOk="0">
                      <a:moveTo>
                        <a:pt x="9324" y="0"/>
                      </a:moveTo>
                      <a:cubicBezTo>
                        <a:pt x="8928" y="0"/>
                        <a:pt x="8393" y="824"/>
                        <a:pt x="8065" y="1169"/>
                      </a:cubicBezTo>
                      <a:cubicBezTo>
                        <a:pt x="7528" y="1895"/>
                        <a:pt x="6479" y="2003"/>
                        <a:pt x="5592" y="2137"/>
                      </a:cubicBezTo>
                      <a:cubicBezTo>
                        <a:pt x="4167" y="2326"/>
                        <a:pt x="2769" y="2809"/>
                        <a:pt x="1694" y="3777"/>
                      </a:cubicBezTo>
                      <a:cubicBezTo>
                        <a:pt x="646" y="4745"/>
                        <a:pt x="0" y="6277"/>
                        <a:pt x="350" y="7649"/>
                      </a:cubicBezTo>
                      <a:cubicBezTo>
                        <a:pt x="511" y="8213"/>
                        <a:pt x="834" y="8778"/>
                        <a:pt x="1425" y="8885"/>
                      </a:cubicBezTo>
                      <a:cubicBezTo>
                        <a:pt x="1485" y="8896"/>
                        <a:pt x="1544" y="8901"/>
                        <a:pt x="1604" y="8901"/>
                      </a:cubicBezTo>
                      <a:cubicBezTo>
                        <a:pt x="2005" y="8901"/>
                        <a:pt x="2405" y="8675"/>
                        <a:pt x="2662" y="8348"/>
                      </a:cubicBezTo>
                      <a:cubicBezTo>
                        <a:pt x="2958" y="7971"/>
                        <a:pt x="3119" y="7541"/>
                        <a:pt x="3334" y="7111"/>
                      </a:cubicBezTo>
                      <a:cubicBezTo>
                        <a:pt x="3764" y="6170"/>
                        <a:pt x="4275" y="5175"/>
                        <a:pt x="5108" y="4557"/>
                      </a:cubicBezTo>
                      <a:cubicBezTo>
                        <a:pt x="6022" y="3858"/>
                        <a:pt x="7205" y="3589"/>
                        <a:pt x="8200" y="2971"/>
                      </a:cubicBezTo>
                      <a:cubicBezTo>
                        <a:pt x="8872" y="2567"/>
                        <a:pt x="9920" y="1627"/>
                        <a:pt x="9759" y="712"/>
                      </a:cubicBezTo>
                      <a:cubicBezTo>
                        <a:pt x="9672" y="190"/>
                        <a:pt x="9514" y="0"/>
                        <a:pt x="932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7" name="Google Shape;537;p8"/>
                <p:cNvSpPr/>
                <p:nvPr/>
              </p:nvSpPr>
              <p:spPr>
                <a:xfrm rot="5400000">
                  <a:off x="256926" y="1509633"/>
                  <a:ext cx="52557" cy="135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1" h="3334" fill="none" extrusionOk="0">
                      <a:moveTo>
                        <a:pt x="1291" y="0"/>
                      </a:moveTo>
                      <a:cubicBezTo>
                        <a:pt x="431" y="833"/>
                        <a:pt x="1" y="2124"/>
                        <a:pt x="189" y="3334"/>
                      </a:cubicBezTo>
                    </a:path>
                  </a:pathLst>
                </a:custGeom>
                <a:solidFill>
                  <a:schemeClr val="dk2"/>
                </a:solidFill>
                <a:ln w="8725" cap="flat" cmpd="sng">
                  <a:solidFill>
                    <a:schemeClr val="lt1"/>
                  </a:solidFill>
                  <a:prstDash val="solid"/>
                  <a:miter lim="2688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538" name="Google Shape;538;p8"/>
            <p:cNvGrpSpPr/>
            <p:nvPr/>
          </p:nvGrpSpPr>
          <p:grpSpPr>
            <a:xfrm flipH="1">
              <a:off x="8559171" y="3064617"/>
              <a:ext cx="393857" cy="520467"/>
              <a:chOff x="149088" y="3036924"/>
              <a:chExt cx="386134" cy="510262"/>
            </a:xfrm>
          </p:grpSpPr>
          <p:grpSp>
            <p:nvGrpSpPr>
              <p:cNvPr id="539" name="Google Shape;539;p8"/>
              <p:cNvGrpSpPr/>
              <p:nvPr/>
            </p:nvGrpSpPr>
            <p:grpSpPr>
              <a:xfrm>
                <a:off x="149088" y="3036924"/>
                <a:ext cx="386134" cy="311106"/>
                <a:chOff x="149088" y="3036924"/>
                <a:chExt cx="386134" cy="311106"/>
              </a:xfrm>
            </p:grpSpPr>
            <p:sp>
              <p:nvSpPr>
                <p:cNvPr id="540" name="Google Shape;540;p8"/>
                <p:cNvSpPr/>
                <p:nvPr/>
              </p:nvSpPr>
              <p:spPr>
                <a:xfrm rot="5400000">
                  <a:off x="186602" y="2999410"/>
                  <a:ext cx="311106" cy="3861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42" h="9485" extrusionOk="0">
                      <a:moveTo>
                        <a:pt x="641" y="1"/>
                      </a:moveTo>
                      <a:cubicBezTo>
                        <a:pt x="0" y="1"/>
                        <a:pt x="329" y="1201"/>
                        <a:pt x="355" y="1618"/>
                      </a:cubicBezTo>
                      <a:cubicBezTo>
                        <a:pt x="436" y="3204"/>
                        <a:pt x="355" y="4817"/>
                        <a:pt x="1001" y="6295"/>
                      </a:cubicBezTo>
                      <a:cubicBezTo>
                        <a:pt x="1646" y="7747"/>
                        <a:pt x="2909" y="8876"/>
                        <a:pt x="4415" y="9333"/>
                      </a:cubicBezTo>
                      <a:cubicBezTo>
                        <a:pt x="4759" y="9427"/>
                        <a:pt x="5111" y="9484"/>
                        <a:pt x="5463" y="9484"/>
                      </a:cubicBezTo>
                      <a:cubicBezTo>
                        <a:pt x="5716" y="9484"/>
                        <a:pt x="5968" y="9455"/>
                        <a:pt x="6216" y="9387"/>
                      </a:cubicBezTo>
                      <a:cubicBezTo>
                        <a:pt x="6781" y="9226"/>
                        <a:pt x="7318" y="8796"/>
                        <a:pt x="7453" y="8177"/>
                      </a:cubicBezTo>
                      <a:cubicBezTo>
                        <a:pt x="7641" y="7263"/>
                        <a:pt x="6915" y="6403"/>
                        <a:pt x="6109" y="5973"/>
                      </a:cubicBezTo>
                      <a:cubicBezTo>
                        <a:pt x="5275" y="5516"/>
                        <a:pt x="4334" y="5381"/>
                        <a:pt x="3474" y="4951"/>
                      </a:cubicBezTo>
                      <a:cubicBezTo>
                        <a:pt x="2372" y="4387"/>
                        <a:pt x="1565" y="3231"/>
                        <a:pt x="1323" y="1994"/>
                      </a:cubicBezTo>
                      <a:cubicBezTo>
                        <a:pt x="1270" y="1591"/>
                        <a:pt x="1296" y="85"/>
                        <a:pt x="705" y="5"/>
                      </a:cubicBezTo>
                      <a:cubicBezTo>
                        <a:pt x="683" y="2"/>
                        <a:pt x="661" y="1"/>
                        <a:pt x="64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1" name="Google Shape;541;p8"/>
                <p:cNvSpPr/>
                <p:nvPr/>
              </p:nvSpPr>
              <p:spPr>
                <a:xfrm rot="5400000">
                  <a:off x="190260" y="3141124"/>
                  <a:ext cx="121519" cy="711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5" h="1748" fill="none" extrusionOk="0">
                      <a:moveTo>
                        <a:pt x="1" y="0"/>
                      </a:moveTo>
                      <a:cubicBezTo>
                        <a:pt x="646" y="1022"/>
                        <a:pt x="1775" y="1694"/>
                        <a:pt x="2985" y="1748"/>
                      </a:cubicBezTo>
                    </a:path>
                  </a:pathLst>
                </a:custGeom>
                <a:solidFill>
                  <a:schemeClr val="dk2"/>
                </a:solidFill>
                <a:ln w="8725" cap="flat" cmpd="sng">
                  <a:solidFill>
                    <a:schemeClr val="lt1"/>
                  </a:solidFill>
                  <a:prstDash val="solid"/>
                  <a:miter lim="2688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42" name="Google Shape;542;p8"/>
              <p:cNvGrpSpPr/>
              <p:nvPr/>
            </p:nvGrpSpPr>
            <p:grpSpPr>
              <a:xfrm>
                <a:off x="163377" y="3143302"/>
                <a:ext cx="362360" cy="403884"/>
                <a:chOff x="163377" y="3143302"/>
                <a:chExt cx="362360" cy="403884"/>
              </a:xfrm>
            </p:grpSpPr>
            <p:sp>
              <p:nvSpPr>
                <p:cNvPr id="543" name="Google Shape;543;p8"/>
                <p:cNvSpPr/>
                <p:nvPr/>
              </p:nvSpPr>
              <p:spPr>
                <a:xfrm rot="5400000">
                  <a:off x="142615" y="3164064"/>
                  <a:ext cx="403884" cy="3623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21" h="8901" extrusionOk="0">
                      <a:moveTo>
                        <a:pt x="567" y="0"/>
                      </a:moveTo>
                      <a:cubicBezTo>
                        <a:pt x="380" y="0"/>
                        <a:pt x="222" y="190"/>
                        <a:pt x="135" y="712"/>
                      </a:cubicBezTo>
                      <a:cubicBezTo>
                        <a:pt x="1" y="1627"/>
                        <a:pt x="995" y="2567"/>
                        <a:pt x="1668" y="2971"/>
                      </a:cubicBezTo>
                      <a:cubicBezTo>
                        <a:pt x="2689" y="3589"/>
                        <a:pt x="3872" y="3831"/>
                        <a:pt x="4759" y="4557"/>
                      </a:cubicBezTo>
                      <a:cubicBezTo>
                        <a:pt x="5620" y="5202"/>
                        <a:pt x="6103" y="6143"/>
                        <a:pt x="6560" y="7111"/>
                      </a:cubicBezTo>
                      <a:cubicBezTo>
                        <a:pt x="6749" y="7541"/>
                        <a:pt x="6910" y="7971"/>
                        <a:pt x="7233" y="8348"/>
                      </a:cubicBezTo>
                      <a:cubicBezTo>
                        <a:pt x="7490" y="8675"/>
                        <a:pt x="7869" y="8901"/>
                        <a:pt x="8282" y="8901"/>
                      </a:cubicBezTo>
                      <a:cubicBezTo>
                        <a:pt x="8344" y="8901"/>
                        <a:pt x="8406" y="8896"/>
                        <a:pt x="8469" y="8885"/>
                      </a:cubicBezTo>
                      <a:cubicBezTo>
                        <a:pt x="9034" y="8778"/>
                        <a:pt x="9410" y="8213"/>
                        <a:pt x="9545" y="7649"/>
                      </a:cubicBezTo>
                      <a:cubicBezTo>
                        <a:pt x="9921" y="6224"/>
                        <a:pt x="9276" y="4745"/>
                        <a:pt x="8200" y="3777"/>
                      </a:cubicBezTo>
                      <a:cubicBezTo>
                        <a:pt x="7125" y="2836"/>
                        <a:pt x="5700" y="2326"/>
                        <a:pt x="4222" y="2137"/>
                      </a:cubicBezTo>
                      <a:cubicBezTo>
                        <a:pt x="3334" y="2003"/>
                        <a:pt x="2313" y="1895"/>
                        <a:pt x="1748" y="1169"/>
                      </a:cubicBezTo>
                      <a:cubicBezTo>
                        <a:pt x="1476" y="824"/>
                        <a:pt x="957" y="0"/>
                        <a:pt x="56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4" name="Google Shape;544;p8"/>
                <p:cNvSpPr/>
                <p:nvPr/>
              </p:nvSpPr>
              <p:spPr>
                <a:xfrm rot="5400000">
                  <a:off x="263580" y="3400494"/>
                  <a:ext cx="58052" cy="125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6" h="3093" fill="none" extrusionOk="0">
                      <a:moveTo>
                        <a:pt x="1" y="0"/>
                      </a:moveTo>
                      <a:cubicBezTo>
                        <a:pt x="915" y="753"/>
                        <a:pt x="1426" y="1909"/>
                        <a:pt x="1372" y="3092"/>
                      </a:cubicBezTo>
                    </a:path>
                  </a:pathLst>
                </a:custGeom>
                <a:solidFill>
                  <a:schemeClr val="dk2"/>
                </a:solidFill>
                <a:ln w="8725" cap="flat" cmpd="sng">
                  <a:solidFill>
                    <a:schemeClr val="lt1"/>
                  </a:solidFill>
                  <a:prstDash val="solid"/>
                  <a:miter lim="2688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545" name="Google Shape;545;p8"/>
            <p:cNvGrpSpPr/>
            <p:nvPr/>
          </p:nvGrpSpPr>
          <p:grpSpPr>
            <a:xfrm rot="10532123">
              <a:off x="587012" y="4074081"/>
              <a:ext cx="424176" cy="491025"/>
              <a:chOff x="8161487" y="589836"/>
              <a:chExt cx="415861" cy="481399"/>
            </a:xfrm>
          </p:grpSpPr>
          <p:sp>
            <p:nvSpPr>
              <p:cNvPr id="546" name="Google Shape;546;p8"/>
              <p:cNvSpPr/>
              <p:nvPr/>
            </p:nvSpPr>
            <p:spPr>
              <a:xfrm rot="5400000">
                <a:off x="8331928" y="825815"/>
                <a:ext cx="339318" cy="151523"/>
              </a:xfrm>
              <a:custGeom>
                <a:avLst/>
                <a:gdLst/>
                <a:ahLst/>
                <a:cxnLst/>
                <a:rect l="l" t="t" r="r" b="b"/>
                <a:pathLst>
                  <a:path w="8335" h="3722" extrusionOk="0">
                    <a:moveTo>
                      <a:pt x="6772" y="1"/>
                    </a:moveTo>
                    <a:cubicBezTo>
                      <a:pt x="6552" y="1"/>
                      <a:pt x="6333" y="27"/>
                      <a:pt x="6130" y="71"/>
                    </a:cubicBezTo>
                    <a:cubicBezTo>
                      <a:pt x="5189" y="233"/>
                      <a:pt x="4329" y="663"/>
                      <a:pt x="3442" y="958"/>
                    </a:cubicBezTo>
                    <a:cubicBezTo>
                      <a:pt x="2850" y="1156"/>
                      <a:pt x="2187" y="1371"/>
                      <a:pt x="1540" y="1371"/>
                    </a:cubicBezTo>
                    <a:cubicBezTo>
                      <a:pt x="1393" y="1371"/>
                      <a:pt x="1247" y="1360"/>
                      <a:pt x="1103" y="1335"/>
                    </a:cubicBezTo>
                    <a:cubicBezTo>
                      <a:pt x="927" y="1300"/>
                      <a:pt x="752" y="1207"/>
                      <a:pt x="591" y="1207"/>
                    </a:cubicBezTo>
                    <a:cubicBezTo>
                      <a:pt x="506" y="1207"/>
                      <a:pt x="425" y="1233"/>
                      <a:pt x="350" y="1308"/>
                    </a:cubicBezTo>
                    <a:cubicBezTo>
                      <a:pt x="1" y="1550"/>
                      <a:pt x="216" y="1980"/>
                      <a:pt x="404" y="2222"/>
                    </a:cubicBezTo>
                    <a:cubicBezTo>
                      <a:pt x="834" y="2706"/>
                      <a:pt x="1453" y="3055"/>
                      <a:pt x="2044" y="3297"/>
                    </a:cubicBezTo>
                    <a:cubicBezTo>
                      <a:pt x="2808" y="3569"/>
                      <a:pt x="3624" y="3721"/>
                      <a:pt x="4425" y="3721"/>
                    </a:cubicBezTo>
                    <a:cubicBezTo>
                      <a:pt x="5371" y="3721"/>
                      <a:pt x="6298" y="3509"/>
                      <a:pt x="7098" y="3029"/>
                    </a:cubicBezTo>
                    <a:cubicBezTo>
                      <a:pt x="7528" y="2760"/>
                      <a:pt x="7932" y="2383"/>
                      <a:pt x="8147" y="1899"/>
                    </a:cubicBezTo>
                    <a:cubicBezTo>
                      <a:pt x="8335" y="1442"/>
                      <a:pt x="8308" y="824"/>
                      <a:pt x="7958" y="421"/>
                    </a:cubicBezTo>
                    <a:cubicBezTo>
                      <a:pt x="7669" y="113"/>
                      <a:pt x="7222" y="1"/>
                      <a:pt x="67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" name="Google Shape;547;p8"/>
              <p:cNvSpPr/>
              <p:nvPr/>
            </p:nvSpPr>
            <p:spPr>
              <a:xfrm rot="5400000">
                <a:off x="8235559" y="515764"/>
                <a:ext cx="178432" cy="326576"/>
              </a:xfrm>
              <a:custGeom>
                <a:avLst/>
                <a:gdLst/>
                <a:ahLst/>
                <a:cxnLst/>
                <a:rect l="l" t="t" r="r" b="b"/>
                <a:pathLst>
                  <a:path w="4383" h="8022" extrusionOk="0">
                    <a:moveTo>
                      <a:pt x="2441" y="1"/>
                    </a:moveTo>
                    <a:cubicBezTo>
                      <a:pt x="2337" y="1"/>
                      <a:pt x="2237" y="37"/>
                      <a:pt x="2151" y="132"/>
                    </a:cubicBezTo>
                    <a:cubicBezTo>
                      <a:pt x="1936" y="374"/>
                      <a:pt x="2097" y="643"/>
                      <a:pt x="2097" y="912"/>
                    </a:cubicBezTo>
                    <a:cubicBezTo>
                      <a:pt x="2151" y="1691"/>
                      <a:pt x="1828" y="2525"/>
                      <a:pt x="1479" y="3197"/>
                    </a:cubicBezTo>
                    <a:cubicBezTo>
                      <a:pt x="1049" y="4030"/>
                      <a:pt x="592" y="4837"/>
                      <a:pt x="269" y="5751"/>
                    </a:cubicBezTo>
                    <a:cubicBezTo>
                      <a:pt x="81" y="6396"/>
                      <a:pt x="0" y="7149"/>
                      <a:pt x="457" y="7633"/>
                    </a:cubicBezTo>
                    <a:cubicBezTo>
                      <a:pt x="678" y="7909"/>
                      <a:pt x="1038" y="8021"/>
                      <a:pt x="1399" y="8021"/>
                    </a:cubicBezTo>
                    <a:cubicBezTo>
                      <a:pt x="1564" y="8021"/>
                      <a:pt x="1730" y="7998"/>
                      <a:pt x="1882" y="7955"/>
                    </a:cubicBezTo>
                    <a:cubicBezTo>
                      <a:pt x="2393" y="7821"/>
                      <a:pt x="2796" y="7472"/>
                      <a:pt x="3146" y="7068"/>
                    </a:cubicBezTo>
                    <a:cubicBezTo>
                      <a:pt x="4221" y="5670"/>
                      <a:pt x="4382" y="3762"/>
                      <a:pt x="3952" y="2095"/>
                    </a:cubicBezTo>
                    <a:cubicBezTo>
                      <a:pt x="3764" y="1450"/>
                      <a:pt x="3495" y="804"/>
                      <a:pt x="3065" y="294"/>
                    </a:cubicBezTo>
                    <a:cubicBezTo>
                      <a:pt x="2901" y="166"/>
                      <a:pt x="2662" y="1"/>
                      <a:pt x="24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" name="Google Shape;548;p8"/>
              <p:cNvSpPr/>
              <p:nvPr/>
            </p:nvSpPr>
            <p:spPr>
              <a:xfrm rot="5400000">
                <a:off x="8425580" y="924561"/>
                <a:ext cx="136826" cy="47101"/>
              </a:xfrm>
              <a:custGeom>
                <a:avLst/>
                <a:gdLst/>
                <a:ahLst/>
                <a:cxnLst/>
                <a:rect l="l" t="t" r="r" b="b"/>
                <a:pathLst>
                  <a:path w="3361" h="1157" fill="none" extrusionOk="0">
                    <a:moveTo>
                      <a:pt x="0" y="807"/>
                    </a:moveTo>
                    <a:cubicBezTo>
                      <a:pt x="1129" y="1156"/>
                      <a:pt x="2447" y="807"/>
                      <a:pt x="3361" y="0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" name="Google Shape;549;p8"/>
              <p:cNvSpPr/>
              <p:nvPr/>
            </p:nvSpPr>
            <p:spPr>
              <a:xfrm rot="5400000">
                <a:off x="8268144" y="629245"/>
                <a:ext cx="49300" cy="121519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2985" fill="none" extrusionOk="0">
                    <a:moveTo>
                      <a:pt x="1156" y="1"/>
                    </a:moveTo>
                    <a:cubicBezTo>
                      <a:pt x="1210" y="1103"/>
                      <a:pt x="780" y="2205"/>
                      <a:pt x="0" y="2985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50" name="Google Shape;550;p8"/>
            <p:cNvGrpSpPr/>
            <p:nvPr/>
          </p:nvGrpSpPr>
          <p:grpSpPr>
            <a:xfrm rot="10532123">
              <a:off x="178400" y="3732259"/>
              <a:ext cx="1150594" cy="1300582"/>
              <a:chOff x="7854581" y="142982"/>
              <a:chExt cx="1128039" cy="1275086"/>
            </a:xfrm>
          </p:grpSpPr>
          <p:sp>
            <p:nvSpPr>
              <p:cNvPr id="551" name="Google Shape;551;p8"/>
              <p:cNvSpPr/>
              <p:nvPr/>
            </p:nvSpPr>
            <p:spPr>
              <a:xfrm rot="5400000">
                <a:off x="8314629" y="756388"/>
                <a:ext cx="927048" cy="396312"/>
              </a:xfrm>
              <a:custGeom>
                <a:avLst/>
                <a:gdLst/>
                <a:ahLst/>
                <a:cxnLst/>
                <a:rect l="l" t="t" r="r" b="b"/>
                <a:pathLst>
                  <a:path w="22772" h="9735" extrusionOk="0">
                    <a:moveTo>
                      <a:pt x="3017" y="1"/>
                    </a:moveTo>
                    <a:cubicBezTo>
                      <a:pt x="1923" y="1"/>
                      <a:pt x="870" y="848"/>
                      <a:pt x="485" y="1868"/>
                    </a:cubicBezTo>
                    <a:cubicBezTo>
                      <a:pt x="1" y="3051"/>
                      <a:pt x="216" y="4368"/>
                      <a:pt x="727" y="5497"/>
                    </a:cubicBezTo>
                    <a:cubicBezTo>
                      <a:pt x="1452" y="7191"/>
                      <a:pt x="2877" y="8535"/>
                      <a:pt x="4544" y="9207"/>
                    </a:cubicBezTo>
                    <a:cubicBezTo>
                      <a:pt x="5399" y="9560"/>
                      <a:pt x="6316" y="9735"/>
                      <a:pt x="7232" y="9735"/>
                    </a:cubicBezTo>
                    <a:cubicBezTo>
                      <a:pt x="8131" y="9735"/>
                      <a:pt x="9029" y="9567"/>
                      <a:pt x="9867" y="9234"/>
                    </a:cubicBezTo>
                    <a:cubicBezTo>
                      <a:pt x="11400" y="8616"/>
                      <a:pt x="12690" y="7514"/>
                      <a:pt x="14115" y="6788"/>
                    </a:cubicBezTo>
                    <a:cubicBezTo>
                      <a:pt x="14936" y="6362"/>
                      <a:pt x="15894" y="6074"/>
                      <a:pt x="16815" y="6074"/>
                    </a:cubicBezTo>
                    <a:cubicBezTo>
                      <a:pt x="17523" y="6074"/>
                      <a:pt x="18208" y="6244"/>
                      <a:pt x="18793" y="6653"/>
                    </a:cubicBezTo>
                    <a:cubicBezTo>
                      <a:pt x="19587" y="7191"/>
                      <a:pt x="20235" y="8193"/>
                      <a:pt x="21201" y="8193"/>
                    </a:cubicBezTo>
                    <a:cubicBezTo>
                      <a:pt x="21249" y="8193"/>
                      <a:pt x="21297" y="8191"/>
                      <a:pt x="21347" y="8186"/>
                    </a:cubicBezTo>
                    <a:cubicBezTo>
                      <a:pt x="21992" y="8132"/>
                      <a:pt x="22503" y="7540"/>
                      <a:pt x="22637" y="6922"/>
                    </a:cubicBezTo>
                    <a:cubicBezTo>
                      <a:pt x="22772" y="6304"/>
                      <a:pt x="22556" y="5632"/>
                      <a:pt x="22288" y="5067"/>
                    </a:cubicBezTo>
                    <a:cubicBezTo>
                      <a:pt x="21911" y="4368"/>
                      <a:pt x="21374" y="3723"/>
                      <a:pt x="20675" y="3158"/>
                    </a:cubicBezTo>
                    <a:cubicBezTo>
                      <a:pt x="19730" y="2465"/>
                      <a:pt x="18588" y="2068"/>
                      <a:pt x="17441" y="2068"/>
                    </a:cubicBezTo>
                    <a:cubicBezTo>
                      <a:pt x="17120" y="2068"/>
                      <a:pt x="16798" y="2099"/>
                      <a:pt x="16481" y="2164"/>
                    </a:cubicBezTo>
                    <a:cubicBezTo>
                      <a:pt x="14921" y="2513"/>
                      <a:pt x="13631" y="3481"/>
                      <a:pt x="12287" y="4368"/>
                    </a:cubicBezTo>
                    <a:cubicBezTo>
                      <a:pt x="11195" y="5087"/>
                      <a:pt x="9457" y="5791"/>
                      <a:pt x="7978" y="5791"/>
                    </a:cubicBezTo>
                    <a:cubicBezTo>
                      <a:pt x="6580" y="5791"/>
                      <a:pt x="5413" y="5162"/>
                      <a:pt x="5243" y="3320"/>
                    </a:cubicBezTo>
                    <a:lnTo>
                      <a:pt x="5243" y="3212"/>
                    </a:lnTo>
                    <a:cubicBezTo>
                      <a:pt x="5189" y="1975"/>
                      <a:pt x="5082" y="524"/>
                      <a:pt x="3630" y="94"/>
                    </a:cubicBezTo>
                    <a:cubicBezTo>
                      <a:pt x="3427" y="30"/>
                      <a:pt x="3222" y="1"/>
                      <a:pt x="301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" name="Google Shape;552;p8"/>
              <p:cNvSpPr/>
              <p:nvPr/>
            </p:nvSpPr>
            <p:spPr>
              <a:xfrm rot="5400000">
                <a:off x="8117038" y="-17698"/>
                <a:ext cx="397330" cy="922244"/>
              </a:xfrm>
              <a:custGeom>
                <a:avLst/>
                <a:gdLst/>
                <a:ahLst/>
                <a:cxnLst/>
                <a:rect l="l" t="t" r="r" b="b"/>
                <a:pathLst>
                  <a:path w="9760" h="22654" extrusionOk="0">
                    <a:moveTo>
                      <a:pt x="3371" y="1"/>
                    </a:moveTo>
                    <a:cubicBezTo>
                      <a:pt x="3035" y="1"/>
                      <a:pt x="2699" y="44"/>
                      <a:pt x="2367" y="140"/>
                    </a:cubicBezTo>
                    <a:cubicBezTo>
                      <a:pt x="1103" y="490"/>
                      <a:pt x="1" y="1780"/>
                      <a:pt x="270" y="3124"/>
                    </a:cubicBezTo>
                    <a:cubicBezTo>
                      <a:pt x="565" y="4603"/>
                      <a:pt x="1990" y="4845"/>
                      <a:pt x="3227" y="5033"/>
                    </a:cubicBezTo>
                    <a:cubicBezTo>
                      <a:pt x="3308" y="5033"/>
                      <a:pt x="3334" y="5033"/>
                      <a:pt x="3388" y="5060"/>
                    </a:cubicBezTo>
                    <a:cubicBezTo>
                      <a:pt x="7071" y="5813"/>
                      <a:pt x="5243" y="10168"/>
                      <a:pt x="3657" y="12157"/>
                    </a:cubicBezTo>
                    <a:cubicBezTo>
                      <a:pt x="2662" y="13394"/>
                      <a:pt x="1560" y="14604"/>
                      <a:pt x="1076" y="16136"/>
                    </a:cubicBezTo>
                    <a:cubicBezTo>
                      <a:pt x="565" y="17803"/>
                      <a:pt x="1022" y="19685"/>
                      <a:pt x="2098" y="21029"/>
                    </a:cubicBezTo>
                    <a:cubicBezTo>
                      <a:pt x="2474" y="21459"/>
                      <a:pt x="2877" y="21836"/>
                      <a:pt x="3334" y="22131"/>
                    </a:cubicBezTo>
                    <a:lnTo>
                      <a:pt x="3738" y="22346"/>
                    </a:lnTo>
                    <a:cubicBezTo>
                      <a:pt x="4007" y="22373"/>
                      <a:pt x="4275" y="22481"/>
                      <a:pt x="4517" y="22615"/>
                    </a:cubicBezTo>
                    <a:cubicBezTo>
                      <a:pt x="4669" y="22634"/>
                      <a:pt x="4822" y="22653"/>
                      <a:pt x="4983" y="22653"/>
                    </a:cubicBezTo>
                    <a:cubicBezTo>
                      <a:pt x="5050" y="22653"/>
                      <a:pt x="5119" y="22650"/>
                      <a:pt x="5189" y="22642"/>
                    </a:cubicBezTo>
                    <a:cubicBezTo>
                      <a:pt x="5808" y="22588"/>
                      <a:pt x="6453" y="22131"/>
                      <a:pt x="6587" y="21513"/>
                    </a:cubicBezTo>
                    <a:cubicBezTo>
                      <a:pt x="6803" y="20491"/>
                      <a:pt x="5781" y="19712"/>
                      <a:pt x="5270" y="18825"/>
                    </a:cubicBezTo>
                    <a:cubicBezTo>
                      <a:pt x="4464" y="17400"/>
                      <a:pt x="4974" y="15545"/>
                      <a:pt x="5888" y="14174"/>
                    </a:cubicBezTo>
                    <a:cubicBezTo>
                      <a:pt x="6749" y="12803"/>
                      <a:pt x="8012" y="11620"/>
                      <a:pt x="8738" y="10168"/>
                    </a:cubicBezTo>
                    <a:cubicBezTo>
                      <a:pt x="9572" y="8555"/>
                      <a:pt x="9760" y="6646"/>
                      <a:pt x="9249" y="4899"/>
                    </a:cubicBezTo>
                    <a:cubicBezTo>
                      <a:pt x="8738" y="3151"/>
                      <a:pt x="7528" y="1646"/>
                      <a:pt x="5942" y="732"/>
                    </a:cubicBezTo>
                    <a:cubicBezTo>
                      <a:pt x="5143" y="303"/>
                      <a:pt x="4258" y="1"/>
                      <a:pt x="33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" name="Google Shape;553;p8"/>
              <p:cNvSpPr/>
              <p:nvPr/>
            </p:nvSpPr>
            <p:spPr>
              <a:xfrm rot="5400000">
                <a:off x="8537170" y="908058"/>
                <a:ext cx="645783" cy="245115"/>
              </a:xfrm>
              <a:custGeom>
                <a:avLst/>
                <a:gdLst/>
                <a:ahLst/>
                <a:cxnLst/>
                <a:rect l="l" t="t" r="r" b="b"/>
                <a:pathLst>
                  <a:path w="15863" h="6021" extrusionOk="0">
                    <a:moveTo>
                      <a:pt x="11936" y="0"/>
                    </a:moveTo>
                    <a:cubicBezTo>
                      <a:pt x="11820" y="0"/>
                      <a:pt x="11703" y="3"/>
                      <a:pt x="11588" y="7"/>
                    </a:cubicBezTo>
                    <a:cubicBezTo>
                      <a:pt x="10351" y="87"/>
                      <a:pt x="9114" y="383"/>
                      <a:pt x="7958" y="921"/>
                    </a:cubicBezTo>
                    <a:cubicBezTo>
                      <a:pt x="6416" y="1649"/>
                      <a:pt x="3712" y="4068"/>
                      <a:pt x="1549" y="4068"/>
                    </a:cubicBezTo>
                    <a:cubicBezTo>
                      <a:pt x="997" y="4068"/>
                      <a:pt x="481" y="3911"/>
                      <a:pt x="28" y="3528"/>
                    </a:cubicBezTo>
                    <a:lnTo>
                      <a:pt x="1" y="3528"/>
                    </a:lnTo>
                    <a:cubicBezTo>
                      <a:pt x="158" y="5384"/>
                      <a:pt x="1312" y="6020"/>
                      <a:pt x="2704" y="6020"/>
                    </a:cubicBezTo>
                    <a:cubicBezTo>
                      <a:pt x="4175" y="6020"/>
                      <a:pt x="5912" y="5309"/>
                      <a:pt x="7018" y="4577"/>
                    </a:cubicBezTo>
                    <a:cubicBezTo>
                      <a:pt x="8335" y="3717"/>
                      <a:pt x="9679" y="2695"/>
                      <a:pt x="11211" y="2399"/>
                    </a:cubicBezTo>
                    <a:cubicBezTo>
                      <a:pt x="11537" y="2334"/>
                      <a:pt x="11866" y="2303"/>
                      <a:pt x="12194" y="2303"/>
                    </a:cubicBezTo>
                    <a:cubicBezTo>
                      <a:pt x="13358" y="2303"/>
                      <a:pt x="14509" y="2696"/>
                      <a:pt x="15432" y="3367"/>
                    </a:cubicBezTo>
                    <a:lnTo>
                      <a:pt x="15459" y="3340"/>
                    </a:lnTo>
                    <a:cubicBezTo>
                      <a:pt x="15755" y="3071"/>
                      <a:pt x="15862" y="2641"/>
                      <a:pt x="15755" y="2238"/>
                    </a:cubicBezTo>
                    <a:cubicBezTo>
                      <a:pt x="15567" y="1351"/>
                      <a:pt x="14706" y="652"/>
                      <a:pt x="13873" y="302"/>
                    </a:cubicBezTo>
                    <a:cubicBezTo>
                      <a:pt x="13278" y="73"/>
                      <a:pt x="12604" y="0"/>
                      <a:pt x="119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" name="Google Shape;554;p8"/>
              <p:cNvSpPr/>
              <p:nvPr/>
            </p:nvSpPr>
            <p:spPr>
              <a:xfrm rot="5400000">
                <a:off x="8025476" y="-10535"/>
                <a:ext cx="389676" cy="696711"/>
              </a:xfrm>
              <a:custGeom>
                <a:avLst/>
                <a:gdLst/>
                <a:ahLst/>
                <a:cxnLst/>
                <a:rect l="l" t="t" r="r" b="b"/>
                <a:pathLst>
                  <a:path w="9572" h="17114" extrusionOk="0">
                    <a:moveTo>
                      <a:pt x="5915" y="1"/>
                    </a:moveTo>
                    <a:cubicBezTo>
                      <a:pt x="6533" y="377"/>
                      <a:pt x="6668" y="1345"/>
                      <a:pt x="6480" y="2044"/>
                    </a:cubicBezTo>
                    <a:cubicBezTo>
                      <a:pt x="6211" y="3039"/>
                      <a:pt x="5082" y="3791"/>
                      <a:pt x="4329" y="4517"/>
                    </a:cubicBezTo>
                    <a:cubicBezTo>
                      <a:pt x="2501" y="6345"/>
                      <a:pt x="942" y="8496"/>
                      <a:pt x="323" y="10969"/>
                    </a:cubicBezTo>
                    <a:cubicBezTo>
                      <a:pt x="81" y="11991"/>
                      <a:pt x="1" y="13093"/>
                      <a:pt x="269" y="14115"/>
                    </a:cubicBezTo>
                    <a:cubicBezTo>
                      <a:pt x="566" y="15352"/>
                      <a:pt x="1865" y="17113"/>
                      <a:pt x="3328" y="17113"/>
                    </a:cubicBezTo>
                    <a:cubicBezTo>
                      <a:pt x="3455" y="17113"/>
                      <a:pt x="3582" y="17100"/>
                      <a:pt x="3711" y="17072"/>
                    </a:cubicBezTo>
                    <a:cubicBezTo>
                      <a:pt x="4221" y="16965"/>
                      <a:pt x="4652" y="16454"/>
                      <a:pt x="4598" y="15943"/>
                    </a:cubicBezTo>
                    <a:cubicBezTo>
                      <a:pt x="3522" y="14599"/>
                      <a:pt x="3092" y="12717"/>
                      <a:pt x="3576" y="11050"/>
                    </a:cubicBezTo>
                    <a:cubicBezTo>
                      <a:pt x="4060" y="9545"/>
                      <a:pt x="5162" y="8308"/>
                      <a:pt x="6184" y="7071"/>
                    </a:cubicBezTo>
                    <a:cubicBezTo>
                      <a:pt x="7797" y="5109"/>
                      <a:pt x="9571" y="727"/>
                      <a:pt x="59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" name="Google Shape;555;p8"/>
              <p:cNvSpPr/>
              <p:nvPr/>
            </p:nvSpPr>
            <p:spPr>
              <a:xfrm rot="5400000">
                <a:off x="8783118" y="476793"/>
                <a:ext cx="53696" cy="211285"/>
              </a:xfrm>
              <a:custGeom>
                <a:avLst/>
                <a:gdLst/>
                <a:ahLst/>
                <a:cxnLst/>
                <a:rect l="l" t="t" r="r" b="b"/>
                <a:pathLst>
                  <a:path w="1319" h="5190" fill="none" extrusionOk="0">
                    <a:moveTo>
                      <a:pt x="539" y="1"/>
                    </a:moveTo>
                    <a:cubicBezTo>
                      <a:pt x="28" y="780"/>
                      <a:pt x="1" y="1802"/>
                      <a:pt x="216" y="2662"/>
                    </a:cubicBezTo>
                    <a:cubicBezTo>
                      <a:pt x="404" y="3576"/>
                      <a:pt x="834" y="4383"/>
                      <a:pt x="1318" y="5189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" name="Google Shape;556;p8"/>
              <p:cNvSpPr/>
              <p:nvPr/>
            </p:nvSpPr>
            <p:spPr>
              <a:xfrm rot="5400000">
                <a:off x="8583410" y="356958"/>
                <a:ext cx="182788" cy="83211"/>
              </a:xfrm>
              <a:custGeom>
                <a:avLst/>
                <a:gdLst/>
                <a:ahLst/>
                <a:cxnLst/>
                <a:rect l="l" t="t" r="r" b="b"/>
                <a:pathLst>
                  <a:path w="4490" h="2044" fill="none" extrusionOk="0">
                    <a:moveTo>
                      <a:pt x="0" y="431"/>
                    </a:moveTo>
                    <a:cubicBezTo>
                      <a:pt x="780" y="54"/>
                      <a:pt x="1721" y="0"/>
                      <a:pt x="2581" y="296"/>
                    </a:cubicBezTo>
                    <a:cubicBezTo>
                      <a:pt x="3415" y="592"/>
                      <a:pt x="4113" y="1237"/>
                      <a:pt x="4490" y="2044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" name="Google Shape;557;p8"/>
              <p:cNvSpPr/>
              <p:nvPr/>
            </p:nvSpPr>
            <p:spPr>
              <a:xfrm rot="5400000">
                <a:off x="7976837" y="138606"/>
                <a:ext cx="62449" cy="143421"/>
              </a:xfrm>
              <a:custGeom>
                <a:avLst/>
                <a:gdLst/>
                <a:ahLst/>
                <a:cxnLst/>
                <a:rect l="l" t="t" r="r" b="b"/>
                <a:pathLst>
                  <a:path w="1534" h="3523" fill="none" extrusionOk="0">
                    <a:moveTo>
                      <a:pt x="323" y="1"/>
                    </a:moveTo>
                    <a:cubicBezTo>
                      <a:pt x="1" y="1265"/>
                      <a:pt x="512" y="2716"/>
                      <a:pt x="1533" y="3523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" name="Google Shape;558;p8"/>
              <p:cNvSpPr/>
              <p:nvPr/>
            </p:nvSpPr>
            <p:spPr>
              <a:xfrm rot="5400000">
                <a:off x="7958232" y="300595"/>
                <a:ext cx="77715" cy="149976"/>
              </a:xfrm>
              <a:custGeom>
                <a:avLst/>
                <a:gdLst/>
                <a:ahLst/>
                <a:cxnLst/>
                <a:rect l="l" t="t" r="r" b="b"/>
                <a:pathLst>
                  <a:path w="1909" h="3684" fill="none" extrusionOk="0">
                    <a:moveTo>
                      <a:pt x="27" y="0"/>
                    </a:moveTo>
                    <a:cubicBezTo>
                      <a:pt x="0" y="1425"/>
                      <a:pt x="753" y="2877"/>
                      <a:pt x="1909" y="3683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" name="Google Shape;559;p8"/>
              <p:cNvSpPr/>
              <p:nvPr/>
            </p:nvSpPr>
            <p:spPr>
              <a:xfrm rot="5400000">
                <a:off x="8723496" y="1242381"/>
                <a:ext cx="101816" cy="109469"/>
              </a:xfrm>
              <a:custGeom>
                <a:avLst/>
                <a:gdLst/>
                <a:ahLst/>
                <a:cxnLst/>
                <a:rect l="l" t="t" r="r" b="b"/>
                <a:pathLst>
                  <a:path w="2501" h="2689" fill="none" extrusionOk="0">
                    <a:moveTo>
                      <a:pt x="1" y="0"/>
                    </a:moveTo>
                    <a:cubicBezTo>
                      <a:pt x="1210" y="404"/>
                      <a:pt x="2151" y="1452"/>
                      <a:pt x="2501" y="2689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60" name="Google Shape;560;p8"/>
            <p:cNvGrpSpPr/>
            <p:nvPr/>
          </p:nvGrpSpPr>
          <p:grpSpPr>
            <a:xfrm rot="-10532123" flipH="1">
              <a:off x="8132812" y="4074081"/>
              <a:ext cx="424176" cy="491025"/>
              <a:chOff x="8161487" y="589836"/>
              <a:chExt cx="415861" cy="481399"/>
            </a:xfrm>
          </p:grpSpPr>
          <p:sp>
            <p:nvSpPr>
              <p:cNvPr id="561" name="Google Shape;561;p8"/>
              <p:cNvSpPr/>
              <p:nvPr/>
            </p:nvSpPr>
            <p:spPr>
              <a:xfrm rot="5400000">
                <a:off x="8331928" y="825815"/>
                <a:ext cx="339318" cy="151523"/>
              </a:xfrm>
              <a:custGeom>
                <a:avLst/>
                <a:gdLst/>
                <a:ahLst/>
                <a:cxnLst/>
                <a:rect l="l" t="t" r="r" b="b"/>
                <a:pathLst>
                  <a:path w="8335" h="3722" extrusionOk="0">
                    <a:moveTo>
                      <a:pt x="6772" y="1"/>
                    </a:moveTo>
                    <a:cubicBezTo>
                      <a:pt x="6552" y="1"/>
                      <a:pt x="6333" y="27"/>
                      <a:pt x="6130" y="71"/>
                    </a:cubicBezTo>
                    <a:cubicBezTo>
                      <a:pt x="5189" y="233"/>
                      <a:pt x="4329" y="663"/>
                      <a:pt x="3442" y="958"/>
                    </a:cubicBezTo>
                    <a:cubicBezTo>
                      <a:pt x="2850" y="1156"/>
                      <a:pt x="2187" y="1371"/>
                      <a:pt x="1540" y="1371"/>
                    </a:cubicBezTo>
                    <a:cubicBezTo>
                      <a:pt x="1393" y="1371"/>
                      <a:pt x="1247" y="1360"/>
                      <a:pt x="1103" y="1335"/>
                    </a:cubicBezTo>
                    <a:cubicBezTo>
                      <a:pt x="927" y="1300"/>
                      <a:pt x="752" y="1207"/>
                      <a:pt x="591" y="1207"/>
                    </a:cubicBezTo>
                    <a:cubicBezTo>
                      <a:pt x="506" y="1207"/>
                      <a:pt x="425" y="1233"/>
                      <a:pt x="350" y="1308"/>
                    </a:cubicBezTo>
                    <a:cubicBezTo>
                      <a:pt x="1" y="1550"/>
                      <a:pt x="216" y="1980"/>
                      <a:pt x="404" y="2222"/>
                    </a:cubicBezTo>
                    <a:cubicBezTo>
                      <a:pt x="834" y="2706"/>
                      <a:pt x="1453" y="3055"/>
                      <a:pt x="2044" y="3297"/>
                    </a:cubicBezTo>
                    <a:cubicBezTo>
                      <a:pt x="2808" y="3569"/>
                      <a:pt x="3624" y="3721"/>
                      <a:pt x="4425" y="3721"/>
                    </a:cubicBezTo>
                    <a:cubicBezTo>
                      <a:pt x="5371" y="3721"/>
                      <a:pt x="6298" y="3509"/>
                      <a:pt x="7098" y="3029"/>
                    </a:cubicBezTo>
                    <a:cubicBezTo>
                      <a:pt x="7528" y="2760"/>
                      <a:pt x="7932" y="2383"/>
                      <a:pt x="8147" y="1899"/>
                    </a:cubicBezTo>
                    <a:cubicBezTo>
                      <a:pt x="8335" y="1442"/>
                      <a:pt x="8308" y="824"/>
                      <a:pt x="7958" y="421"/>
                    </a:cubicBezTo>
                    <a:cubicBezTo>
                      <a:pt x="7669" y="113"/>
                      <a:pt x="7222" y="1"/>
                      <a:pt x="67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562;p8"/>
              <p:cNvSpPr/>
              <p:nvPr/>
            </p:nvSpPr>
            <p:spPr>
              <a:xfrm rot="5400000">
                <a:off x="8235559" y="515764"/>
                <a:ext cx="178432" cy="326576"/>
              </a:xfrm>
              <a:custGeom>
                <a:avLst/>
                <a:gdLst/>
                <a:ahLst/>
                <a:cxnLst/>
                <a:rect l="l" t="t" r="r" b="b"/>
                <a:pathLst>
                  <a:path w="4383" h="8022" extrusionOk="0">
                    <a:moveTo>
                      <a:pt x="2441" y="1"/>
                    </a:moveTo>
                    <a:cubicBezTo>
                      <a:pt x="2337" y="1"/>
                      <a:pt x="2237" y="37"/>
                      <a:pt x="2151" y="132"/>
                    </a:cubicBezTo>
                    <a:cubicBezTo>
                      <a:pt x="1936" y="374"/>
                      <a:pt x="2097" y="643"/>
                      <a:pt x="2097" y="912"/>
                    </a:cubicBezTo>
                    <a:cubicBezTo>
                      <a:pt x="2151" y="1691"/>
                      <a:pt x="1828" y="2525"/>
                      <a:pt x="1479" y="3197"/>
                    </a:cubicBezTo>
                    <a:cubicBezTo>
                      <a:pt x="1049" y="4030"/>
                      <a:pt x="592" y="4837"/>
                      <a:pt x="269" y="5751"/>
                    </a:cubicBezTo>
                    <a:cubicBezTo>
                      <a:pt x="81" y="6396"/>
                      <a:pt x="0" y="7149"/>
                      <a:pt x="457" y="7633"/>
                    </a:cubicBezTo>
                    <a:cubicBezTo>
                      <a:pt x="678" y="7909"/>
                      <a:pt x="1038" y="8021"/>
                      <a:pt x="1399" y="8021"/>
                    </a:cubicBezTo>
                    <a:cubicBezTo>
                      <a:pt x="1564" y="8021"/>
                      <a:pt x="1730" y="7998"/>
                      <a:pt x="1882" y="7955"/>
                    </a:cubicBezTo>
                    <a:cubicBezTo>
                      <a:pt x="2393" y="7821"/>
                      <a:pt x="2796" y="7472"/>
                      <a:pt x="3146" y="7068"/>
                    </a:cubicBezTo>
                    <a:cubicBezTo>
                      <a:pt x="4221" y="5670"/>
                      <a:pt x="4382" y="3762"/>
                      <a:pt x="3952" y="2095"/>
                    </a:cubicBezTo>
                    <a:cubicBezTo>
                      <a:pt x="3764" y="1450"/>
                      <a:pt x="3495" y="804"/>
                      <a:pt x="3065" y="294"/>
                    </a:cubicBezTo>
                    <a:cubicBezTo>
                      <a:pt x="2901" y="166"/>
                      <a:pt x="2662" y="1"/>
                      <a:pt x="24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563;p8"/>
              <p:cNvSpPr/>
              <p:nvPr/>
            </p:nvSpPr>
            <p:spPr>
              <a:xfrm rot="5400000">
                <a:off x="8425580" y="924561"/>
                <a:ext cx="136826" cy="47101"/>
              </a:xfrm>
              <a:custGeom>
                <a:avLst/>
                <a:gdLst/>
                <a:ahLst/>
                <a:cxnLst/>
                <a:rect l="l" t="t" r="r" b="b"/>
                <a:pathLst>
                  <a:path w="3361" h="1157" fill="none" extrusionOk="0">
                    <a:moveTo>
                      <a:pt x="0" y="807"/>
                    </a:moveTo>
                    <a:cubicBezTo>
                      <a:pt x="1129" y="1156"/>
                      <a:pt x="2447" y="807"/>
                      <a:pt x="3361" y="0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564;p8"/>
              <p:cNvSpPr/>
              <p:nvPr/>
            </p:nvSpPr>
            <p:spPr>
              <a:xfrm rot="5400000">
                <a:off x="8268144" y="629245"/>
                <a:ext cx="49300" cy="121519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2985" fill="none" extrusionOk="0">
                    <a:moveTo>
                      <a:pt x="1156" y="1"/>
                    </a:moveTo>
                    <a:cubicBezTo>
                      <a:pt x="1210" y="1103"/>
                      <a:pt x="780" y="2205"/>
                      <a:pt x="0" y="2985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65" name="Google Shape;565;p8"/>
            <p:cNvGrpSpPr/>
            <p:nvPr/>
          </p:nvGrpSpPr>
          <p:grpSpPr>
            <a:xfrm rot="-10532123" flipH="1">
              <a:off x="7815006" y="3732259"/>
              <a:ext cx="1150594" cy="1300582"/>
              <a:chOff x="7854581" y="142982"/>
              <a:chExt cx="1128039" cy="1275086"/>
            </a:xfrm>
          </p:grpSpPr>
          <p:sp>
            <p:nvSpPr>
              <p:cNvPr id="566" name="Google Shape;566;p8"/>
              <p:cNvSpPr/>
              <p:nvPr/>
            </p:nvSpPr>
            <p:spPr>
              <a:xfrm rot="5400000">
                <a:off x="8314629" y="756388"/>
                <a:ext cx="927048" cy="396312"/>
              </a:xfrm>
              <a:custGeom>
                <a:avLst/>
                <a:gdLst/>
                <a:ahLst/>
                <a:cxnLst/>
                <a:rect l="l" t="t" r="r" b="b"/>
                <a:pathLst>
                  <a:path w="22772" h="9735" extrusionOk="0">
                    <a:moveTo>
                      <a:pt x="3017" y="1"/>
                    </a:moveTo>
                    <a:cubicBezTo>
                      <a:pt x="1923" y="1"/>
                      <a:pt x="870" y="848"/>
                      <a:pt x="485" y="1868"/>
                    </a:cubicBezTo>
                    <a:cubicBezTo>
                      <a:pt x="1" y="3051"/>
                      <a:pt x="216" y="4368"/>
                      <a:pt x="727" y="5497"/>
                    </a:cubicBezTo>
                    <a:cubicBezTo>
                      <a:pt x="1452" y="7191"/>
                      <a:pt x="2877" y="8535"/>
                      <a:pt x="4544" y="9207"/>
                    </a:cubicBezTo>
                    <a:cubicBezTo>
                      <a:pt x="5399" y="9560"/>
                      <a:pt x="6316" y="9735"/>
                      <a:pt x="7232" y="9735"/>
                    </a:cubicBezTo>
                    <a:cubicBezTo>
                      <a:pt x="8131" y="9735"/>
                      <a:pt x="9029" y="9567"/>
                      <a:pt x="9867" y="9234"/>
                    </a:cubicBezTo>
                    <a:cubicBezTo>
                      <a:pt x="11400" y="8616"/>
                      <a:pt x="12690" y="7514"/>
                      <a:pt x="14115" y="6788"/>
                    </a:cubicBezTo>
                    <a:cubicBezTo>
                      <a:pt x="14936" y="6362"/>
                      <a:pt x="15894" y="6074"/>
                      <a:pt x="16815" y="6074"/>
                    </a:cubicBezTo>
                    <a:cubicBezTo>
                      <a:pt x="17523" y="6074"/>
                      <a:pt x="18208" y="6244"/>
                      <a:pt x="18793" y="6653"/>
                    </a:cubicBezTo>
                    <a:cubicBezTo>
                      <a:pt x="19587" y="7191"/>
                      <a:pt x="20235" y="8193"/>
                      <a:pt x="21201" y="8193"/>
                    </a:cubicBezTo>
                    <a:cubicBezTo>
                      <a:pt x="21249" y="8193"/>
                      <a:pt x="21297" y="8191"/>
                      <a:pt x="21347" y="8186"/>
                    </a:cubicBezTo>
                    <a:cubicBezTo>
                      <a:pt x="21992" y="8132"/>
                      <a:pt x="22503" y="7540"/>
                      <a:pt x="22637" y="6922"/>
                    </a:cubicBezTo>
                    <a:cubicBezTo>
                      <a:pt x="22772" y="6304"/>
                      <a:pt x="22556" y="5632"/>
                      <a:pt x="22288" y="5067"/>
                    </a:cubicBezTo>
                    <a:cubicBezTo>
                      <a:pt x="21911" y="4368"/>
                      <a:pt x="21374" y="3723"/>
                      <a:pt x="20675" y="3158"/>
                    </a:cubicBezTo>
                    <a:cubicBezTo>
                      <a:pt x="19730" y="2465"/>
                      <a:pt x="18588" y="2068"/>
                      <a:pt x="17441" y="2068"/>
                    </a:cubicBezTo>
                    <a:cubicBezTo>
                      <a:pt x="17120" y="2068"/>
                      <a:pt x="16798" y="2099"/>
                      <a:pt x="16481" y="2164"/>
                    </a:cubicBezTo>
                    <a:cubicBezTo>
                      <a:pt x="14921" y="2513"/>
                      <a:pt x="13631" y="3481"/>
                      <a:pt x="12287" y="4368"/>
                    </a:cubicBezTo>
                    <a:cubicBezTo>
                      <a:pt x="11195" y="5087"/>
                      <a:pt x="9457" y="5791"/>
                      <a:pt x="7978" y="5791"/>
                    </a:cubicBezTo>
                    <a:cubicBezTo>
                      <a:pt x="6580" y="5791"/>
                      <a:pt x="5413" y="5162"/>
                      <a:pt x="5243" y="3320"/>
                    </a:cubicBezTo>
                    <a:lnTo>
                      <a:pt x="5243" y="3212"/>
                    </a:lnTo>
                    <a:cubicBezTo>
                      <a:pt x="5189" y="1975"/>
                      <a:pt x="5082" y="524"/>
                      <a:pt x="3630" y="94"/>
                    </a:cubicBezTo>
                    <a:cubicBezTo>
                      <a:pt x="3427" y="30"/>
                      <a:pt x="3222" y="1"/>
                      <a:pt x="301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" name="Google Shape;567;p8"/>
              <p:cNvSpPr/>
              <p:nvPr/>
            </p:nvSpPr>
            <p:spPr>
              <a:xfrm rot="5400000">
                <a:off x="8117038" y="-17698"/>
                <a:ext cx="397330" cy="922244"/>
              </a:xfrm>
              <a:custGeom>
                <a:avLst/>
                <a:gdLst/>
                <a:ahLst/>
                <a:cxnLst/>
                <a:rect l="l" t="t" r="r" b="b"/>
                <a:pathLst>
                  <a:path w="9760" h="22654" extrusionOk="0">
                    <a:moveTo>
                      <a:pt x="3371" y="1"/>
                    </a:moveTo>
                    <a:cubicBezTo>
                      <a:pt x="3035" y="1"/>
                      <a:pt x="2699" y="44"/>
                      <a:pt x="2367" y="140"/>
                    </a:cubicBezTo>
                    <a:cubicBezTo>
                      <a:pt x="1103" y="490"/>
                      <a:pt x="1" y="1780"/>
                      <a:pt x="270" y="3124"/>
                    </a:cubicBezTo>
                    <a:cubicBezTo>
                      <a:pt x="565" y="4603"/>
                      <a:pt x="1990" y="4845"/>
                      <a:pt x="3227" y="5033"/>
                    </a:cubicBezTo>
                    <a:cubicBezTo>
                      <a:pt x="3308" y="5033"/>
                      <a:pt x="3334" y="5033"/>
                      <a:pt x="3388" y="5060"/>
                    </a:cubicBezTo>
                    <a:cubicBezTo>
                      <a:pt x="7071" y="5813"/>
                      <a:pt x="5243" y="10168"/>
                      <a:pt x="3657" y="12157"/>
                    </a:cubicBezTo>
                    <a:cubicBezTo>
                      <a:pt x="2662" y="13394"/>
                      <a:pt x="1560" y="14604"/>
                      <a:pt x="1076" y="16136"/>
                    </a:cubicBezTo>
                    <a:cubicBezTo>
                      <a:pt x="565" y="17803"/>
                      <a:pt x="1022" y="19685"/>
                      <a:pt x="2098" y="21029"/>
                    </a:cubicBezTo>
                    <a:cubicBezTo>
                      <a:pt x="2474" y="21459"/>
                      <a:pt x="2877" y="21836"/>
                      <a:pt x="3334" y="22131"/>
                    </a:cubicBezTo>
                    <a:lnTo>
                      <a:pt x="3738" y="22346"/>
                    </a:lnTo>
                    <a:cubicBezTo>
                      <a:pt x="4007" y="22373"/>
                      <a:pt x="4275" y="22481"/>
                      <a:pt x="4517" y="22615"/>
                    </a:cubicBezTo>
                    <a:cubicBezTo>
                      <a:pt x="4669" y="22634"/>
                      <a:pt x="4822" y="22653"/>
                      <a:pt x="4983" y="22653"/>
                    </a:cubicBezTo>
                    <a:cubicBezTo>
                      <a:pt x="5050" y="22653"/>
                      <a:pt x="5119" y="22650"/>
                      <a:pt x="5189" y="22642"/>
                    </a:cubicBezTo>
                    <a:cubicBezTo>
                      <a:pt x="5808" y="22588"/>
                      <a:pt x="6453" y="22131"/>
                      <a:pt x="6587" y="21513"/>
                    </a:cubicBezTo>
                    <a:cubicBezTo>
                      <a:pt x="6803" y="20491"/>
                      <a:pt x="5781" y="19712"/>
                      <a:pt x="5270" y="18825"/>
                    </a:cubicBezTo>
                    <a:cubicBezTo>
                      <a:pt x="4464" y="17400"/>
                      <a:pt x="4974" y="15545"/>
                      <a:pt x="5888" y="14174"/>
                    </a:cubicBezTo>
                    <a:cubicBezTo>
                      <a:pt x="6749" y="12803"/>
                      <a:pt x="8012" y="11620"/>
                      <a:pt x="8738" y="10168"/>
                    </a:cubicBezTo>
                    <a:cubicBezTo>
                      <a:pt x="9572" y="8555"/>
                      <a:pt x="9760" y="6646"/>
                      <a:pt x="9249" y="4899"/>
                    </a:cubicBezTo>
                    <a:cubicBezTo>
                      <a:pt x="8738" y="3151"/>
                      <a:pt x="7528" y="1646"/>
                      <a:pt x="5942" y="732"/>
                    </a:cubicBezTo>
                    <a:cubicBezTo>
                      <a:pt x="5143" y="303"/>
                      <a:pt x="4258" y="1"/>
                      <a:pt x="33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" name="Google Shape;568;p8"/>
              <p:cNvSpPr/>
              <p:nvPr/>
            </p:nvSpPr>
            <p:spPr>
              <a:xfrm rot="5400000">
                <a:off x="8537170" y="908058"/>
                <a:ext cx="645783" cy="245115"/>
              </a:xfrm>
              <a:custGeom>
                <a:avLst/>
                <a:gdLst/>
                <a:ahLst/>
                <a:cxnLst/>
                <a:rect l="l" t="t" r="r" b="b"/>
                <a:pathLst>
                  <a:path w="15863" h="6021" extrusionOk="0">
                    <a:moveTo>
                      <a:pt x="11936" y="0"/>
                    </a:moveTo>
                    <a:cubicBezTo>
                      <a:pt x="11820" y="0"/>
                      <a:pt x="11703" y="3"/>
                      <a:pt x="11588" y="7"/>
                    </a:cubicBezTo>
                    <a:cubicBezTo>
                      <a:pt x="10351" y="87"/>
                      <a:pt x="9114" y="383"/>
                      <a:pt x="7958" y="921"/>
                    </a:cubicBezTo>
                    <a:cubicBezTo>
                      <a:pt x="6416" y="1649"/>
                      <a:pt x="3712" y="4068"/>
                      <a:pt x="1549" y="4068"/>
                    </a:cubicBezTo>
                    <a:cubicBezTo>
                      <a:pt x="997" y="4068"/>
                      <a:pt x="481" y="3911"/>
                      <a:pt x="28" y="3528"/>
                    </a:cubicBezTo>
                    <a:lnTo>
                      <a:pt x="1" y="3528"/>
                    </a:lnTo>
                    <a:cubicBezTo>
                      <a:pt x="158" y="5384"/>
                      <a:pt x="1312" y="6020"/>
                      <a:pt x="2704" y="6020"/>
                    </a:cubicBezTo>
                    <a:cubicBezTo>
                      <a:pt x="4175" y="6020"/>
                      <a:pt x="5912" y="5309"/>
                      <a:pt x="7018" y="4577"/>
                    </a:cubicBezTo>
                    <a:cubicBezTo>
                      <a:pt x="8335" y="3717"/>
                      <a:pt x="9679" y="2695"/>
                      <a:pt x="11211" y="2399"/>
                    </a:cubicBezTo>
                    <a:cubicBezTo>
                      <a:pt x="11537" y="2334"/>
                      <a:pt x="11866" y="2303"/>
                      <a:pt x="12194" y="2303"/>
                    </a:cubicBezTo>
                    <a:cubicBezTo>
                      <a:pt x="13358" y="2303"/>
                      <a:pt x="14509" y="2696"/>
                      <a:pt x="15432" y="3367"/>
                    </a:cubicBezTo>
                    <a:lnTo>
                      <a:pt x="15459" y="3340"/>
                    </a:lnTo>
                    <a:cubicBezTo>
                      <a:pt x="15755" y="3071"/>
                      <a:pt x="15862" y="2641"/>
                      <a:pt x="15755" y="2238"/>
                    </a:cubicBezTo>
                    <a:cubicBezTo>
                      <a:pt x="15567" y="1351"/>
                      <a:pt x="14706" y="652"/>
                      <a:pt x="13873" y="302"/>
                    </a:cubicBezTo>
                    <a:cubicBezTo>
                      <a:pt x="13278" y="73"/>
                      <a:pt x="12604" y="0"/>
                      <a:pt x="119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" name="Google Shape;569;p8"/>
              <p:cNvSpPr/>
              <p:nvPr/>
            </p:nvSpPr>
            <p:spPr>
              <a:xfrm rot="5400000">
                <a:off x="8025476" y="-10535"/>
                <a:ext cx="389676" cy="696711"/>
              </a:xfrm>
              <a:custGeom>
                <a:avLst/>
                <a:gdLst/>
                <a:ahLst/>
                <a:cxnLst/>
                <a:rect l="l" t="t" r="r" b="b"/>
                <a:pathLst>
                  <a:path w="9572" h="17114" extrusionOk="0">
                    <a:moveTo>
                      <a:pt x="5915" y="1"/>
                    </a:moveTo>
                    <a:cubicBezTo>
                      <a:pt x="6533" y="377"/>
                      <a:pt x="6668" y="1345"/>
                      <a:pt x="6480" y="2044"/>
                    </a:cubicBezTo>
                    <a:cubicBezTo>
                      <a:pt x="6211" y="3039"/>
                      <a:pt x="5082" y="3791"/>
                      <a:pt x="4329" y="4517"/>
                    </a:cubicBezTo>
                    <a:cubicBezTo>
                      <a:pt x="2501" y="6345"/>
                      <a:pt x="942" y="8496"/>
                      <a:pt x="323" y="10969"/>
                    </a:cubicBezTo>
                    <a:cubicBezTo>
                      <a:pt x="81" y="11991"/>
                      <a:pt x="1" y="13093"/>
                      <a:pt x="269" y="14115"/>
                    </a:cubicBezTo>
                    <a:cubicBezTo>
                      <a:pt x="566" y="15352"/>
                      <a:pt x="1865" y="17113"/>
                      <a:pt x="3328" y="17113"/>
                    </a:cubicBezTo>
                    <a:cubicBezTo>
                      <a:pt x="3455" y="17113"/>
                      <a:pt x="3582" y="17100"/>
                      <a:pt x="3711" y="17072"/>
                    </a:cubicBezTo>
                    <a:cubicBezTo>
                      <a:pt x="4221" y="16965"/>
                      <a:pt x="4652" y="16454"/>
                      <a:pt x="4598" y="15943"/>
                    </a:cubicBezTo>
                    <a:cubicBezTo>
                      <a:pt x="3522" y="14599"/>
                      <a:pt x="3092" y="12717"/>
                      <a:pt x="3576" y="11050"/>
                    </a:cubicBezTo>
                    <a:cubicBezTo>
                      <a:pt x="4060" y="9545"/>
                      <a:pt x="5162" y="8308"/>
                      <a:pt x="6184" y="7071"/>
                    </a:cubicBezTo>
                    <a:cubicBezTo>
                      <a:pt x="7797" y="5109"/>
                      <a:pt x="9571" y="727"/>
                      <a:pt x="59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" name="Google Shape;570;p8"/>
              <p:cNvSpPr/>
              <p:nvPr/>
            </p:nvSpPr>
            <p:spPr>
              <a:xfrm rot="5400000">
                <a:off x="8783118" y="476793"/>
                <a:ext cx="53696" cy="211285"/>
              </a:xfrm>
              <a:custGeom>
                <a:avLst/>
                <a:gdLst/>
                <a:ahLst/>
                <a:cxnLst/>
                <a:rect l="l" t="t" r="r" b="b"/>
                <a:pathLst>
                  <a:path w="1319" h="5190" fill="none" extrusionOk="0">
                    <a:moveTo>
                      <a:pt x="539" y="1"/>
                    </a:moveTo>
                    <a:cubicBezTo>
                      <a:pt x="28" y="780"/>
                      <a:pt x="1" y="1802"/>
                      <a:pt x="216" y="2662"/>
                    </a:cubicBezTo>
                    <a:cubicBezTo>
                      <a:pt x="404" y="3576"/>
                      <a:pt x="834" y="4383"/>
                      <a:pt x="1318" y="5189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571;p8"/>
              <p:cNvSpPr/>
              <p:nvPr/>
            </p:nvSpPr>
            <p:spPr>
              <a:xfrm rot="5400000">
                <a:off x="8583410" y="356958"/>
                <a:ext cx="182788" cy="83211"/>
              </a:xfrm>
              <a:custGeom>
                <a:avLst/>
                <a:gdLst/>
                <a:ahLst/>
                <a:cxnLst/>
                <a:rect l="l" t="t" r="r" b="b"/>
                <a:pathLst>
                  <a:path w="4490" h="2044" fill="none" extrusionOk="0">
                    <a:moveTo>
                      <a:pt x="0" y="431"/>
                    </a:moveTo>
                    <a:cubicBezTo>
                      <a:pt x="780" y="54"/>
                      <a:pt x="1721" y="0"/>
                      <a:pt x="2581" y="296"/>
                    </a:cubicBezTo>
                    <a:cubicBezTo>
                      <a:pt x="3415" y="592"/>
                      <a:pt x="4113" y="1237"/>
                      <a:pt x="4490" y="2044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" name="Google Shape;572;p8"/>
              <p:cNvSpPr/>
              <p:nvPr/>
            </p:nvSpPr>
            <p:spPr>
              <a:xfrm rot="5400000">
                <a:off x="7976837" y="138606"/>
                <a:ext cx="62449" cy="143421"/>
              </a:xfrm>
              <a:custGeom>
                <a:avLst/>
                <a:gdLst/>
                <a:ahLst/>
                <a:cxnLst/>
                <a:rect l="l" t="t" r="r" b="b"/>
                <a:pathLst>
                  <a:path w="1534" h="3523" fill="none" extrusionOk="0">
                    <a:moveTo>
                      <a:pt x="323" y="1"/>
                    </a:moveTo>
                    <a:cubicBezTo>
                      <a:pt x="1" y="1265"/>
                      <a:pt x="512" y="2716"/>
                      <a:pt x="1533" y="3523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573;p8"/>
              <p:cNvSpPr/>
              <p:nvPr/>
            </p:nvSpPr>
            <p:spPr>
              <a:xfrm rot="5400000">
                <a:off x="7958232" y="300595"/>
                <a:ext cx="77715" cy="149976"/>
              </a:xfrm>
              <a:custGeom>
                <a:avLst/>
                <a:gdLst/>
                <a:ahLst/>
                <a:cxnLst/>
                <a:rect l="l" t="t" r="r" b="b"/>
                <a:pathLst>
                  <a:path w="1909" h="3684" fill="none" extrusionOk="0">
                    <a:moveTo>
                      <a:pt x="27" y="0"/>
                    </a:moveTo>
                    <a:cubicBezTo>
                      <a:pt x="0" y="1425"/>
                      <a:pt x="753" y="2877"/>
                      <a:pt x="1909" y="3683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574;p8"/>
              <p:cNvSpPr/>
              <p:nvPr/>
            </p:nvSpPr>
            <p:spPr>
              <a:xfrm rot="5400000">
                <a:off x="8723496" y="1242381"/>
                <a:ext cx="101816" cy="109469"/>
              </a:xfrm>
              <a:custGeom>
                <a:avLst/>
                <a:gdLst/>
                <a:ahLst/>
                <a:cxnLst/>
                <a:rect l="l" t="t" r="r" b="b"/>
                <a:pathLst>
                  <a:path w="2501" h="2689" fill="none" extrusionOk="0">
                    <a:moveTo>
                      <a:pt x="1" y="0"/>
                    </a:moveTo>
                    <a:cubicBezTo>
                      <a:pt x="1210" y="404"/>
                      <a:pt x="2151" y="1452"/>
                      <a:pt x="2501" y="2689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75" name="Google Shape;575;p8"/>
            <p:cNvGrpSpPr/>
            <p:nvPr/>
          </p:nvGrpSpPr>
          <p:grpSpPr>
            <a:xfrm rot="267877" flipH="1">
              <a:off x="587012" y="578394"/>
              <a:ext cx="424176" cy="491025"/>
              <a:chOff x="8161487" y="589836"/>
              <a:chExt cx="415861" cy="481399"/>
            </a:xfrm>
          </p:grpSpPr>
          <p:sp>
            <p:nvSpPr>
              <p:cNvPr id="576" name="Google Shape;576;p8"/>
              <p:cNvSpPr/>
              <p:nvPr/>
            </p:nvSpPr>
            <p:spPr>
              <a:xfrm rot="5400000">
                <a:off x="8331928" y="825815"/>
                <a:ext cx="339318" cy="151523"/>
              </a:xfrm>
              <a:custGeom>
                <a:avLst/>
                <a:gdLst/>
                <a:ahLst/>
                <a:cxnLst/>
                <a:rect l="l" t="t" r="r" b="b"/>
                <a:pathLst>
                  <a:path w="8335" h="3722" extrusionOk="0">
                    <a:moveTo>
                      <a:pt x="6772" y="1"/>
                    </a:moveTo>
                    <a:cubicBezTo>
                      <a:pt x="6552" y="1"/>
                      <a:pt x="6333" y="27"/>
                      <a:pt x="6130" y="71"/>
                    </a:cubicBezTo>
                    <a:cubicBezTo>
                      <a:pt x="5189" y="233"/>
                      <a:pt x="4329" y="663"/>
                      <a:pt x="3442" y="958"/>
                    </a:cubicBezTo>
                    <a:cubicBezTo>
                      <a:pt x="2850" y="1156"/>
                      <a:pt x="2187" y="1371"/>
                      <a:pt x="1540" y="1371"/>
                    </a:cubicBezTo>
                    <a:cubicBezTo>
                      <a:pt x="1393" y="1371"/>
                      <a:pt x="1247" y="1360"/>
                      <a:pt x="1103" y="1335"/>
                    </a:cubicBezTo>
                    <a:cubicBezTo>
                      <a:pt x="927" y="1300"/>
                      <a:pt x="752" y="1207"/>
                      <a:pt x="591" y="1207"/>
                    </a:cubicBezTo>
                    <a:cubicBezTo>
                      <a:pt x="506" y="1207"/>
                      <a:pt x="425" y="1233"/>
                      <a:pt x="350" y="1308"/>
                    </a:cubicBezTo>
                    <a:cubicBezTo>
                      <a:pt x="1" y="1550"/>
                      <a:pt x="216" y="1980"/>
                      <a:pt x="404" y="2222"/>
                    </a:cubicBezTo>
                    <a:cubicBezTo>
                      <a:pt x="834" y="2706"/>
                      <a:pt x="1453" y="3055"/>
                      <a:pt x="2044" y="3297"/>
                    </a:cubicBezTo>
                    <a:cubicBezTo>
                      <a:pt x="2808" y="3569"/>
                      <a:pt x="3624" y="3721"/>
                      <a:pt x="4425" y="3721"/>
                    </a:cubicBezTo>
                    <a:cubicBezTo>
                      <a:pt x="5371" y="3721"/>
                      <a:pt x="6298" y="3509"/>
                      <a:pt x="7098" y="3029"/>
                    </a:cubicBezTo>
                    <a:cubicBezTo>
                      <a:pt x="7528" y="2760"/>
                      <a:pt x="7932" y="2383"/>
                      <a:pt x="8147" y="1899"/>
                    </a:cubicBezTo>
                    <a:cubicBezTo>
                      <a:pt x="8335" y="1442"/>
                      <a:pt x="8308" y="824"/>
                      <a:pt x="7958" y="421"/>
                    </a:cubicBezTo>
                    <a:cubicBezTo>
                      <a:pt x="7669" y="113"/>
                      <a:pt x="7222" y="1"/>
                      <a:pt x="67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" name="Google Shape;577;p8"/>
              <p:cNvSpPr/>
              <p:nvPr/>
            </p:nvSpPr>
            <p:spPr>
              <a:xfrm rot="5400000">
                <a:off x="8235559" y="515764"/>
                <a:ext cx="178432" cy="326576"/>
              </a:xfrm>
              <a:custGeom>
                <a:avLst/>
                <a:gdLst/>
                <a:ahLst/>
                <a:cxnLst/>
                <a:rect l="l" t="t" r="r" b="b"/>
                <a:pathLst>
                  <a:path w="4383" h="8022" extrusionOk="0">
                    <a:moveTo>
                      <a:pt x="2441" y="1"/>
                    </a:moveTo>
                    <a:cubicBezTo>
                      <a:pt x="2337" y="1"/>
                      <a:pt x="2237" y="37"/>
                      <a:pt x="2151" y="132"/>
                    </a:cubicBezTo>
                    <a:cubicBezTo>
                      <a:pt x="1936" y="374"/>
                      <a:pt x="2097" y="643"/>
                      <a:pt x="2097" y="912"/>
                    </a:cubicBezTo>
                    <a:cubicBezTo>
                      <a:pt x="2151" y="1691"/>
                      <a:pt x="1828" y="2525"/>
                      <a:pt x="1479" y="3197"/>
                    </a:cubicBezTo>
                    <a:cubicBezTo>
                      <a:pt x="1049" y="4030"/>
                      <a:pt x="592" y="4837"/>
                      <a:pt x="269" y="5751"/>
                    </a:cubicBezTo>
                    <a:cubicBezTo>
                      <a:pt x="81" y="6396"/>
                      <a:pt x="0" y="7149"/>
                      <a:pt x="457" y="7633"/>
                    </a:cubicBezTo>
                    <a:cubicBezTo>
                      <a:pt x="678" y="7909"/>
                      <a:pt x="1038" y="8021"/>
                      <a:pt x="1399" y="8021"/>
                    </a:cubicBezTo>
                    <a:cubicBezTo>
                      <a:pt x="1564" y="8021"/>
                      <a:pt x="1730" y="7998"/>
                      <a:pt x="1882" y="7955"/>
                    </a:cubicBezTo>
                    <a:cubicBezTo>
                      <a:pt x="2393" y="7821"/>
                      <a:pt x="2796" y="7472"/>
                      <a:pt x="3146" y="7068"/>
                    </a:cubicBezTo>
                    <a:cubicBezTo>
                      <a:pt x="4221" y="5670"/>
                      <a:pt x="4382" y="3762"/>
                      <a:pt x="3952" y="2095"/>
                    </a:cubicBezTo>
                    <a:cubicBezTo>
                      <a:pt x="3764" y="1450"/>
                      <a:pt x="3495" y="804"/>
                      <a:pt x="3065" y="294"/>
                    </a:cubicBezTo>
                    <a:cubicBezTo>
                      <a:pt x="2901" y="166"/>
                      <a:pt x="2662" y="1"/>
                      <a:pt x="24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" name="Google Shape;578;p8"/>
              <p:cNvSpPr/>
              <p:nvPr/>
            </p:nvSpPr>
            <p:spPr>
              <a:xfrm rot="5400000">
                <a:off x="8425580" y="924561"/>
                <a:ext cx="136826" cy="47101"/>
              </a:xfrm>
              <a:custGeom>
                <a:avLst/>
                <a:gdLst/>
                <a:ahLst/>
                <a:cxnLst/>
                <a:rect l="l" t="t" r="r" b="b"/>
                <a:pathLst>
                  <a:path w="3361" h="1157" fill="none" extrusionOk="0">
                    <a:moveTo>
                      <a:pt x="0" y="807"/>
                    </a:moveTo>
                    <a:cubicBezTo>
                      <a:pt x="1129" y="1156"/>
                      <a:pt x="2447" y="807"/>
                      <a:pt x="3361" y="0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" name="Google Shape;579;p8"/>
              <p:cNvSpPr/>
              <p:nvPr/>
            </p:nvSpPr>
            <p:spPr>
              <a:xfrm rot="5400000">
                <a:off x="8268144" y="629245"/>
                <a:ext cx="49300" cy="121519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2985" fill="none" extrusionOk="0">
                    <a:moveTo>
                      <a:pt x="1156" y="1"/>
                    </a:moveTo>
                    <a:cubicBezTo>
                      <a:pt x="1210" y="1103"/>
                      <a:pt x="780" y="2205"/>
                      <a:pt x="0" y="2985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0" name="Google Shape;580;p8"/>
            <p:cNvGrpSpPr/>
            <p:nvPr/>
          </p:nvGrpSpPr>
          <p:grpSpPr>
            <a:xfrm rot="267877" flipH="1">
              <a:off x="178400" y="110659"/>
              <a:ext cx="1150594" cy="1300582"/>
              <a:chOff x="7854581" y="142982"/>
              <a:chExt cx="1128039" cy="1275086"/>
            </a:xfrm>
          </p:grpSpPr>
          <p:sp>
            <p:nvSpPr>
              <p:cNvPr id="581" name="Google Shape;581;p8"/>
              <p:cNvSpPr/>
              <p:nvPr/>
            </p:nvSpPr>
            <p:spPr>
              <a:xfrm rot="5400000">
                <a:off x="8314629" y="756388"/>
                <a:ext cx="927048" cy="396312"/>
              </a:xfrm>
              <a:custGeom>
                <a:avLst/>
                <a:gdLst/>
                <a:ahLst/>
                <a:cxnLst/>
                <a:rect l="l" t="t" r="r" b="b"/>
                <a:pathLst>
                  <a:path w="22772" h="9735" extrusionOk="0">
                    <a:moveTo>
                      <a:pt x="3017" y="1"/>
                    </a:moveTo>
                    <a:cubicBezTo>
                      <a:pt x="1923" y="1"/>
                      <a:pt x="870" y="848"/>
                      <a:pt x="485" y="1868"/>
                    </a:cubicBezTo>
                    <a:cubicBezTo>
                      <a:pt x="1" y="3051"/>
                      <a:pt x="216" y="4368"/>
                      <a:pt x="727" y="5497"/>
                    </a:cubicBezTo>
                    <a:cubicBezTo>
                      <a:pt x="1452" y="7191"/>
                      <a:pt x="2877" y="8535"/>
                      <a:pt x="4544" y="9207"/>
                    </a:cubicBezTo>
                    <a:cubicBezTo>
                      <a:pt x="5399" y="9560"/>
                      <a:pt x="6316" y="9735"/>
                      <a:pt x="7232" y="9735"/>
                    </a:cubicBezTo>
                    <a:cubicBezTo>
                      <a:pt x="8131" y="9735"/>
                      <a:pt x="9029" y="9567"/>
                      <a:pt x="9867" y="9234"/>
                    </a:cubicBezTo>
                    <a:cubicBezTo>
                      <a:pt x="11400" y="8616"/>
                      <a:pt x="12690" y="7514"/>
                      <a:pt x="14115" y="6788"/>
                    </a:cubicBezTo>
                    <a:cubicBezTo>
                      <a:pt x="14936" y="6362"/>
                      <a:pt x="15894" y="6074"/>
                      <a:pt x="16815" y="6074"/>
                    </a:cubicBezTo>
                    <a:cubicBezTo>
                      <a:pt x="17523" y="6074"/>
                      <a:pt x="18208" y="6244"/>
                      <a:pt x="18793" y="6653"/>
                    </a:cubicBezTo>
                    <a:cubicBezTo>
                      <a:pt x="19587" y="7191"/>
                      <a:pt x="20235" y="8193"/>
                      <a:pt x="21201" y="8193"/>
                    </a:cubicBezTo>
                    <a:cubicBezTo>
                      <a:pt x="21249" y="8193"/>
                      <a:pt x="21297" y="8191"/>
                      <a:pt x="21347" y="8186"/>
                    </a:cubicBezTo>
                    <a:cubicBezTo>
                      <a:pt x="21992" y="8132"/>
                      <a:pt x="22503" y="7540"/>
                      <a:pt x="22637" y="6922"/>
                    </a:cubicBezTo>
                    <a:cubicBezTo>
                      <a:pt x="22772" y="6304"/>
                      <a:pt x="22556" y="5632"/>
                      <a:pt x="22288" y="5067"/>
                    </a:cubicBezTo>
                    <a:cubicBezTo>
                      <a:pt x="21911" y="4368"/>
                      <a:pt x="21374" y="3723"/>
                      <a:pt x="20675" y="3158"/>
                    </a:cubicBezTo>
                    <a:cubicBezTo>
                      <a:pt x="19730" y="2465"/>
                      <a:pt x="18588" y="2068"/>
                      <a:pt x="17441" y="2068"/>
                    </a:cubicBezTo>
                    <a:cubicBezTo>
                      <a:pt x="17120" y="2068"/>
                      <a:pt x="16798" y="2099"/>
                      <a:pt x="16481" y="2164"/>
                    </a:cubicBezTo>
                    <a:cubicBezTo>
                      <a:pt x="14921" y="2513"/>
                      <a:pt x="13631" y="3481"/>
                      <a:pt x="12287" y="4368"/>
                    </a:cubicBezTo>
                    <a:cubicBezTo>
                      <a:pt x="11195" y="5087"/>
                      <a:pt x="9457" y="5791"/>
                      <a:pt x="7978" y="5791"/>
                    </a:cubicBezTo>
                    <a:cubicBezTo>
                      <a:pt x="6580" y="5791"/>
                      <a:pt x="5413" y="5162"/>
                      <a:pt x="5243" y="3320"/>
                    </a:cubicBezTo>
                    <a:lnTo>
                      <a:pt x="5243" y="3212"/>
                    </a:lnTo>
                    <a:cubicBezTo>
                      <a:pt x="5189" y="1975"/>
                      <a:pt x="5082" y="524"/>
                      <a:pt x="3630" y="94"/>
                    </a:cubicBezTo>
                    <a:cubicBezTo>
                      <a:pt x="3427" y="30"/>
                      <a:pt x="3222" y="1"/>
                      <a:pt x="301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" name="Google Shape;582;p8"/>
              <p:cNvSpPr/>
              <p:nvPr/>
            </p:nvSpPr>
            <p:spPr>
              <a:xfrm rot="5400000">
                <a:off x="8117038" y="-17698"/>
                <a:ext cx="397330" cy="922244"/>
              </a:xfrm>
              <a:custGeom>
                <a:avLst/>
                <a:gdLst/>
                <a:ahLst/>
                <a:cxnLst/>
                <a:rect l="l" t="t" r="r" b="b"/>
                <a:pathLst>
                  <a:path w="9760" h="22654" extrusionOk="0">
                    <a:moveTo>
                      <a:pt x="3371" y="1"/>
                    </a:moveTo>
                    <a:cubicBezTo>
                      <a:pt x="3035" y="1"/>
                      <a:pt x="2699" y="44"/>
                      <a:pt x="2367" y="140"/>
                    </a:cubicBezTo>
                    <a:cubicBezTo>
                      <a:pt x="1103" y="490"/>
                      <a:pt x="1" y="1780"/>
                      <a:pt x="270" y="3124"/>
                    </a:cubicBezTo>
                    <a:cubicBezTo>
                      <a:pt x="565" y="4603"/>
                      <a:pt x="1990" y="4845"/>
                      <a:pt x="3227" y="5033"/>
                    </a:cubicBezTo>
                    <a:cubicBezTo>
                      <a:pt x="3308" y="5033"/>
                      <a:pt x="3334" y="5033"/>
                      <a:pt x="3388" y="5060"/>
                    </a:cubicBezTo>
                    <a:cubicBezTo>
                      <a:pt x="7071" y="5813"/>
                      <a:pt x="5243" y="10168"/>
                      <a:pt x="3657" y="12157"/>
                    </a:cubicBezTo>
                    <a:cubicBezTo>
                      <a:pt x="2662" y="13394"/>
                      <a:pt x="1560" y="14604"/>
                      <a:pt x="1076" y="16136"/>
                    </a:cubicBezTo>
                    <a:cubicBezTo>
                      <a:pt x="565" y="17803"/>
                      <a:pt x="1022" y="19685"/>
                      <a:pt x="2098" y="21029"/>
                    </a:cubicBezTo>
                    <a:cubicBezTo>
                      <a:pt x="2474" y="21459"/>
                      <a:pt x="2877" y="21836"/>
                      <a:pt x="3334" y="22131"/>
                    </a:cubicBezTo>
                    <a:lnTo>
                      <a:pt x="3738" y="22346"/>
                    </a:lnTo>
                    <a:cubicBezTo>
                      <a:pt x="4007" y="22373"/>
                      <a:pt x="4275" y="22481"/>
                      <a:pt x="4517" y="22615"/>
                    </a:cubicBezTo>
                    <a:cubicBezTo>
                      <a:pt x="4669" y="22634"/>
                      <a:pt x="4822" y="22653"/>
                      <a:pt x="4983" y="22653"/>
                    </a:cubicBezTo>
                    <a:cubicBezTo>
                      <a:pt x="5050" y="22653"/>
                      <a:pt x="5119" y="22650"/>
                      <a:pt x="5189" y="22642"/>
                    </a:cubicBezTo>
                    <a:cubicBezTo>
                      <a:pt x="5808" y="22588"/>
                      <a:pt x="6453" y="22131"/>
                      <a:pt x="6587" y="21513"/>
                    </a:cubicBezTo>
                    <a:cubicBezTo>
                      <a:pt x="6803" y="20491"/>
                      <a:pt x="5781" y="19712"/>
                      <a:pt x="5270" y="18825"/>
                    </a:cubicBezTo>
                    <a:cubicBezTo>
                      <a:pt x="4464" y="17400"/>
                      <a:pt x="4974" y="15545"/>
                      <a:pt x="5888" y="14174"/>
                    </a:cubicBezTo>
                    <a:cubicBezTo>
                      <a:pt x="6749" y="12803"/>
                      <a:pt x="8012" y="11620"/>
                      <a:pt x="8738" y="10168"/>
                    </a:cubicBezTo>
                    <a:cubicBezTo>
                      <a:pt x="9572" y="8555"/>
                      <a:pt x="9760" y="6646"/>
                      <a:pt x="9249" y="4899"/>
                    </a:cubicBezTo>
                    <a:cubicBezTo>
                      <a:pt x="8738" y="3151"/>
                      <a:pt x="7528" y="1646"/>
                      <a:pt x="5942" y="732"/>
                    </a:cubicBezTo>
                    <a:cubicBezTo>
                      <a:pt x="5143" y="303"/>
                      <a:pt x="4258" y="1"/>
                      <a:pt x="33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583;p8"/>
              <p:cNvSpPr/>
              <p:nvPr/>
            </p:nvSpPr>
            <p:spPr>
              <a:xfrm rot="5400000">
                <a:off x="8537170" y="908058"/>
                <a:ext cx="645783" cy="245115"/>
              </a:xfrm>
              <a:custGeom>
                <a:avLst/>
                <a:gdLst/>
                <a:ahLst/>
                <a:cxnLst/>
                <a:rect l="l" t="t" r="r" b="b"/>
                <a:pathLst>
                  <a:path w="15863" h="6021" extrusionOk="0">
                    <a:moveTo>
                      <a:pt x="11936" y="0"/>
                    </a:moveTo>
                    <a:cubicBezTo>
                      <a:pt x="11820" y="0"/>
                      <a:pt x="11703" y="3"/>
                      <a:pt x="11588" y="7"/>
                    </a:cubicBezTo>
                    <a:cubicBezTo>
                      <a:pt x="10351" y="87"/>
                      <a:pt x="9114" y="383"/>
                      <a:pt x="7958" y="921"/>
                    </a:cubicBezTo>
                    <a:cubicBezTo>
                      <a:pt x="6416" y="1649"/>
                      <a:pt x="3712" y="4068"/>
                      <a:pt x="1549" y="4068"/>
                    </a:cubicBezTo>
                    <a:cubicBezTo>
                      <a:pt x="997" y="4068"/>
                      <a:pt x="481" y="3911"/>
                      <a:pt x="28" y="3528"/>
                    </a:cubicBezTo>
                    <a:lnTo>
                      <a:pt x="1" y="3528"/>
                    </a:lnTo>
                    <a:cubicBezTo>
                      <a:pt x="158" y="5384"/>
                      <a:pt x="1312" y="6020"/>
                      <a:pt x="2704" y="6020"/>
                    </a:cubicBezTo>
                    <a:cubicBezTo>
                      <a:pt x="4175" y="6020"/>
                      <a:pt x="5912" y="5309"/>
                      <a:pt x="7018" y="4577"/>
                    </a:cubicBezTo>
                    <a:cubicBezTo>
                      <a:pt x="8335" y="3717"/>
                      <a:pt x="9679" y="2695"/>
                      <a:pt x="11211" y="2399"/>
                    </a:cubicBezTo>
                    <a:cubicBezTo>
                      <a:pt x="11537" y="2334"/>
                      <a:pt x="11866" y="2303"/>
                      <a:pt x="12194" y="2303"/>
                    </a:cubicBezTo>
                    <a:cubicBezTo>
                      <a:pt x="13358" y="2303"/>
                      <a:pt x="14509" y="2696"/>
                      <a:pt x="15432" y="3367"/>
                    </a:cubicBezTo>
                    <a:lnTo>
                      <a:pt x="15459" y="3340"/>
                    </a:lnTo>
                    <a:cubicBezTo>
                      <a:pt x="15755" y="3071"/>
                      <a:pt x="15862" y="2641"/>
                      <a:pt x="15755" y="2238"/>
                    </a:cubicBezTo>
                    <a:cubicBezTo>
                      <a:pt x="15567" y="1351"/>
                      <a:pt x="14706" y="652"/>
                      <a:pt x="13873" y="302"/>
                    </a:cubicBezTo>
                    <a:cubicBezTo>
                      <a:pt x="13278" y="73"/>
                      <a:pt x="12604" y="0"/>
                      <a:pt x="119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" name="Google Shape;584;p8"/>
              <p:cNvSpPr/>
              <p:nvPr/>
            </p:nvSpPr>
            <p:spPr>
              <a:xfrm rot="5400000">
                <a:off x="8025476" y="-10535"/>
                <a:ext cx="389676" cy="696711"/>
              </a:xfrm>
              <a:custGeom>
                <a:avLst/>
                <a:gdLst/>
                <a:ahLst/>
                <a:cxnLst/>
                <a:rect l="l" t="t" r="r" b="b"/>
                <a:pathLst>
                  <a:path w="9572" h="17114" extrusionOk="0">
                    <a:moveTo>
                      <a:pt x="5915" y="1"/>
                    </a:moveTo>
                    <a:cubicBezTo>
                      <a:pt x="6533" y="377"/>
                      <a:pt x="6668" y="1345"/>
                      <a:pt x="6480" y="2044"/>
                    </a:cubicBezTo>
                    <a:cubicBezTo>
                      <a:pt x="6211" y="3039"/>
                      <a:pt x="5082" y="3791"/>
                      <a:pt x="4329" y="4517"/>
                    </a:cubicBezTo>
                    <a:cubicBezTo>
                      <a:pt x="2501" y="6345"/>
                      <a:pt x="942" y="8496"/>
                      <a:pt x="323" y="10969"/>
                    </a:cubicBezTo>
                    <a:cubicBezTo>
                      <a:pt x="81" y="11991"/>
                      <a:pt x="1" y="13093"/>
                      <a:pt x="269" y="14115"/>
                    </a:cubicBezTo>
                    <a:cubicBezTo>
                      <a:pt x="566" y="15352"/>
                      <a:pt x="1865" y="17113"/>
                      <a:pt x="3328" y="17113"/>
                    </a:cubicBezTo>
                    <a:cubicBezTo>
                      <a:pt x="3455" y="17113"/>
                      <a:pt x="3582" y="17100"/>
                      <a:pt x="3711" y="17072"/>
                    </a:cubicBezTo>
                    <a:cubicBezTo>
                      <a:pt x="4221" y="16965"/>
                      <a:pt x="4652" y="16454"/>
                      <a:pt x="4598" y="15943"/>
                    </a:cubicBezTo>
                    <a:cubicBezTo>
                      <a:pt x="3522" y="14599"/>
                      <a:pt x="3092" y="12717"/>
                      <a:pt x="3576" y="11050"/>
                    </a:cubicBezTo>
                    <a:cubicBezTo>
                      <a:pt x="4060" y="9545"/>
                      <a:pt x="5162" y="8308"/>
                      <a:pt x="6184" y="7071"/>
                    </a:cubicBezTo>
                    <a:cubicBezTo>
                      <a:pt x="7797" y="5109"/>
                      <a:pt x="9571" y="727"/>
                      <a:pt x="59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" name="Google Shape;585;p8"/>
              <p:cNvSpPr/>
              <p:nvPr/>
            </p:nvSpPr>
            <p:spPr>
              <a:xfrm rot="5400000">
                <a:off x="8783118" y="476793"/>
                <a:ext cx="53696" cy="211285"/>
              </a:xfrm>
              <a:custGeom>
                <a:avLst/>
                <a:gdLst/>
                <a:ahLst/>
                <a:cxnLst/>
                <a:rect l="l" t="t" r="r" b="b"/>
                <a:pathLst>
                  <a:path w="1319" h="5190" fill="none" extrusionOk="0">
                    <a:moveTo>
                      <a:pt x="539" y="1"/>
                    </a:moveTo>
                    <a:cubicBezTo>
                      <a:pt x="28" y="780"/>
                      <a:pt x="1" y="1802"/>
                      <a:pt x="216" y="2662"/>
                    </a:cubicBezTo>
                    <a:cubicBezTo>
                      <a:pt x="404" y="3576"/>
                      <a:pt x="834" y="4383"/>
                      <a:pt x="1318" y="5189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" name="Google Shape;586;p8"/>
              <p:cNvSpPr/>
              <p:nvPr/>
            </p:nvSpPr>
            <p:spPr>
              <a:xfrm rot="5400000">
                <a:off x="8583410" y="356958"/>
                <a:ext cx="182788" cy="83211"/>
              </a:xfrm>
              <a:custGeom>
                <a:avLst/>
                <a:gdLst/>
                <a:ahLst/>
                <a:cxnLst/>
                <a:rect l="l" t="t" r="r" b="b"/>
                <a:pathLst>
                  <a:path w="4490" h="2044" fill="none" extrusionOk="0">
                    <a:moveTo>
                      <a:pt x="0" y="431"/>
                    </a:moveTo>
                    <a:cubicBezTo>
                      <a:pt x="780" y="54"/>
                      <a:pt x="1721" y="0"/>
                      <a:pt x="2581" y="296"/>
                    </a:cubicBezTo>
                    <a:cubicBezTo>
                      <a:pt x="3415" y="592"/>
                      <a:pt x="4113" y="1237"/>
                      <a:pt x="4490" y="2044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" name="Google Shape;587;p8"/>
              <p:cNvSpPr/>
              <p:nvPr/>
            </p:nvSpPr>
            <p:spPr>
              <a:xfrm rot="5400000">
                <a:off x="7976837" y="138606"/>
                <a:ext cx="62449" cy="143421"/>
              </a:xfrm>
              <a:custGeom>
                <a:avLst/>
                <a:gdLst/>
                <a:ahLst/>
                <a:cxnLst/>
                <a:rect l="l" t="t" r="r" b="b"/>
                <a:pathLst>
                  <a:path w="1534" h="3523" fill="none" extrusionOk="0">
                    <a:moveTo>
                      <a:pt x="323" y="1"/>
                    </a:moveTo>
                    <a:cubicBezTo>
                      <a:pt x="1" y="1265"/>
                      <a:pt x="512" y="2716"/>
                      <a:pt x="1533" y="3523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" name="Google Shape;588;p8"/>
              <p:cNvSpPr/>
              <p:nvPr/>
            </p:nvSpPr>
            <p:spPr>
              <a:xfrm rot="5400000">
                <a:off x="7958232" y="300595"/>
                <a:ext cx="77715" cy="149976"/>
              </a:xfrm>
              <a:custGeom>
                <a:avLst/>
                <a:gdLst/>
                <a:ahLst/>
                <a:cxnLst/>
                <a:rect l="l" t="t" r="r" b="b"/>
                <a:pathLst>
                  <a:path w="1909" h="3684" fill="none" extrusionOk="0">
                    <a:moveTo>
                      <a:pt x="27" y="0"/>
                    </a:moveTo>
                    <a:cubicBezTo>
                      <a:pt x="0" y="1425"/>
                      <a:pt x="753" y="2877"/>
                      <a:pt x="1909" y="3683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8"/>
              <p:cNvSpPr/>
              <p:nvPr/>
            </p:nvSpPr>
            <p:spPr>
              <a:xfrm rot="5400000">
                <a:off x="8723496" y="1242381"/>
                <a:ext cx="101816" cy="109469"/>
              </a:xfrm>
              <a:custGeom>
                <a:avLst/>
                <a:gdLst/>
                <a:ahLst/>
                <a:cxnLst/>
                <a:rect l="l" t="t" r="r" b="b"/>
                <a:pathLst>
                  <a:path w="2501" h="2689" fill="none" extrusionOk="0">
                    <a:moveTo>
                      <a:pt x="1" y="0"/>
                    </a:moveTo>
                    <a:cubicBezTo>
                      <a:pt x="1210" y="404"/>
                      <a:pt x="2151" y="1452"/>
                      <a:pt x="2501" y="2689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90" name="Google Shape;590;p8"/>
            <p:cNvGrpSpPr/>
            <p:nvPr/>
          </p:nvGrpSpPr>
          <p:grpSpPr>
            <a:xfrm rot="-267877">
              <a:off x="8132812" y="578394"/>
              <a:ext cx="424176" cy="491025"/>
              <a:chOff x="8161487" y="589836"/>
              <a:chExt cx="415861" cy="481399"/>
            </a:xfrm>
          </p:grpSpPr>
          <p:sp>
            <p:nvSpPr>
              <p:cNvPr id="591" name="Google Shape;591;p8"/>
              <p:cNvSpPr/>
              <p:nvPr/>
            </p:nvSpPr>
            <p:spPr>
              <a:xfrm rot="5400000">
                <a:off x="8331928" y="825815"/>
                <a:ext cx="339318" cy="151523"/>
              </a:xfrm>
              <a:custGeom>
                <a:avLst/>
                <a:gdLst/>
                <a:ahLst/>
                <a:cxnLst/>
                <a:rect l="l" t="t" r="r" b="b"/>
                <a:pathLst>
                  <a:path w="8335" h="3722" extrusionOk="0">
                    <a:moveTo>
                      <a:pt x="6772" y="1"/>
                    </a:moveTo>
                    <a:cubicBezTo>
                      <a:pt x="6552" y="1"/>
                      <a:pt x="6333" y="27"/>
                      <a:pt x="6130" y="71"/>
                    </a:cubicBezTo>
                    <a:cubicBezTo>
                      <a:pt x="5189" y="233"/>
                      <a:pt x="4329" y="663"/>
                      <a:pt x="3442" y="958"/>
                    </a:cubicBezTo>
                    <a:cubicBezTo>
                      <a:pt x="2850" y="1156"/>
                      <a:pt x="2187" y="1371"/>
                      <a:pt x="1540" y="1371"/>
                    </a:cubicBezTo>
                    <a:cubicBezTo>
                      <a:pt x="1393" y="1371"/>
                      <a:pt x="1247" y="1360"/>
                      <a:pt x="1103" y="1335"/>
                    </a:cubicBezTo>
                    <a:cubicBezTo>
                      <a:pt x="927" y="1300"/>
                      <a:pt x="752" y="1207"/>
                      <a:pt x="591" y="1207"/>
                    </a:cubicBezTo>
                    <a:cubicBezTo>
                      <a:pt x="506" y="1207"/>
                      <a:pt x="425" y="1233"/>
                      <a:pt x="350" y="1308"/>
                    </a:cubicBezTo>
                    <a:cubicBezTo>
                      <a:pt x="1" y="1550"/>
                      <a:pt x="216" y="1980"/>
                      <a:pt x="404" y="2222"/>
                    </a:cubicBezTo>
                    <a:cubicBezTo>
                      <a:pt x="834" y="2706"/>
                      <a:pt x="1453" y="3055"/>
                      <a:pt x="2044" y="3297"/>
                    </a:cubicBezTo>
                    <a:cubicBezTo>
                      <a:pt x="2808" y="3569"/>
                      <a:pt x="3624" y="3721"/>
                      <a:pt x="4425" y="3721"/>
                    </a:cubicBezTo>
                    <a:cubicBezTo>
                      <a:pt x="5371" y="3721"/>
                      <a:pt x="6298" y="3509"/>
                      <a:pt x="7098" y="3029"/>
                    </a:cubicBezTo>
                    <a:cubicBezTo>
                      <a:pt x="7528" y="2760"/>
                      <a:pt x="7932" y="2383"/>
                      <a:pt x="8147" y="1899"/>
                    </a:cubicBezTo>
                    <a:cubicBezTo>
                      <a:pt x="8335" y="1442"/>
                      <a:pt x="8308" y="824"/>
                      <a:pt x="7958" y="421"/>
                    </a:cubicBezTo>
                    <a:cubicBezTo>
                      <a:pt x="7669" y="113"/>
                      <a:pt x="7222" y="1"/>
                      <a:pt x="67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" name="Google Shape;592;p8"/>
              <p:cNvSpPr/>
              <p:nvPr/>
            </p:nvSpPr>
            <p:spPr>
              <a:xfrm rot="5400000">
                <a:off x="8235559" y="515764"/>
                <a:ext cx="178432" cy="326576"/>
              </a:xfrm>
              <a:custGeom>
                <a:avLst/>
                <a:gdLst/>
                <a:ahLst/>
                <a:cxnLst/>
                <a:rect l="l" t="t" r="r" b="b"/>
                <a:pathLst>
                  <a:path w="4383" h="8022" extrusionOk="0">
                    <a:moveTo>
                      <a:pt x="2441" y="1"/>
                    </a:moveTo>
                    <a:cubicBezTo>
                      <a:pt x="2337" y="1"/>
                      <a:pt x="2237" y="37"/>
                      <a:pt x="2151" y="132"/>
                    </a:cubicBezTo>
                    <a:cubicBezTo>
                      <a:pt x="1936" y="374"/>
                      <a:pt x="2097" y="643"/>
                      <a:pt x="2097" y="912"/>
                    </a:cubicBezTo>
                    <a:cubicBezTo>
                      <a:pt x="2151" y="1691"/>
                      <a:pt x="1828" y="2525"/>
                      <a:pt x="1479" y="3197"/>
                    </a:cubicBezTo>
                    <a:cubicBezTo>
                      <a:pt x="1049" y="4030"/>
                      <a:pt x="592" y="4837"/>
                      <a:pt x="269" y="5751"/>
                    </a:cubicBezTo>
                    <a:cubicBezTo>
                      <a:pt x="81" y="6396"/>
                      <a:pt x="0" y="7149"/>
                      <a:pt x="457" y="7633"/>
                    </a:cubicBezTo>
                    <a:cubicBezTo>
                      <a:pt x="678" y="7909"/>
                      <a:pt x="1038" y="8021"/>
                      <a:pt x="1399" y="8021"/>
                    </a:cubicBezTo>
                    <a:cubicBezTo>
                      <a:pt x="1564" y="8021"/>
                      <a:pt x="1730" y="7998"/>
                      <a:pt x="1882" y="7955"/>
                    </a:cubicBezTo>
                    <a:cubicBezTo>
                      <a:pt x="2393" y="7821"/>
                      <a:pt x="2796" y="7472"/>
                      <a:pt x="3146" y="7068"/>
                    </a:cubicBezTo>
                    <a:cubicBezTo>
                      <a:pt x="4221" y="5670"/>
                      <a:pt x="4382" y="3762"/>
                      <a:pt x="3952" y="2095"/>
                    </a:cubicBezTo>
                    <a:cubicBezTo>
                      <a:pt x="3764" y="1450"/>
                      <a:pt x="3495" y="804"/>
                      <a:pt x="3065" y="294"/>
                    </a:cubicBezTo>
                    <a:cubicBezTo>
                      <a:pt x="2901" y="166"/>
                      <a:pt x="2662" y="1"/>
                      <a:pt x="24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" name="Google Shape;593;p8"/>
              <p:cNvSpPr/>
              <p:nvPr/>
            </p:nvSpPr>
            <p:spPr>
              <a:xfrm rot="5400000">
                <a:off x="8425580" y="924561"/>
                <a:ext cx="136826" cy="47101"/>
              </a:xfrm>
              <a:custGeom>
                <a:avLst/>
                <a:gdLst/>
                <a:ahLst/>
                <a:cxnLst/>
                <a:rect l="l" t="t" r="r" b="b"/>
                <a:pathLst>
                  <a:path w="3361" h="1157" fill="none" extrusionOk="0">
                    <a:moveTo>
                      <a:pt x="0" y="807"/>
                    </a:moveTo>
                    <a:cubicBezTo>
                      <a:pt x="1129" y="1156"/>
                      <a:pt x="2447" y="807"/>
                      <a:pt x="3361" y="0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" name="Google Shape;594;p8"/>
              <p:cNvSpPr/>
              <p:nvPr/>
            </p:nvSpPr>
            <p:spPr>
              <a:xfrm rot="5400000">
                <a:off x="8268144" y="629245"/>
                <a:ext cx="49300" cy="121519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2985" fill="none" extrusionOk="0">
                    <a:moveTo>
                      <a:pt x="1156" y="1"/>
                    </a:moveTo>
                    <a:cubicBezTo>
                      <a:pt x="1210" y="1103"/>
                      <a:pt x="780" y="2205"/>
                      <a:pt x="0" y="2985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95" name="Google Shape;595;p8"/>
            <p:cNvGrpSpPr/>
            <p:nvPr/>
          </p:nvGrpSpPr>
          <p:grpSpPr>
            <a:xfrm rot="-267877">
              <a:off x="7815006" y="110659"/>
              <a:ext cx="1150594" cy="1300582"/>
              <a:chOff x="7854581" y="142982"/>
              <a:chExt cx="1128039" cy="1275086"/>
            </a:xfrm>
          </p:grpSpPr>
          <p:sp>
            <p:nvSpPr>
              <p:cNvPr id="596" name="Google Shape;596;p8"/>
              <p:cNvSpPr/>
              <p:nvPr/>
            </p:nvSpPr>
            <p:spPr>
              <a:xfrm rot="5400000">
                <a:off x="8314629" y="756388"/>
                <a:ext cx="927048" cy="396312"/>
              </a:xfrm>
              <a:custGeom>
                <a:avLst/>
                <a:gdLst/>
                <a:ahLst/>
                <a:cxnLst/>
                <a:rect l="l" t="t" r="r" b="b"/>
                <a:pathLst>
                  <a:path w="22772" h="9735" extrusionOk="0">
                    <a:moveTo>
                      <a:pt x="3017" y="1"/>
                    </a:moveTo>
                    <a:cubicBezTo>
                      <a:pt x="1923" y="1"/>
                      <a:pt x="870" y="848"/>
                      <a:pt x="485" y="1868"/>
                    </a:cubicBezTo>
                    <a:cubicBezTo>
                      <a:pt x="1" y="3051"/>
                      <a:pt x="216" y="4368"/>
                      <a:pt x="727" y="5497"/>
                    </a:cubicBezTo>
                    <a:cubicBezTo>
                      <a:pt x="1452" y="7191"/>
                      <a:pt x="2877" y="8535"/>
                      <a:pt x="4544" y="9207"/>
                    </a:cubicBezTo>
                    <a:cubicBezTo>
                      <a:pt x="5399" y="9560"/>
                      <a:pt x="6316" y="9735"/>
                      <a:pt x="7232" y="9735"/>
                    </a:cubicBezTo>
                    <a:cubicBezTo>
                      <a:pt x="8131" y="9735"/>
                      <a:pt x="9029" y="9567"/>
                      <a:pt x="9867" y="9234"/>
                    </a:cubicBezTo>
                    <a:cubicBezTo>
                      <a:pt x="11400" y="8616"/>
                      <a:pt x="12690" y="7514"/>
                      <a:pt x="14115" y="6788"/>
                    </a:cubicBezTo>
                    <a:cubicBezTo>
                      <a:pt x="14936" y="6362"/>
                      <a:pt x="15894" y="6074"/>
                      <a:pt x="16815" y="6074"/>
                    </a:cubicBezTo>
                    <a:cubicBezTo>
                      <a:pt x="17523" y="6074"/>
                      <a:pt x="18208" y="6244"/>
                      <a:pt x="18793" y="6653"/>
                    </a:cubicBezTo>
                    <a:cubicBezTo>
                      <a:pt x="19587" y="7191"/>
                      <a:pt x="20235" y="8193"/>
                      <a:pt x="21201" y="8193"/>
                    </a:cubicBezTo>
                    <a:cubicBezTo>
                      <a:pt x="21249" y="8193"/>
                      <a:pt x="21297" y="8191"/>
                      <a:pt x="21347" y="8186"/>
                    </a:cubicBezTo>
                    <a:cubicBezTo>
                      <a:pt x="21992" y="8132"/>
                      <a:pt x="22503" y="7540"/>
                      <a:pt x="22637" y="6922"/>
                    </a:cubicBezTo>
                    <a:cubicBezTo>
                      <a:pt x="22772" y="6304"/>
                      <a:pt x="22556" y="5632"/>
                      <a:pt x="22288" y="5067"/>
                    </a:cubicBezTo>
                    <a:cubicBezTo>
                      <a:pt x="21911" y="4368"/>
                      <a:pt x="21374" y="3723"/>
                      <a:pt x="20675" y="3158"/>
                    </a:cubicBezTo>
                    <a:cubicBezTo>
                      <a:pt x="19730" y="2465"/>
                      <a:pt x="18588" y="2068"/>
                      <a:pt x="17441" y="2068"/>
                    </a:cubicBezTo>
                    <a:cubicBezTo>
                      <a:pt x="17120" y="2068"/>
                      <a:pt x="16798" y="2099"/>
                      <a:pt x="16481" y="2164"/>
                    </a:cubicBezTo>
                    <a:cubicBezTo>
                      <a:pt x="14921" y="2513"/>
                      <a:pt x="13631" y="3481"/>
                      <a:pt x="12287" y="4368"/>
                    </a:cubicBezTo>
                    <a:cubicBezTo>
                      <a:pt x="11195" y="5087"/>
                      <a:pt x="9457" y="5791"/>
                      <a:pt x="7978" y="5791"/>
                    </a:cubicBezTo>
                    <a:cubicBezTo>
                      <a:pt x="6580" y="5791"/>
                      <a:pt x="5413" y="5162"/>
                      <a:pt x="5243" y="3320"/>
                    </a:cubicBezTo>
                    <a:lnTo>
                      <a:pt x="5243" y="3212"/>
                    </a:lnTo>
                    <a:cubicBezTo>
                      <a:pt x="5189" y="1975"/>
                      <a:pt x="5082" y="524"/>
                      <a:pt x="3630" y="94"/>
                    </a:cubicBezTo>
                    <a:cubicBezTo>
                      <a:pt x="3427" y="30"/>
                      <a:pt x="3222" y="1"/>
                      <a:pt x="301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" name="Google Shape;597;p8"/>
              <p:cNvSpPr/>
              <p:nvPr/>
            </p:nvSpPr>
            <p:spPr>
              <a:xfrm rot="5400000">
                <a:off x="8117038" y="-17698"/>
                <a:ext cx="397330" cy="922244"/>
              </a:xfrm>
              <a:custGeom>
                <a:avLst/>
                <a:gdLst/>
                <a:ahLst/>
                <a:cxnLst/>
                <a:rect l="l" t="t" r="r" b="b"/>
                <a:pathLst>
                  <a:path w="9760" h="22654" extrusionOk="0">
                    <a:moveTo>
                      <a:pt x="3371" y="1"/>
                    </a:moveTo>
                    <a:cubicBezTo>
                      <a:pt x="3035" y="1"/>
                      <a:pt x="2699" y="44"/>
                      <a:pt x="2367" y="140"/>
                    </a:cubicBezTo>
                    <a:cubicBezTo>
                      <a:pt x="1103" y="490"/>
                      <a:pt x="1" y="1780"/>
                      <a:pt x="270" y="3124"/>
                    </a:cubicBezTo>
                    <a:cubicBezTo>
                      <a:pt x="565" y="4603"/>
                      <a:pt x="1990" y="4845"/>
                      <a:pt x="3227" y="5033"/>
                    </a:cubicBezTo>
                    <a:cubicBezTo>
                      <a:pt x="3308" y="5033"/>
                      <a:pt x="3334" y="5033"/>
                      <a:pt x="3388" y="5060"/>
                    </a:cubicBezTo>
                    <a:cubicBezTo>
                      <a:pt x="7071" y="5813"/>
                      <a:pt x="5243" y="10168"/>
                      <a:pt x="3657" y="12157"/>
                    </a:cubicBezTo>
                    <a:cubicBezTo>
                      <a:pt x="2662" y="13394"/>
                      <a:pt x="1560" y="14604"/>
                      <a:pt x="1076" y="16136"/>
                    </a:cubicBezTo>
                    <a:cubicBezTo>
                      <a:pt x="565" y="17803"/>
                      <a:pt x="1022" y="19685"/>
                      <a:pt x="2098" y="21029"/>
                    </a:cubicBezTo>
                    <a:cubicBezTo>
                      <a:pt x="2474" y="21459"/>
                      <a:pt x="2877" y="21836"/>
                      <a:pt x="3334" y="22131"/>
                    </a:cubicBezTo>
                    <a:lnTo>
                      <a:pt x="3738" y="22346"/>
                    </a:lnTo>
                    <a:cubicBezTo>
                      <a:pt x="4007" y="22373"/>
                      <a:pt x="4275" y="22481"/>
                      <a:pt x="4517" y="22615"/>
                    </a:cubicBezTo>
                    <a:cubicBezTo>
                      <a:pt x="4669" y="22634"/>
                      <a:pt x="4822" y="22653"/>
                      <a:pt x="4983" y="22653"/>
                    </a:cubicBezTo>
                    <a:cubicBezTo>
                      <a:pt x="5050" y="22653"/>
                      <a:pt x="5119" y="22650"/>
                      <a:pt x="5189" y="22642"/>
                    </a:cubicBezTo>
                    <a:cubicBezTo>
                      <a:pt x="5808" y="22588"/>
                      <a:pt x="6453" y="22131"/>
                      <a:pt x="6587" y="21513"/>
                    </a:cubicBezTo>
                    <a:cubicBezTo>
                      <a:pt x="6803" y="20491"/>
                      <a:pt x="5781" y="19712"/>
                      <a:pt x="5270" y="18825"/>
                    </a:cubicBezTo>
                    <a:cubicBezTo>
                      <a:pt x="4464" y="17400"/>
                      <a:pt x="4974" y="15545"/>
                      <a:pt x="5888" y="14174"/>
                    </a:cubicBezTo>
                    <a:cubicBezTo>
                      <a:pt x="6749" y="12803"/>
                      <a:pt x="8012" y="11620"/>
                      <a:pt x="8738" y="10168"/>
                    </a:cubicBezTo>
                    <a:cubicBezTo>
                      <a:pt x="9572" y="8555"/>
                      <a:pt x="9760" y="6646"/>
                      <a:pt x="9249" y="4899"/>
                    </a:cubicBezTo>
                    <a:cubicBezTo>
                      <a:pt x="8738" y="3151"/>
                      <a:pt x="7528" y="1646"/>
                      <a:pt x="5942" y="732"/>
                    </a:cubicBezTo>
                    <a:cubicBezTo>
                      <a:pt x="5143" y="303"/>
                      <a:pt x="4258" y="1"/>
                      <a:pt x="33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" name="Google Shape;598;p8"/>
              <p:cNvSpPr/>
              <p:nvPr/>
            </p:nvSpPr>
            <p:spPr>
              <a:xfrm rot="5400000">
                <a:off x="8537170" y="908058"/>
                <a:ext cx="645783" cy="245115"/>
              </a:xfrm>
              <a:custGeom>
                <a:avLst/>
                <a:gdLst/>
                <a:ahLst/>
                <a:cxnLst/>
                <a:rect l="l" t="t" r="r" b="b"/>
                <a:pathLst>
                  <a:path w="15863" h="6021" extrusionOk="0">
                    <a:moveTo>
                      <a:pt x="11936" y="0"/>
                    </a:moveTo>
                    <a:cubicBezTo>
                      <a:pt x="11820" y="0"/>
                      <a:pt x="11703" y="3"/>
                      <a:pt x="11588" y="7"/>
                    </a:cubicBezTo>
                    <a:cubicBezTo>
                      <a:pt x="10351" y="87"/>
                      <a:pt x="9114" y="383"/>
                      <a:pt x="7958" y="921"/>
                    </a:cubicBezTo>
                    <a:cubicBezTo>
                      <a:pt x="6416" y="1649"/>
                      <a:pt x="3712" y="4068"/>
                      <a:pt x="1549" y="4068"/>
                    </a:cubicBezTo>
                    <a:cubicBezTo>
                      <a:pt x="997" y="4068"/>
                      <a:pt x="481" y="3911"/>
                      <a:pt x="28" y="3528"/>
                    </a:cubicBezTo>
                    <a:lnTo>
                      <a:pt x="1" y="3528"/>
                    </a:lnTo>
                    <a:cubicBezTo>
                      <a:pt x="158" y="5384"/>
                      <a:pt x="1312" y="6020"/>
                      <a:pt x="2704" y="6020"/>
                    </a:cubicBezTo>
                    <a:cubicBezTo>
                      <a:pt x="4175" y="6020"/>
                      <a:pt x="5912" y="5309"/>
                      <a:pt x="7018" y="4577"/>
                    </a:cubicBezTo>
                    <a:cubicBezTo>
                      <a:pt x="8335" y="3717"/>
                      <a:pt x="9679" y="2695"/>
                      <a:pt x="11211" y="2399"/>
                    </a:cubicBezTo>
                    <a:cubicBezTo>
                      <a:pt x="11537" y="2334"/>
                      <a:pt x="11866" y="2303"/>
                      <a:pt x="12194" y="2303"/>
                    </a:cubicBezTo>
                    <a:cubicBezTo>
                      <a:pt x="13358" y="2303"/>
                      <a:pt x="14509" y="2696"/>
                      <a:pt x="15432" y="3367"/>
                    </a:cubicBezTo>
                    <a:lnTo>
                      <a:pt x="15459" y="3340"/>
                    </a:lnTo>
                    <a:cubicBezTo>
                      <a:pt x="15755" y="3071"/>
                      <a:pt x="15862" y="2641"/>
                      <a:pt x="15755" y="2238"/>
                    </a:cubicBezTo>
                    <a:cubicBezTo>
                      <a:pt x="15567" y="1351"/>
                      <a:pt x="14706" y="652"/>
                      <a:pt x="13873" y="302"/>
                    </a:cubicBezTo>
                    <a:cubicBezTo>
                      <a:pt x="13278" y="73"/>
                      <a:pt x="12604" y="0"/>
                      <a:pt x="119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" name="Google Shape;599;p8"/>
              <p:cNvSpPr/>
              <p:nvPr/>
            </p:nvSpPr>
            <p:spPr>
              <a:xfrm rot="5400000">
                <a:off x="8025476" y="-10535"/>
                <a:ext cx="389676" cy="696711"/>
              </a:xfrm>
              <a:custGeom>
                <a:avLst/>
                <a:gdLst/>
                <a:ahLst/>
                <a:cxnLst/>
                <a:rect l="l" t="t" r="r" b="b"/>
                <a:pathLst>
                  <a:path w="9572" h="17114" extrusionOk="0">
                    <a:moveTo>
                      <a:pt x="5915" y="1"/>
                    </a:moveTo>
                    <a:cubicBezTo>
                      <a:pt x="6533" y="377"/>
                      <a:pt x="6668" y="1345"/>
                      <a:pt x="6480" y="2044"/>
                    </a:cubicBezTo>
                    <a:cubicBezTo>
                      <a:pt x="6211" y="3039"/>
                      <a:pt x="5082" y="3791"/>
                      <a:pt x="4329" y="4517"/>
                    </a:cubicBezTo>
                    <a:cubicBezTo>
                      <a:pt x="2501" y="6345"/>
                      <a:pt x="942" y="8496"/>
                      <a:pt x="323" y="10969"/>
                    </a:cubicBezTo>
                    <a:cubicBezTo>
                      <a:pt x="81" y="11991"/>
                      <a:pt x="1" y="13093"/>
                      <a:pt x="269" y="14115"/>
                    </a:cubicBezTo>
                    <a:cubicBezTo>
                      <a:pt x="566" y="15352"/>
                      <a:pt x="1865" y="17113"/>
                      <a:pt x="3328" y="17113"/>
                    </a:cubicBezTo>
                    <a:cubicBezTo>
                      <a:pt x="3455" y="17113"/>
                      <a:pt x="3582" y="17100"/>
                      <a:pt x="3711" y="17072"/>
                    </a:cubicBezTo>
                    <a:cubicBezTo>
                      <a:pt x="4221" y="16965"/>
                      <a:pt x="4652" y="16454"/>
                      <a:pt x="4598" y="15943"/>
                    </a:cubicBezTo>
                    <a:cubicBezTo>
                      <a:pt x="3522" y="14599"/>
                      <a:pt x="3092" y="12717"/>
                      <a:pt x="3576" y="11050"/>
                    </a:cubicBezTo>
                    <a:cubicBezTo>
                      <a:pt x="4060" y="9545"/>
                      <a:pt x="5162" y="8308"/>
                      <a:pt x="6184" y="7071"/>
                    </a:cubicBezTo>
                    <a:cubicBezTo>
                      <a:pt x="7797" y="5109"/>
                      <a:pt x="9571" y="727"/>
                      <a:pt x="59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" name="Google Shape;600;p8"/>
              <p:cNvSpPr/>
              <p:nvPr/>
            </p:nvSpPr>
            <p:spPr>
              <a:xfrm rot="5400000">
                <a:off x="8783118" y="476793"/>
                <a:ext cx="53696" cy="211285"/>
              </a:xfrm>
              <a:custGeom>
                <a:avLst/>
                <a:gdLst/>
                <a:ahLst/>
                <a:cxnLst/>
                <a:rect l="l" t="t" r="r" b="b"/>
                <a:pathLst>
                  <a:path w="1319" h="5190" fill="none" extrusionOk="0">
                    <a:moveTo>
                      <a:pt x="539" y="1"/>
                    </a:moveTo>
                    <a:cubicBezTo>
                      <a:pt x="28" y="780"/>
                      <a:pt x="1" y="1802"/>
                      <a:pt x="216" y="2662"/>
                    </a:cubicBezTo>
                    <a:cubicBezTo>
                      <a:pt x="404" y="3576"/>
                      <a:pt x="834" y="4383"/>
                      <a:pt x="1318" y="5189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" name="Google Shape;601;p8"/>
              <p:cNvSpPr/>
              <p:nvPr/>
            </p:nvSpPr>
            <p:spPr>
              <a:xfrm rot="5400000">
                <a:off x="8583410" y="356958"/>
                <a:ext cx="182788" cy="83211"/>
              </a:xfrm>
              <a:custGeom>
                <a:avLst/>
                <a:gdLst/>
                <a:ahLst/>
                <a:cxnLst/>
                <a:rect l="l" t="t" r="r" b="b"/>
                <a:pathLst>
                  <a:path w="4490" h="2044" fill="none" extrusionOk="0">
                    <a:moveTo>
                      <a:pt x="0" y="431"/>
                    </a:moveTo>
                    <a:cubicBezTo>
                      <a:pt x="780" y="54"/>
                      <a:pt x="1721" y="0"/>
                      <a:pt x="2581" y="296"/>
                    </a:cubicBezTo>
                    <a:cubicBezTo>
                      <a:pt x="3415" y="592"/>
                      <a:pt x="4113" y="1237"/>
                      <a:pt x="4490" y="2044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2" name="Google Shape;602;p8"/>
              <p:cNvSpPr/>
              <p:nvPr/>
            </p:nvSpPr>
            <p:spPr>
              <a:xfrm rot="5400000">
                <a:off x="7976837" y="138606"/>
                <a:ext cx="62449" cy="143421"/>
              </a:xfrm>
              <a:custGeom>
                <a:avLst/>
                <a:gdLst/>
                <a:ahLst/>
                <a:cxnLst/>
                <a:rect l="l" t="t" r="r" b="b"/>
                <a:pathLst>
                  <a:path w="1534" h="3523" fill="none" extrusionOk="0">
                    <a:moveTo>
                      <a:pt x="323" y="1"/>
                    </a:moveTo>
                    <a:cubicBezTo>
                      <a:pt x="1" y="1265"/>
                      <a:pt x="512" y="2716"/>
                      <a:pt x="1533" y="3523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3" name="Google Shape;603;p8"/>
              <p:cNvSpPr/>
              <p:nvPr/>
            </p:nvSpPr>
            <p:spPr>
              <a:xfrm rot="5400000">
                <a:off x="7958232" y="300595"/>
                <a:ext cx="77715" cy="149976"/>
              </a:xfrm>
              <a:custGeom>
                <a:avLst/>
                <a:gdLst/>
                <a:ahLst/>
                <a:cxnLst/>
                <a:rect l="l" t="t" r="r" b="b"/>
                <a:pathLst>
                  <a:path w="1909" h="3684" fill="none" extrusionOk="0">
                    <a:moveTo>
                      <a:pt x="27" y="0"/>
                    </a:moveTo>
                    <a:cubicBezTo>
                      <a:pt x="0" y="1425"/>
                      <a:pt x="753" y="2877"/>
                      <a:pt x="1909" y="3683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" name="Google Shape;604;p8"/>
              <p:cNvSpPr/>
              <p:nvPr/>
            </p:nvSpPr>
            <p:spPr>
              <a:xfrm rot="5400000">
                <a:off x="8723496" y="1242381"/>
                <a:ext cx="101816" cy="109469"/>
              </a:xfrm>
              <a:custGeom>
                <a:avLst/>
                <a:gdLst/>
                <a:ahLst/>
                <a:cxnLst/>
                <a:rect l="l" t="t" r="r" b="b"/>
                <a:pathLst>
                  <a:path w="2501" h="2689" fill="none" extrusionOk="0">
                    <a:moveTo>
                      <a:pt x="1" y="0"/>
                    </a:moveTo>
                    <a:cubicBezTo>
                      <a:pt x="1210" y="404"/>
                      <a:pt x="2151" y="1452"/>
                      <a:pt x="2501" y="2689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05" name="Google Shape;605;p8"/>
          <p:cNvSpPr txBox="1">
            <a:spLocks noGrp="1"/>
          </p:cNvSpPr>
          <p:nvPr>
            <p:ph type="title"/>
          </p:nvPr>
        </p:nvSpPr>
        <p:spPr>
          <a:xfrm>
            <a:off x="1683000" y="1243250"/>
            <a:ext cx="5778000" cy="265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200"/>
              <a:buNone/>
              <a:defRPr sz="82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9"/>
          <p:cNvSpPr/>
          <p:nvPr/>
        </p:nvSpPr>
        <p:spPr>
          <a:xfrm>
            <a:off x="45001" y="44700"/>
            <a:ext cx="9054000" cy="50541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" name="Google Shape;608;p9"/>
          <p:cNvSpPr/>
          <p:nvPr/>
        </p:nvSpPr>
        <p:spPr>
          <a:xfrm>
            <a:off x="44999" y="44647"/>
            <a:ext cx="9053306" cy="5054207"/>
          </a:xfrm>
          <a:custGeom>
            <a:avLst/>
            <a:gdLst/>
            <a:ahLst/>
            <a:cxnLst/>
            <a:rect l="l" t="t" r="r" b="b"/>
            <a:pathLst>
              <a:path w="285751" h="160770" extrusionOk="0">
                <a:moveTo>
                  <a:pt x="0" y="0"/>
                </a:moveTo>
                <a:lnTo>
                  <a:pt x="0" y="21669"/>
                </a:lnTo>
                <a:lnTo>
                  <a:pt x="141839" y="160258"/>
                </a:lnTo>
                <a:cubicBezTo>
                  <a:pt x="141839" y="160270"/>
                  <a:pt x="141863" y="160305"/>
                  <a:pt x="141899" y="160341"/>
                </a:cubicBezTo>
                <a:cubicBezTo>
                  <a:pt x="141851" y="160317"/>
                  <a:pt x="141816" y="160305"/>
                  <a:pt x="141804" y="160305"/>
                </a:cubicBezTo>
                <a:lnTo>
                  <a:pt x="0" y="49066"/>
                </a:lnTo>
                <a:lnTo>
                  <a:pt x="0" y="72187"/>
                </a:lnTo>
                <a:lnTo>
                  <a:pt x="141780" y="160329"/>
                </a:lnTo>
                <a:cubicBezTo>
                  <a:pt x="141792" y="160341"/>
                  <a:pt x="141804" y="160377"/>
                  <a:pt x="141851" y="160413"/>
                </a:cubicBezTo>
                <a:cubicBezTo>
                  <a:pt x="141804" y="160389"/>
                  <a:pt x="141780" y="160389"/>
                  <a:pt x="141756" y="160389"/>
                </a:cubicBezTo>
                <a:lnTo>
                  <a:pt x="0" y="92392"/>
                </a:lnTo>
                <a:lnTo>
                  <a:pt x="0" y="110621"/>
                </a:lnTo>
                <a:lnTo>
                  <a:pt x="141744" y="160436"/>
                </a:lnTo>
                <a:cubicBezTo>
                  <a:pt x="141756" y="160448"/>
                  <a:pt x="141792" y="160472"/>
                  <a:pt x="141839" y="160496"/>
                </a:cubicBezTo>
                <a:lnTo>
                  <a:pt x="141732" y="160496"/>
                </a:lnTo>
                <a:lnTo>
                  <a:pt x="0" y="127516"/>
                </a:lnTo>
                <a:lnTo>
                  <a:pt x="0" y="143530"/>
                </a:lnTo>
                <a:lnTo>
                  <a:pt x="141720" y="160555"/>
                </a:lnTo>
                <a:cubicBezTo>
                  <a:pt x="141732" y="160555"/>
                  <a:pt x="141756" y="160567"/>
                  <a:pt x="141804" y="160591"/>
                </a:cubicBezTo>
                <a:cubicBezTo>
                  <a:pt x="141744" y="160603"/>
                  <a:pt x="141697" y="160603"/>
                  <a:pt x="141685" y="160615"/>
                </a:cubicBezTo>
                <a:lnTo>
                  <a:pt x="0" y="159079"/>
                </a:lnTo>
                <a:lnTo>
                  <a:pt x="0" y="160746"/>
                </a:lnTo>
                <a:lnTo>
                  <a:pt x="141018" y="160746"/>
                </a:lnTo>
                <a:lnTo>
                  <a:pt x="141697" y="160686"/>
                </a:lnTo>
                <a:cubicBezTo>
                  <a:pt x="141720" y="160686"/>
                  <a:pt x="141756" y="160710"/>
                  <a:pt x="141816" y="160710"/>
                </a:cubicBezTo>
                <a:cubicBezTo>
                  <a:pt x="141780" y="160722"/>
                  <a:pt x="141744" y="160734"/>
                  <a:pt x="141732" y="160746"/>
                </a:cubicBezTo>
                <a:lnTo>
                  <a:pt x="141661" y="160758"/>
                </a:lnTo>
                <a:lnTo>
                  <a:pt x="142744" y="160758"/>
                </a:lnTo>
                <a:lnTo>
                  <a:pt x="142649" y="160746"/>
                </a:lnTo>
                <a:cubicBezTo>
                  <a:pt x="142637" y="160734"/>
                  <a:pt x="142613" y="160734"/>
                  <a:pt x="142578" y="160722"/>
                </a:cubicBezTo>
                <a:cubicBezTo>
                  <a:pt x="142649" y="160722"/>
                  <a:pt x="142697" y="160722"/>
                  <a:pt x="142709" y="160710"/>
                </a:cubicBezTo>
                <a:lnTo>
                  <a:pt x="143280" y="160770"/>
                </a:lnTo>
                <a:lnTo>
                  <a:pt x="285750" y="160770"/>
                </a:lnTo>
                <a:lnTo>
                  <a:pt x="285750" y="160651"/>
                </a:lnTo>
                <a:lnTo>
                  <a:pt x="142685" y="160615"/>
                </a:lnTo>
                <a:cubicBezTo>
                  <a:pt x="142649" y="160615"/>
                  <a:pt x="142625" y="160603"/>
                  <a:pt x="142590" y="160603"/>
                </a:cubicBezTo>
                <a:cubicBezTo>
                  <a:pt x="142625" y="160591"/>
                  <a:pt x="142649" y="160591"/>
                  <a:pt x="142673" y="160567"/>
                </a:cubicBezTo>
                <a:lnTo>
                  <a:pt x="285738" y="148280"/>
                </a:lnTo>
                <a:lnTo>
                  <a:pt x="285738" y="132385"/>
                </a:lnTo>
                <a:lnTo>
                  <a:pt x="142697" y="160508"/>
                </a:lnTo>
                <a:lnTo>
                  <a:pt x="142578" y="160508"/>
                </a:lnTo>
                <a:cubicBezTo>
                  <a:pt x="142601" y="160496"/>
                  <a:pt x="142637" y="160484"/>
                  <a:pt x="142649" y="160472"/>
                </a:cubicBezTo>
                <a:lnTo>
                  <a:pt x="285750" y="115740"/>
                </a:lnTo>
                <a:lnTo>
                  <a:pt x="285750" y="97929"/>
                </a:lnTo>
                <a:lnTo>
                  <a:pt x="142673" y="160424"/>
                </a:lnTo>
                <a:cubicBezTo>
                  <a:pt x="142649" y="160424"/>
                  <a:pt x="142613" y="160436"/>
                  <a:pt x="142554" y="160448"/>
                </a:cubicBezTo>
                <a:cubicBezTo>
                  <a:pt x="142578" y="160436"/>
                  <a:pt x="142590" y="160413"/>
                  <a:pt x="142613" y="160389"/>
                </a:cubicBezTo>
                <a:lnTo>
                  <a:pt x="285750" y="78355"/>
                </a:lnTo>
                <a:lnTo>
                  <a:pt x="285750" y="56185"/>
                </a:lnTo>
                <a:lnTo>
                  <a:pt x="142625" y="160305"/>
                </a:lnTo>
                <a:cubicBezTo>
                  <a:pt x="142613" y="160305"/>
                  <a:pt x="142566" y="160317"/>
                  <a:pt x="142506" y="160341"/>
                </a:cubicBezTo>
                <a:cubicBezTo>
                  <a:pt x="142518" y="160317"/>
                  <a:pt x="142554" y="160305"/>
                  <a:pt x="142554" y="160270"/>
                </a:cubicBezTo>
                <a:lnTo>
                  <a:pt x="285750" y="30278"/>
                </a:lnTo>
                <a:lnTo>
                  <a:pt x="285750" y="0"/>
                </a:lnTo>
                <a:lnTo>
                  <a:pt x="284595" y="0"/>
                </a:lnTo>
                <a:lnTo>
                  <a:pt x="142554" y="160222"/>
                </a:lnTo>
                <a:cubicBezTo>
                  <a:pt x="142530" y="160222"/>
                  <a:pt x="142506" y="160258"/>
                  <a:pt x="142447" y="160305"/>
                </a:cubicBezTo>
                <a:cubicBezTo>
                  <a:pt x="142459" y="160270"/>
                  <a:pt x="142470" y="160246"/>
                  <a:pt x="142470" y="160222"/>
                </a:cubicBezTo>
                <a:lnTo>
                  <a:pt x="256116" y="0"/>
                </a:lnTo>
                <a:lnTo>
                  <a:pt x="231684" y="0"/>
                </a:lnTo>
                <a:lnTo>
                  <a:pt x="142459" y="160174"/>
                </a:lnTo>
                <a:cubicBezTo>
                  <a:pt x="142447" y="160186"/>
                  <a:pt x="142411" y="160210"/>
                  <a:pt x="142375" y="160270"/>
                </a:cubicBezTo>
                <a:cubicBezTo>
                  <a:pt x="142375" y="160246"/>
                  <a:pt x="142387" y="160210"/>
                  <a:pt x="142387" y="160198"/>
                </a:cubicBezTo>
                <a:lnTo>
                  <a:pt x="210015" y="0"/>
                </a:lnTo>
                <a:lnTo>
                  <a:pt x="190215" y="0"/>
                </a:lnTo>
                <a:lnTo>
                  <a:pt x="142351" y="160139"/>
                </a:lnTo>
                <a:cubicBezTo>
                  <a:pt x="142340" y="160151"/>
                  <a:pt x="142328" y="160186"/>
                  <a:pt x="142292" y="160246"/>
                </a:cubicBezTo>
                <a:lnTo>
                  <a:pt x="142292" y="160151"/>
                </a:lnTo>
                <a:lnTo>
                  <a:pt x="171677" y="0"/>
                </a:lnTo>
                <a:lnTo>
                  <a:pt x="153924" y="0"/>
                </a:lnTo>
                <a:lnTo>
                  <a:pt x="142232" y="160115"/>
                </a:lnTo>
                <a:cubicBezTo>
                  <a:pt x="142232" y="160127"/>
                  <a:pt x="142220" y="160151"/>
                  <a:pt x="142209" y="160210"/>
                </a:cubicBezTo>
                <a:cubicBezTo>
                  <a:pt x="142197" y="160174"/>
                  <a:pt x="142197" y="160127"/>
                  <a:pt x="142173" y="160115"/>
                </a:cubicBezTo>
                <a:lnTo>
                  <a:pt x="136565" y="0"/>
                </a:lnTo>
                <a:lnTo>
                  <a:pt x="118991" y="0"/>
                </a:lnTo>
                <a:lnTo>
                  <a:pt x="142149" y="160174"/>
                </a:lnTo>
                <a:lnTo>
                  <a:pt x="142149" y="160258"/>
                </a:lnTo>
                <a:cubicBezTo>
                  <a:pt x="142113" y="160198"/>
                  <a:pt x="142101" y="160174"/>
                  <a:pt x="142089" y="160151"/>
                </a:cubicBezTo>
                <a:lnTo>
                  <a:pt x="100739" y="0"/>
                </a:lnTo>
                <a:lnTo>
                  <a:pt x="81439" y="0"/>
                </a:lnTo>
                <a:lnTo>
                  <a:pt x="142042" y="160151"/>
                </a:lnTo>
                <a:cubicBezTo>
                  <a:pt x="142042" y="160163"/>
                  <a:pt x="142042" y="160198"/>
                  <a:pt x="142054" y="160258"/>
                </a:cubicBezTo>
                <a:cubicBezTo>
                  <a:pt x="142030" y="160210"/>
                  <a:pt x="142018" y="160198"/>
                  <a:pt x="141994" y="160186"/>
                </a:cubicBezTo>
                <a:lnTo>
                  <a:pt x="60460" y="0"/>
                </a:lnTo>
                <a:lnTo>
                  <a:pt x="37064" y="0"/>
                </a:lnTo>
                <a:lnTo>
                  <a:pt x="141935" y="160186"/>
                </a:lnTo>
                <a:cubicBezTo>
                  <a:pt x="141935" y="160198"/>
                  <a:pt x="141959" y="160222"/>
                  <a:pt x="141970" y="160270"/>
                </a:cubicBezTo>
                <a:cubicBezTo>
                  <a:pt x="141923" y="160246"/>
                  <a:pt x="141899" y="160210"/>
                  <a:pt x="141875" y="160198"/>
                </a:cubicBezTo>
                <a:lnTo>
                  <a:pt x="10097" y="0"/>
                </a:ln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" name="Google Shape;609;p9"/>
          <p:cNvSpPr/>
          <p:nvPr/>
        </p:nvSpPr>
        <p:spPr>
          <a:xfrm>
            <a:off x="585001" y="404550"/>
            <a:ext cx="7974000" cy="43344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" name="Google Shape;610;p9"/>
          <p:cNvSpPr/>
          <p:nvPr/>
        </p:nvSpPr>
        <p:spPr>
          <a:xfrm>
            <a:off x="630001" y="449550"/>
            <a:ext cx="7884000" cy="42444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1" name="Google Shape;611;p9"/>
          <p:cNvSpPr/>
          <p:nvPr/>
        </p:nvSpPr>
        <p:spPr>
          <a:xfrm>
            <a:off x="719976" y="539550"/>
            <a:ext cx="7704000" cy="4064400"/>
          </a:xfrm>
          <a:prstGeom prst="round2SameRect">
            <a:avLst>
              <a:gd name="adj1" fmla="val 10524"/>
              <a:gd name="adj2" fmla="val 0"/>
            </a:avLst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2" name="Google Shape;612;p9"/>
          <p:cNvSpPr/>
          <p:nvPr/>
        </p:nvSpPr>
        <p:spPr>
          <a:xfrm>
            <a:off x="719975" y="1396800"/>
            <a:ext cx="7704000" cy="32076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3" name="Google Shape;613;p9"/>
          <p:cNvSpPr txBox="1">
            <a:spLocks noGrp="1"/>
          </p:cNvSpPr>
          <p:nvPr>
            <p:ph type="subTitle" idx="1"/>
          </p:nvPr>
        </p:nvSpPr>
        <p:spPr>
          <a:xfrm>
            <a:off x="1038625" y="2530800"/>
            <a:ext cx="3800400" cy="16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600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14" name="Google Shape;614;p9"/>
          <p:cNvSpPr txBox="1">
            <a:spLocks noGrp="1"/>
          </p:cNvSpPr>
          <p:nvPr>
            <p:ph type="title"/>
          </p:nvPr>
        </p:nvSpPr>
        <p:spPr>
          <a:xfrm>
            <a:off x="1038025" y="1854000"/>
            <a:ext cx="3801600" cy="67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54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6" name="Google Shape;616;p10"/>
          <p:cNvGrpSpPr/>
          <p:nvPr/>
        </p:nvGrpSpPr>
        <p:grpSpPr>
          <a:xfrm>
            <a:off x="7" y="26"/>
            <a:ext cx="9144218" cy="5144108"/>
            <a:chOff x="238125" y="838200"/>
            <a:chExt cx="7125550" cy="4008500"/>
          </a:xfrm>
        </p:grpSpPr>
        <p:sp>
          <p:nvSpPr>
            <p:cNvPr id="617" name="Google Shape;617;p10"/>
            <p:cNvSpPr/>
            <p:nvPr/>
          </p:nvSpPr>
          <p:spPr>
            <a:xfrm>
              <a:off x="238125" y="838200"/>
              <a:ext cx="7125550" cy="4008500"/>
            </a:xfrm>
            <a:custGeom>
              <a:avLst/>
              <a:gdLst/>
              <a:ahLst/>
              <a:cxnLst/>
              <a:rect l="l" t="t" r="r" b="b"/>
              <a:pathLst>
                <a:path w="285022" h="160340" extrusionOk="0">
                  <a:moveTo>
                    <a:pt x="0" y="0"/>
                  </a:moveTo>
                  <a:lnTo>
                    <a:pt x="0" y="160340"/>
                  </a:lnTo>
                  <a:lnTo>
                    <a:pt x="285022" y="160340"/>
                  </a:lnTo>
                  <a:lnTo>
                    <a:pt x="285022" y="0"/>
                  </a:lnTo>
                  <a:close/>
                  <a:moveTo>
                    <a:pt x="264215" y="138045"/>
                  </a:moveTo>
                  <a:lnTo>
                    <a:pt x="264215" y="138045"/>
                  </a:lnTo>
                  <a:lnTo>
                    <a:pt x="20838" y="138045"/>
                  </a:lnTo>
                  <a:lnTo>
                    <a:pt x="20838" y="138045"/>
                  </a:lnTo>
                  <a:lnTo>
                    <a:pt x="20838" y="43386"/>
                  </a:lnTo>
                  <a:cubicBezTo>
                    <a:pt x="20838" y="31732"/>
                    <a:pt x="30244" y="22295"/>
                    <a:pt x="41930" y="22295"/>
                  </a:cubicBezTo>
                  <a:lnTo>
                    <a:pt x="243155" y="22295"/>
                  </a:lnTo>
                  <a:cubicBezTo>
                    <a:pt x="248729" y="22295"/>
                    <a:pt x="254113" y="24512"/>
                    <a:pt x="258071" y="28470"/>
                  </a:cubicBezTo>
                  <a:cubicBezTo>
                    <a:pt x="262030" y="32429"/>
                    <a:pt x="264247" y="37781"/>
                    <a:pt x="264247" y="43386"/>
                  </a:cubicBezTo>
                  <a:lnTo>
                    <a:pt x="264247" y="13804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10"/>
            <p:cNvSpPr/>
            <p:nvPr/>
          </p:nvSpPr>
          <p:spPr>
            <a:xfrm>
              <a:off x="272950" y="873025"/>
              <a:ext cx="7055100" cy="3938850"/>
            </a:xfrm>
            <a:custGeom>
              <a:avLst/>
              <a:gdLst/>
              <a:ahLst/>
              <a:cxnLst/>
              <a:rect l="l" t="t" r="r" b="b"/>
              <a:pathLst>
                <a:path w="282204" h="157554" extrusionOk="0">
                  <a:moveTo>
                    <a:pt x="0" y="0"/>
                  </a:moveTo>
                  <a:lnTo>
                    <a:pt x="0" y="157553"/>
                  </a:lnTo>
                  <a:lnTo>
                    <a:pt x="282204" y="157553"/>
                  </a:lnTo>
                  <a:lnTo>
                    <a:pt x="282204" y="0"/>
                  </a:lnTo>
                  <a:close/>
                  <a:moveTo>
                    <a:pt x="262822" y="136652"/>
                  </a:moveTo>
                  <a:lnTo>
                    <a:pt x="262822" y="136652"/>
                  </a:lnTo>
                  <a:lnTo>
                    <a:pt x="19445" y="136652"/>
                  </a:lnTo>
                  <a:lnTo>
                    <a:pt x="19445" y="136652"/>
                  </a:lnTo>
                  <a:lnTo>
                    <a:pt x="19445" y="41993"/>
                  </a:lnTo>
                  <a:cubicBezTo>
                    <a:pt x="19445" y="30339"/>
                    <a:pt x="28851" y="20902"/>
                    <a:pt x="40537" y="20902"/>
                  </a:cubicBezTo>
                  <a:lnTo>
                    <a:pt x="241762" y="20902"/>
                  </a:lnTo>
                  <a:cubicBezTo>
                    <a:pt x="247336" y="20902"/>
                    <a:pt x="252720" y="23119"/>
                    <a:pt x="256678" y="27077"/>
                  </a:cubicBezTo>
                  <a:cubicBezTo>
                    <a:pt x="260637" y="31036"/>
                    <a:pt x="262854" y="36388"/>
                    <a:pt x="262854" y="41993"/>
                  </a:cubicBezTo>
                  <a:lnTo>
                    <a:pt x="262854" y="136652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10"/>
            <p:cNvSpPr/>
            <p:nvPr/>
          </p:nvSpPr>
          <p:spPr>
            <a:xfrm>
              <a:off x="308575" y="908650"/>
              <a:ext cx="6984650" cy="3868375"/>
            </a:xfrm>
            <a:custGeom>
              <a:avLst/>
              <a:gdLst/>
              <a:ahLst/>
              <a:cxnLst/>
              <a:rect l="l" t="t" r="r" b="b"/>
              <a:pathLst>
                <a:path w="279386" h="154735" extrusionOk="0">
                  <a:moveTo>
                    <a:pt x="1" y="1"/>
                  </a:moveTo>
                  <a:lnTo>
                    <a:pt x="1" y="154735"/>
                  </a:lnTo>
                  <a:lnTo>
                    <a:pt x="279385" y="154735"/>
                  </a:lnTo>
                  <a:lnTo>
                    <a:pt x="279385" y="1"/>
                  </a:lnTo>
                  <a:close/>
                  <a:moveTo>
                    <a:pt x="261397" y="135227"/>
                  </a:moveTo>
                  <a:lnTo>
                    <a:pt x="261397" y="135227"/>
                  </a:lnTo>
                  <a:lnTo>
                    <a:pt x="18020" y="135227"/>
                  </a:lnTo>
                  <a:lnTo>
                    <a:pt x="18020" y="135227"/>
                  </a:lnTo>
                  <a:lnTo>
                    <a:pt x="18020" y="40568"/>
                  </a:lnTo>
                  <a:cubicBezTo>
                    <a:pt x="18020" y="28914"/>
                    <a:pt x="27426" y="19477"/>
                    <a:pt x="39112" y="19477"/>
                  </a:cubicBezTo>
                  <a:lnTo>
                    <a:pt x="240337" y="19477"/>
                  </a:lnTo>
                  <a:cubicBezTo>
                    <a:pt x="245911" y="19477"/>
                    <a:pt x="251295" y="21694"/>
                    <a:pt x="255253" y="25652"/>
                  </a:cubicBezTo>
                  <a:cubicBezTo>
                    <a:pt x="259212" y="29611"/>
                    <a:pt x="261429" y="34963"/>
                    <a:pt x="261429" y="40568"/>
                  </a:cubicBezTo>
                  <a:lnTo>
                    <a:pt x="261429" y="135227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0" name="Google Shape;620;p10"/>
          <p:cNvGrpSpPr/>
          <p:nvPr/>
        </p:nvGrpSpPr>
        <p:grpSpPr>
          <a:xfrm>
            <a:off x="129662" y="68400"/>
            <a:ext cx="8884950" cy="5007801"/>
            <a:chOff x="129662" y="68400"/>
            <a:chExt cx="8884950" cy="5007801"/>
          </a:xfrm>
        </p:grpSpPr>
        <p:grpSp>
          <p:nvGrpSpPr>
            <p:cNvPr id="621" name="Google Shape;621;p10"/>
            <p:cNvGrpSpPr/>
            <p:nvPr/>
          </p:nvGrpSpPr>
          <p:grpSpPr>
            <a:xfrm>
              <a:off x="190971" y="1558392"/>
              <a:ext cx="393857" cy="521341"/>
              <a:chOff x="150169" y="1487750"/>
              <a:chExt cx="386134" cy="511119"/>
            </a:xfrm>
          </p:grpSpPr>
          <p:sp>
            <p:nvSpPr>
              <p:cNvPr id="622" name="Google Shape;622;p10"/>
              <p:cNvSpPr/>
              <p:nvPr/>
            </p:nvSpPr>
            <p:spPr>
              <a:xfrm rot="5400000">
                <a:off x="187825" y="1650391"/>
                <a:ext cx="310821" cy="386134"/>
              </a:xfrm>
              <a:custGeom>
                <a:avLst/>
                <a:gdLst/>
                <a:ahLst/>
                <a:cxnLst/>
                <a:rect l="l" t="t" r="r" b="b"/>
                <a:pathLst>
                  <a:path w="7635" h="9485" extrusionOk="0">
                    <a:moveTo>
                      <a:pt x="7018" y="0"/>
                    </a:moveTo>
                    <a:cubicBezTo>
                      <a:pt x="6992" y="0"/>
                      <a:pt x="6965" y="2"/>
                      <a:pt x="6936" y="7"/>
                    </a:cubicBezTo>
                    <a:cubicBezTo>
                      <a:pt x="6345" y="87"/>
                      <a:pt x="6372" y="1593"/>
                      <a:pt x="6264" y="1996"/>
                    </a:cubicBezTo>
                    <a:cubicBezTo>
                      <a:pt x="6076" y="3233"/>
                      <a:pt x="5242" y="4335"/>
                      <a:pt x="4113" y="4953"/>
                    </a:cubicBezTo>
                    <a:cubicBezTo>
                      <a:pt x="3307" y="5383"/>
                      <a:pt x="2339" y="5518"/>
                      <a:pt x="1532" y="5948"/>
                    </a:cubicBezTo>
                    <a:cubicBezTo>
                      <a:pt x="699" y="6378"/>
                      <a:pt x="0" y="7265"/>
                      <a:pt x="188" y="8179"/>
                    </a:cubicBezTo>
                    <a:cubicBezTo>
                      <a:pt x="323" y="8771"/>
                      <a:pt x="860" y="9228"/>
                      <a:pt x="1425" y="9389"/>
                    </a:cubicBezTo>
                    <a:cubicBezTo>
                      <a:pt x="1665" y="9455"/>
                      <a:pt x="1909" y="9485"/>
                      <a:pt x="2155" y="9485"/>
                    </a:cubicBezTo>
                    <a:cubicBezTo>
                      <a:pt x="2514" y="9485"/>
                      <a:pt x="2875" y="9420"/>
                      <a:pt x="3226" y="9308"/>
                    </a:cubicBezTo>
                    <a:cubicBezTo>
                      <a:pt x="4732" y="8878"/>
                      <a:pt x="5995" y="7749"/>
                      <a:pt x="6640" y="6297"/>
                    </a:cubicBezTo>
                    <a:cubicBezTo>
                      <a:pt x="7286" y="4819"/>
                      <a:pt x="7205" y="3206"/>
                      <a:pt x="7286" y="1620"/>
                    </a:cubicBezTo>
                    <a:cubicBezTo>
                      <a:pt x="7311" y="1207"/>
                      <a:pt x="7635" y="0"/>
                      <a:pt x="70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" name="Google Shape;623;p10"/>
              <p:cNvSpPr/>
              <p:nvPr/>
            </p:nvSpPr>
            <p:spPr>
              <a:xfrm rot="5400000">
                <a:off x="142515" y="1508512"/>
                <a:ext cx="403884" cy="362360"/>
              </a:xfrm>
              <a:custGeom>
                <a:avLst/>
                <a:gdLst/>
                <a:ahLst/>
                <a:cxnLst/>
                <a:rect l="l" t="t" r="r" b="b"/>
                <a:pathLst>
                  <a:path w="9921" h="8901" extrusionOk="0">
                    <a:moveTo>
                      <a:pt x="9324" y="0"/>
                    </a:moveTo>
                    <a:cubicBezTo>
                      <a:pt x="8928" y="0"/>
                      <a:pt x="8393" y="824"/>
                      <a:pt x="8065" y="1169"/>
                    </a:cubicBezTo>
                    <a:cubicBezTo>
                      <a:pt x="7528" y="1895"/>
                      <a:pt x="6479" y="2003"/>
                      <a:pt x="5592" y="2137"/>
                    </a:cubicBezTo>
                    <a:cubicBezTo>
                      <a:pt x="4167" y="2326"/>
                      <a:pt x="2769" y="2809"/>
                      <a:pt x="1694" y="3777"/>
                    </a:cubicBezTo>
                    <a:cubicBezTo>
                      <a:pt x="646" y="4745"/>
                      <a:pt x="0" y="6277"/>
                      <a:pt x="350" y="7649"/>
                    </a:cubicBezTo>
                    <a:cubicBezTo>
                      <a:pt x="511" y="8213"/>
                      <a:pt x="834" y="8778"/>
                      <a:pt x="1425" y="8885"/>
                    </a:cubicBezTo>
                    <a:cubicBezTo>
                      <a:pt x="1485" y="8896"/>
                      <a:pt x="1544" y="8901"/>
                      <a:pt x="1604" y="8901"/>
                    </a:cubicBezTo>
                    <a:cubicBezTo>
                      <a:pt x="2005" y="8901"/>
                      <a:pt x="2405" y="8675"/>
                      <a:pt x="2662" y="8348"/>
                    </a:cubicBezTo>
                    <a:cubicBezTo>
                      <a:pt x="2958" y="7971"/>
                      <a:pt x="3119" y="7541"/>
                      <a:pt x="3334" y="7111"/>
                    </a:cubicBezTo>
                    <a:cubicBezTo>
                      <a:pt x="3764" y="6170"/>
                      <a:pt x="4275" y="5175"/>
                      <a:pt x="5108" y="4557"/>
                    </a:cubicBezTo>
                    <a:cubicBezTo>
                      <a:pt x="6022" y="3858"/>
                      <a:pt x="7205" y="3589"/>
                      <a:pt x="8200" y="2971"/>
                    </a:cubicBezTo>
                    <a:cubicBezTo>
                      <a:pt x="8872" y="2567"/>
                      <a:pt x="9920" y="1627"/>
                      <a:pt x="9759" y="712"/>
                    </a:cubicBezTo>
                    <a:cubicBezTo>
                      <a:pt x="9672" y="190"/>
                      <a:pt x="9514" y="0"/>
                      <a:pt x="93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24" name="Google Shape;624;p10"/>
            <p:cNvGrpSpPr/>
            <p:nvPr/>
          </p:nvGrpSpPr>
          <p:grpSpPr>
            <a:xfrm>
              <a:off x="190971" y="3064606"/>
              <a:ext cx="393857" cy="520467"/>
              <a:chOff x="149088" y="3036924"/>
              <a:chExt cx="386134" cy="510262"/>
            </a:xfrm>
          </p:grpSpPr>
          <p:sp>
            <p:nvSpPr>
              <p:cNvPr id="625" name="Google Shape;625;p10"/>
              <p:cNvSpPr/>
              <p:nvPr/>
            </p:nvSpPr>
            <p:spPr>
              <a:xfrm rot="5400000">
                <a:off x="186602" y="2999410"/>
                <a:ext cx="311106" cy="386134"/>
              </a:xfrm>
              <a:custGeom>
                <a:avLst/>
                <a:gdLst/>
                <a:ahLst/>
                <a:cxnLst/>
                <a:rect l="l" t="t" r="r" b="b"/>
                <a:pathLst>
                  <a:path w="7642" h="9485" extrusionOk="0">
                    <a:moveTo>
                      <a:pt x="641" y="1"/>
                    </a:moveTo>
                    <a:cubicBezTo>
                      <a:pt x="0" y="1"/>
                      <a:pt x="329" y="1201"/>
                      <a:pt x="355" y="1618"/>
                    </a:cubicBezTo>
                    <a:cubicBezTo>
                      <a:pt x="436" y="3204"/>
                      <a:pt x="355" y="4817"/>
                      <a:pt x="1001" y="6295"/>
                    </a:cubicBezTo>
                    <a:cubicBezTo>
                      <a:pt x="1646" y="7747"/>
                      <a:pt x="2909" y="8876"/>
                      <a:pt x="4415" y="9333"/>
                    </a:cubicBezTo>
                    <a:cubicBezTo>
                      <a:pt x="4759" y="9427"/>
                      <a:pt x="5111" y="9484"/>
                      <a:pt x="5463" y="9484"/>
                    </a:cubicBezTo>
                    <a:cubicBezTo>
                      <a:pt x="5716" y="9484"/>
                      <a:pt x="5968" y="9455"/>
                      <a:pt x="6216" y="9387"/>
                    </a:cubicBezTo>
                    <a:cubicBezTo>
                      <a:pt x="6781" y="9226"/>
                      <a:pt x="7318" y="8796"/>
                      <a:pt x="7453" y="8177"/>
                    </a:cubicBezTo>
                    <a:cubicBezTo>
                      <a:pt x="7641" y="7263"/>
                      <a:pt x="6915" y="6403"/>
                      <a:pt x="6109" y="5973"/>
                    </a:cubicBezTo>
                    <a:cubicBezTo>
                      <a:pt x="5275" y="5516"/>
                      <a:pt x="4334" y="5381"/>
                      <a:pt x="3474" y="4951"/>
                    </a:cubicBezTo>
                    <a:cubicBezTo>
                      <a:pt x="2372" y="4387"/>
                      <a:pt x="1565" y="3231"/>
                      <a:pt x="1323" y="1994"/>
                    </a:cubicBezTo>
                    <a:cubicBezTo>
                      <a:pt x="1270" y="1591"/>
                      <a:pt x="1296" y="85"/>
                      <a:pt x="705" y="5"/>
                    </a:cubicBezTo>
                    <a:cubicBezTo>
                      <a:pt x="683" y="2"/>
                      <a:pt x="661" y="1"/>
                      <a:pt x="64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" name="Google Shape;626;p10"/>
              <p:cNvSpPr/>
              <p:nvPr/>
            </p:nvSpPr>
            <p:spPr>
              <a:xfrm rot="5400000">
                <a:off x="142615" y="3164064"/>
                <a:ext cx="403884" cy="362360"/>
              </a:xfrm>
              <a:custGeom>
                <a:avLst/>
                <a:gdLst/>
                <a:ahLst/>
                <a:cxnLst/>
                <a:rect l="l" t="t" r="r" b="b"/>
                <a:pathLst>
                  <a:path w="9921" h="8901" extrusionOk="0">
                    <a:moveTo>
                      <a:pt x="567" y="0"/>
                    </a:moveTo>
                    <a:cubicBezTo>
                      <a:pt x="380" y="0"/>
                      <a:pt x="222" y="190"/>
                      <a:pt x="135" y="712"/>
                    </a:cubicBezTo>
                    <a:cubicBezTo>
                      <a:pt x="1" y="1627"/>
                      <a:pt x="995" y="2567"/>
                      <a:pt x="1668" y="2971"/>
                    </a:cubicBezTo>
                    <a:cubicBezTo>
                      <a:pt x="2689" y="3589"/>
                      <a:pt x="3872" y="3831"/>
                      <a:pt x="4759" y="4557"/>
                    </a:cubicBezTo>
                    <a:cubicBezTo>
                      <a:pt x="5620" y="5202"/>
                      <a:pt x="6103" y="6143"/>
                      <a:pt x="6560" y="7111"/>
                    </a:cubicBezTo>
                    <a:cubicBezTo>
                      <a:pt x="6749" y="7541"/>
                      <a:pt x="6910" y="7971"/>
                      <a:pt x="7233" y="8348"/>
                    </a:cubicBezTo>
                    <a:cubicBezTo>
                      <a:pt x="7490" y="8675"/>
                      <a:pt x="7869" y="8901"/>
                      <a:pt x="8282" y="8901"/>
                    </a:cubicBezTo>
                    <a:cubicBezTo>
                      <a:pt x="8344" y="8901"/>
                      <a:pt x="8406" y="8896"/>
                      <a:pt x="8469" y="8885"/>
                    </a:cubicBezTo>
                    <a:cubicBezTo>
                      <a:pt x="9034" y="8778"/>
                      <a:pt x="9410" y="8213"/>
                      <a:pt x="9545" y="7649"/>
                    </a:cubicBezTo>
                    <a:cubicBezTo>
                      <a:pt x="9921" y="6224"/>
                      <a:pt x="9276" y="4745"/>
                      <a:pt x="8200" y="3777"/>
                    </a:cubicBezTo>
                    <a:cubicBezTo>
                      <a:pt x="7125" y="2836"/>
                      <a:pt x="5700" y="2326"/>
                      <a:pt x="4222" y="2137"/>
                    </a:cubicBezTo>
                    <a:cubicBezTo>
                      <a:pt x="3334" y="2003"/>
                      <a:pt x="2313" y="1895"/>
                      <a:pt x="1748" y="1169"/>
                    </a:cubicBezTo>
                    <a:cubicBezTo>
                      <a:pt x="1476" y="824"/>
                      <a:pt x="957" y="0"/>
                      <a:pt x="56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27" name="Google Shape;627;p10"/>
            <p:cNvGrpSpPr/>
            <p:nvPr/>
          </p:nvGrpSpPr>
          <p:grpSpPr>
            <a:xfrm>
              <a:off x="5125161" y="4568439"/>
              <a:ext cx="791301" cy="327167"/>
              <a:chOff x="5701558" y="4293124"/>
              <a:chExt cx="1055068" cy="436223"/>
            </a:xfrm>
          </p:grpSpPr>
          <p:sp>
            <p:nvSpPr>
              <p:cNvPr id="628" name="Google Shape;628;p10"/>
              <p:cNvSpPr/>
              <p:nvPr/>
            </p:nvSpPr>
            <p:spPr>
              <a:xfrm rot="5400000">
                <a:off x="6059347" y="4032069"/>
                <a:ext cx="339489" cy="1055068"/>
              </a:xfrm>
              <a:custGeom>
                <a:avLst/>
                <a:gdLst/>
                <a:ahLst/>
                <a:cxnLst/>
                <a:rect l="l" t="t" r="r" b="b"/>
                <a:pathLst>
                  <a:path w="6131" h="19054" extrusionOk="0">
                    <a:moveTo>
                      <a:pt x="2795" y="1"/>
                    </a:moveTo>
                    <a:cubicBezTo>
                      <a:pt x="2659" y="1"/>
                      <a:pt x="2526" y="14"/>
                      <a:pt x="2394" y="38"/>
                    </a:cubicBezTo>
                    <a:cubicBezTo>
                      <a:pt x="2152" y="173"/>
                      <a:pt x="1883" y="280"/>
                      <a:pt x="1614" y="307"/>
                    </a:cubicBezTo>
                    <a:cubicBezTo>
                      <a:pt x="1453" y="388"/>
                      <a:pt x="1291" y="495"/>
                      <a:pt x="1157" y="657"/>
                    </a:cubicBezTo>
                    <a:cubicBezTo>
                      <a:pt x="1022" y="845"/>
                      <a:pt x="915" y="1006"/>
                      <a:pt x="834" y="1194"/>
                    </a:cubicBezTo>
                    <a:cubicBezTo>
                      <a:pt x="646" y="1866"/>
                      <a:pt x="915" y="2592"/>
                      <a:pt x="1291" y="3157"/>
                    </a:cubicBezTo>
                    <a:cubicBezTo>
                      <a:pt x="1668" y="3802"/>
                      <a:pt x="2178" y="4367"/>
                      <a:pt x="2555" y="5012"/>
                    </a:cubicBezTo>
                    <a:cubicBezTo>
                      <a:pt x="3576" y="6732"/>
                      <a:pt x="2931" y="8561"/>
                      <a:pt x="2017" y="10147"/>
                    </a:cubicBezTo>
                    <a:cubicBezTo>
                      <a:pt x="1372" y="11249"/>
                      <a:pt x="646" y="12324"/>
                      <a:pt x="323" y="13588"/>
                    </a:cubicBezTo>
                    <a:cubicBezTo>
                      <a:pt x="1" y="14986"/>
                      <a:pt x="323" y="16572"/>
                      <a:pt x="1211" y="17701"/>
                    </a:cubicBezTo>
                    <a:cubicBezTo>
                      <a:pt x="1426" y="17970"/>
                      <a:pt x="1641" y="18212"/>
                      <a:pt x="1910" y="18427"/>
                    </a:cubicBezTo>
                    <a:cubicBezTo>
                      <a:pt x="2414" y="18815"/>
                      <a:pt x="2992" y="19053"/>
                      <a:pt x="3567" y="19053"/>
                    </a:cubicBezTo>
                    <a:cubicBezTo>
                      <a:pt x="4189" y="19053"/>
                      <a:pt x="4807" y="18775"/>
                      <a:pt x="5324" y="18104"/>
                    </a:cubicBezTo>
                    <a:cubicBezTo>
                      <a:pt x="5835" y="17378"/>
                      <a:pt x="5942" y="16330"/>
                      <a:pt x="5754" y="15416"/>
                    </a:cubicBezTo>
                    <a:cubicBezTo>
                      <a:pt x="5485" y="14287"/>
                      <a:pt x="4813" y="13319"/>
                      <a:pt x="4571" y="12190"/>
                    </a:cubicBezTo>
                    <a:cubicBezTo>
                      <a:pt x="4033" y="9609"/>
                      <a:pt x="6050" y="7163"/>
                      <a:pt x="6077" y="4528"/>
                    </a:cubicBezTo>
                    <a:cubicBezTo>
                      <a:pt x="6130" y="2807"/>
                      <a:pt x="5109" y="576"/>
                      <a:pt x="3308" y="65"/>
                    </a:cubicBezTo>
                    <a:cubicBezTo>
                      <a:pt x="3130" y="21"/>
                      <a:pt x="2961" y="1"/>
                      <a:pt x="279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" name="Google Shape;629;p10"/>
              <p:cNvSpPr/>
              <p:nvPr/>
            </p:nvSpPr>
            <p:spPr>
              <a:xfrm rot="5400000">
                <a:off x="6079199" y="3942283"/>
                <a:ext cx="291813" cy="993493"/>
              </a:xfrm>
              <a:custGeom>
                <a:avLst/>
                <a:gdLst/>
                <a:ahLst/>
                <a:cxnLst/>
                <a:rect l="l" t="t" r="r" b="b"/>
                <a:pathLst>
                  <a:path w="5270" h="17942" extrusionOk="0">
                    <a:moveTo>
                      <a:pt x="2776" y="0"/>
                    </a:moveTo>
                    <a:cubicBezTo>
                      <a:pt x="2362" y="0"/>
                      <a:pt x="1956" y="339"/>
                      <a:pt x="1775" y="728"/>
                    </a:cubicBezTo>
                    <a:cubicBezTo>
                      <a:pt x="1613" y="1158"/>
                      <a:pt x="1640" y="1615"/>
                      <a:pt x="1775" y="2072"/>
                    </a:cubicBezTo>
                    <a:cubicBezTo>
                      <a:pt x="2044" y="3013"/>
                      <a:pt x="2662" y="3846"/>
                      <a:pt x="2904" y="4814"/>
                    </a:cubicBezTo>
                    <a:cubicBezTo>
                      <a:pt x="3226" y="6373"/>
                      <a:pt x="2554" y="7933"/>
                      <a:pt x="1775" y="9357"/>
                    </a:cubicBezTo>
                    <a:cubicBezTo>
                      <a:pt x="1049" y="10728"/>
                      <a:pt x="135" y="12180"/>
                      <a:pt x="81" y="13766"/>
                    </a:cubicBezTo>
                    <a:cubicBezTo>
                      <a:pt x="0" y="14922"/>
                      <a:pt x="431" y="16132"/>
                      <a:pt x="1210" y="17019"/>
                    </a:cubicBezTo>
                    <a:cubicBezTo>
                      <a:pt x="1677" y="17527"/>
                      <a:pt x="2373" y="17942"/>
                      <a:pt x="3033" y="17942"/>
                    </a:cubicBezTo>
                    <a:cubicBezTo>
                      <a:pt x="3248" y="17942"/>
                      <a:pt x="3459" y="17898"/>
                      <a:pt x="3657" y="17799"/>
                    </a:cubicBezTo>
                    <a:cubicBezTo>
                      <a:pt x="3388" y="17584"/>
                      <a:pt x="3173" y="17342"/>
                      <a:pt x="2958" y="17073"/>
                    </a:cubicBezTo>
                    <a:cubicBezTo>
                      <a:pt x="2070" y="15917"/>
                      <a:pt x="1748" y="14358"/>
                      <a:pt x="2070" y="12960"/>
                    </a:cubicBezTo>
                    <a:cubicBezTo>
                      <a:pt x="2393" y="11696"/>
                      <a:pt x="3119" y="10621"/>
                      <a:pt x="3764" y="9519"/>
                    </a:cubicBezTo>
                    <a:cubicBezTo>
                      <a:pt x="4678" y="7933"/>
                      <a:pt x="5270" y="6051"/>
                      <a:pt x="4302" y="4384"/>
                    </a:cubicBezTo>
                    <a:cubicBezTo>
                      <a:pt x="3925" y="3739"/>
                      <a:pt x="3415" y="3174"/>
                      <a:pt x="2984" y="2529"/>
                    </a:cubicBezTo>
                    <a:cubicBezTo>
                      <a:pt x="2635" y="1937"/>
                      <a:pt x="2366" y="1265"/>
                      <a:pt x="2554" y="593"/>
                    </a:cubicBezTo>
                    <a:cubicBezTo>
                      <a:pt x="2635" y="378"/>
                      <a:pt x="2716" y="217"/>
                      <a:pt x="2850" y="56"/>
                    </a:cubicBezTo>
                    <a:lnTo>
                      <a:pt x="2823" y="2"/>
                    </a:lnTo>
                    <a:cubicBezTo>
                      <a:pt x="2808" y="1"/>
                      <a:pt x="2792" y="0"/>
                      <a:pt x="277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30" name="Google Shape;630;p10"/>
            <p:cNvGrpSpPr/>
            <p:nvPr/>
          </p:nvGrpSpPr>
          <p:grpSpPr>
            <a:xfrm>
              <a:off x="4155264" y="4465093"/>
              <a:ext cx="835024" cy="533860"/>
              <a:chOff x="4472663" y="4151483"/>
              <a:chExt cx="1113365" cy="711813"/>
            </a:xfrm>
          </p:grpSpPr>
          <p:sp>
            <p:nvSpPr>
              <p:cNvPr id="631" name="Google Shape;631;p10"/>
              <p:cNvSpPr/>
              <p:nvPr/>
            </p:nvSpPr>
            <p:spPr>
              <a:xfrm rot="5400000">
                <a:off x="4964777" y="4258601"/>
                <a:ext cx="684847" cy="518674"/>
              </a:xfrm>
              <a:custGeom>
                <a:avLst/>
                <a:gdLst/>
                <a:ahLst/>
                <a:cxnLst/>
                <a:rect l="l" t="t" r="r" b="b"/>
                <a:pathLst>
                  <a:path w="12368" h="9367" extrusionOk="0">
                    <a:moveTo>
                      <a:pt x="8759" y="1"/>
                    </a:moveTo>
                    <a:cubicBezTo>
                      <a:pt x="7582" y="1"/>
                      <a:pt x="6485" y="532"/>
                      <a:pt x="5619" y="1346"/>
                    </a:cubicBezTo>
                    <a:cubicBezTo>
                      <a:pt x="4759" y="2179"/>
                      <a:pt x="4168" y="3255"/>
                      <a:pt x="3711" y="4384"/>
                    </a:cubicBezTo>
                    <a:cubicBezTo>
                      <a:pt x="3361" y="5190"/>
                      <a:pt x="3092" y="6051"/>
                      <a:pt x="2608" y="6750"/>
                    </a:cubicBezTo>
                    <a:cubicBezTo>
                      <a:pt x="2366" y="7153"/>
                      <a:pt x="2017" y="7502"/>
                      <a:pt x="1614" y="7744"/>
                    </a:cubicBezTo>
                    <a:cubicBezTo>
                      <a:pt x="1345" y="7906"/>
                      <a:pt x="807" y="7959"/>
                      <a:pt x="619" y="8174"/>
                    </a:cubicBezTo>
                    <a:cubicBezTo>
                      <a:pt x="1" y="8739"/>
                      <a:pt x="619" y="9277"/>
                      <a:pt x="1318" y="9357"/>
                    </a:cubicBezTo>
                    <a:cubicBezTo>
                      <a:pt x="1409" y="9363"/>
                      <a:pt x="1501" y="9366"/>
                      <a:pt x="1592" y="9366"/>
                    </a:cubicBezTo>
                    <a:cubicBezTo>
                      <a:pt x="2712" y="9366"/>
                      <a:pt x="3829" y="8914"/>
                      <a:pt x="4625" y="8094"/>
                    </a:cubicBezTo>
                    <a:cubicBezTo>
                      <a:pt x="5350" y="7287"/>
                      <a:pt x="5888" y="6158"/>
                      <a:pt x="6937" y="5889"/>
                    </a:cubicBezTo>
                    <a:cubicBezTo>
                      <a:pt x="7096" y="5846"/>
                      <a:pt x="7256" y="5828"/>
                      <a:pt x="7415" y="5828"/>
                    </a:cubicBezTo>
                    <a:cubicBezTo>
                      <a:pt x="8266" y="5828"/>
                      <a:pt x="9121" y="6339"/>
                      <a:pt x="10005" y="6339"/>
                    </a:cubicBezTo>
                    <a:cubicBezTo>
                      <a:pt x="10102" y="6339"/>
                      <a:pt x="10199" y="6333"/>
                      <a:pt x="10297" y="6319"/>
                    </a:cubicBezTo>
                    <a:cubicBezTo>
                      <a:pt x="11265" y="6158"/>
                      <a:pt x="11964" y="5244"/>
                      <a:pt x="12179" y="4276"/>
                    </a:cubicBezTo>
                    <a:cubicBezTo>
                      <a:pt x="12367" y="3282"/>
                      <a:pt x="12152" y="2206"/>
                      <a:pt x="11507" y="1400"/>
                    </a:cubicBezTo>
                    <a:cubicBezTo>
                      <a:pt x="10889" y="593"/>
                      <a:pt x="9894" y="82"/>
                      <a:pt x="8845" y="2"/>
                    </a:cubicBezTo>
                    <a:cubicBezTo>
                      <a:pt x="8816" y="1"/>
                      <a:pt x="8787" y="1"/>
                      <a:pt x="875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" name="Google Shape;632;p10"/>
              <p:cNvSpPr/>
              <p:nvPr/>
            </p:nvSpPr>
            <p:spPr>
              <a:xfrm rot="5400000">
                <a:off x="4409342" y="4262089"/>
                <a:ext cx="683297" cy="519117"/>
              </a:xfrm>
              <a:custGeom>
                <a:avLst/>
                <a:gdLst/>
                <a:ahLst/>
                <a:cxnLst/>
                <a:rect l="l" t="t" r="r" b="b"/>
                <a:pathLst>
                  <a:path w="12340" h="9375" extrusionOk="0">
                    <a:moveTo>
                      <a:pt x="1653" y="0"/>
                    </a:moveTo>
                    <a:cubicBezTo>
                      <a:pt x="1541" y="0"/>
                      <a:pt x="1429" y="5"/>
                      <a:pt x="1317" y="15"/>
                    </a:cubicBezTo>
                    <a:cubicBezTo>
                      <a:pt x="592" y="96"/>
                      <a:pt x="0" y="580"/>
                      <a:pt x="592" y="1198"/>
                    </a:cubicBezTo>
                    <a:cubicBezTo>
                      <a:pt x="807" y="1440"/>
                      <a:pt x="1344" y="1467"/>
                      <a:pt x="1613" y="1628"/>
                    </a:cubicBezTo>
                    <a:cubicBezTo>
                      <a:pt x="1990" y="1897"/>
                      <a:pt x="2312" y="2247"/>
                      <a:pt x="2581" y="2596"/>
                    </a:cubicBezTo>
                    <a:cubicBezTo>
                      <a:pt x="3092" y="3349"/>
                      <a:pt x="3361" y="4182"/>
                      <a:pt x="3683" y="4989"/>
                    </a:cubicBezTo>
                    <a:cubicBezTo>
                      <a:pt x="4167" y="6091"/>
                      <a:pt x="4732" y="7166"/>
                      <a:pt x="5619" y="8027"/>
                    </a:cubicBezTo>
                    <a:cubicBezTo>
                      <a:pt x="6441" y="8823"/>
                      <a:pt x="7534" y="9374"/>
                      <a:pt x="8686" y="9374"/>
                    </a:cubicBezTo>
                    <a:cubicBezTo>
                      <a:pt x="8739" y="9374"/>
                      <a:pt x="8792" y="9373"/>
                      <a:pt x="8845" y="9371"/>
                    </a:cubicBezTo>
                    <a:cubicBezTo>
                      <a:pt x="9840" y="9290"/>
                      <a:pt x="10808" y="8779"/>
                      <a:pt x="11453" y="7973"/>
                    </a:cubicBezTo>
                    <a:cubicBezTo>
                      <a:pt x="12071" y="7166"/>
                      <a:pt x="12340" y="6091"/>
                      <a:pt x="12125" y="5096"/>
                    </a:cubicBezTo>
                    <a:cubicBezTo>
                      <a:pt x="11937" y="4129"/>
                      <a:pt x="11211" y="3161"/>
                      <a:pt x="10270" y="3053"/>
                    </a:cubicBezTo>
                    <a:cubicBezTo>
                      <a:pt x="10163" y="3035"/>
                      <a:pt x="10055" y="3027"/>
                      <a:pt x="9947" y="3027"/>
                    </a:cubicBezTo>
                    <a:cubicBezTo>
                      <a:pt x="9096" y="3027"/>
                      <a:pt x="8230" y="3534"/>
                      <a:pt x="7361" y="3534"/>
                    </a:cubicBezTo>
                    <a:cubicBezTo>
                      <a:pt x="7211" y="3534"/>
                      <a:pt x="7060" y="3519"/>
                      <a:pt x="6909" y="3483"/>
                    </a:cubicBezTo>
                    <a:cubicBezTo>
                      <a:pt x="5834" y="3214"/>
                      <a:pt x="5350" y="2058"/>
                      <a:pt x="4597" y="1252"/>
                    </a:cubicBezTo>
                    <a:cubicBezTo>
                      <a:pt x="3841" y="471"/>
                      <a:pt x="2753" y="0"/>
                      <a:pt x="165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" name="Google Shape;633;p10"/>
              <p:cNvSpPr/>
              <p:nvPr/>
            </p:nvSpPr>
            <p:spPr>
              <a:xfrm rot="5400000">
                <a:off x="5298479" y="4063662"/>
                <a:ext cx="194413" cy="380686"/>
              </a:xfrm>
              <a:custGeom>
                <a:avLst/>
                <a:gdLst/>
                <a:ahLst/>
                <a:cxnLst/>
                <a:rect l="l" t="t" r="r" b="b"/>
                <a:pathLst>
                  <a:path w="3511" h="6875" extrusionOk="0">
                    <a:moveTo>
                      <a:pt x="1850" y="0"/>
                    </a:moveTo>
                    <a:cubicBezTo>
                      <a:pt x="1545" y="0"/>
                      <a:pt x="1261" y="111"/>
                      <a:pt x="1091" y="354"/>
                    </a:cubicBezTo>
                    <a:cubicBezTo>
                      <a:pt x="634" y="864"/>
                      <a:pt x="849" y="1617"/>
                      <a:pt x="903" y="2236"/>
                    </a:cubicBezTo>
                    <a:cubicBezTo>
                      <a:pt x="1011" y="3257"/>
                      <a:pt x="876" y="4306"/>
                      <a:pt x="446" y="5247"/>
                    </a:cubicBezTo>
                    <a:cubicBezTo>
                      <a:pt x="312" y="5462"/>
                      <a:pt x="204" y="5704"/>
                      <a:pt x="150" y="5972"/>
                    </a:cubicBezTo>
                    <a:cubicBezTo>
                      <a:pt x="0" y="6641"/>
                      <a:pt x="251" y="6875"/>
                      <a:pt x="622" y="6875"/>
                    </a:cubicBezTo>
                    <a:cubicBezTo>
                      <a:pt x="1117" y="6875"/>
                      <a:pt x="1825" y="6460"/>
                      <a:pt x="2086" y="6107"/>
                    </a:cubicBezTo>
                    <a:cubicBezTo>
                      <a:pt x="2946" y="5058"/>
                      <a:pt x="3403" y="3768"/>
                      <a:pt x="3484" y="2451"/>
                    </a:cubicBezTo>
                    <a:cubicBezTo>
                      <a:pt x="3511" y="1752"/>
                      <a:pt x="3376" y="999"/>
                      <a:pt x="2893" y="461"/>
                    </a:cubicBezTo>
                    <a:cubicBezTo>
                      <a:pt x="2627" y="166"/>
                      <a:pt x="2223" y="0"/>
                      <a:pt x="185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" name="Google Shape;634;p10"/>
              <p:cNvSpPr/>
              <p:nvPr/>
            </p:nvSpPr>
            <p:spPr>
              <a:xfrm rot="5400000">
                <a:off x="4563612" y="4060534"/>
                <a:ext cx="198234" cy="380132"/>
              </a:xfrm>
              <a:custGeom>
                <a:avLst/>
                <a:gdLst/>
                <a:ahLst/>
                <a:cxnLst/>
                <a:rect l="l" t="t" r="r" b="b"/>
                <a:pathLst>
                  <a:path w="3580" h="6865" extrusionOk="0">
                    <a:moveTo>
                      <a:pt x="622" y="1"/>
                    </a:moveTo>
                    <a:cubicBezTo>
                      <a:pt x="253" y="1"/>
                      <a:pt x="0" y="235"/>
                      <a:pt x="139" y="903"/>
                    </a:cubicBezTo>
                    <a:cubicBezTo>
                      <a:pt x="219" y="1172"/>
                      <a:pt x="327" y="1414"/>
                      <a:pt x="435" y="1629"/>
                    </a:cubicBezTo>
                    <a:cubicBezTo>
                      <a:pt x="865" y="2570"/>
                      <a:pt x="1053" y="3618"/>
                      <a:pt x="918" y="4640"/>
                    </a:cubicBezTo>
                    <a:cubicBezTo>
                      <a:pt x="838" y="5258"/>
                      <a:pt x="676" y="6011"/>
                      <a:pt x="1080" y="6522"/>
                    </a:cubicBezTo>
                    <a:cubicBezTo>
                      <a:pt x="1288" y="6754"/>
                      <a:pt x="1602" y="6864"/>
                      <a:pt x="1925" y="6864"/>
                    </a:cubicBezTo>
                    <a:cubicBezTo>
                      <a:pt x="2312" y="6864"/>
                      <a:pt x="2713" y="6707"/>
                      <a:pt x="2962" y="6414"/>
                    </a:cubicBezTo>
                    <a:cubicBezTo>
                      <a:pt x="3472" y="5904"/>
                      <a:pt x="3580" y="5124"/>
                      <a:pt x="3526" y="4425"/>
                    </a:cubicBezTo>
                    <a:cubicBezTo>
                      <a:pt x="3472" y="3108"/>
                      <a:pt x="2989" y="1817"/>
                      <a:pt x="2074" y="769"/>
                    </a:cubicBezTo>
                    <a:cubicBezTo>
                      <a:pt x="1813" y="416"/>
                      <a:pt x="1114" y="1"/>
                      <a:pt x="62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35" name="Google Shape;635;p10"/>
            <p:cNvGrpSpPr/>
            <p:nvPr/>
          </p:nvGrpSpPr>
          <p:grpSpPr>
            <a:xfrm>
              <a:off x="3229511" y="4570121"/>
              <a:ext cx="791882" cy="323803"/>
              <a:chOff x="2399389" y="4294619"/>
              <a:chExt cx="1055843" cy="431738"/>
            </a:xfrm>
          </p:grpSpPr>
          <p:sp>
            <p:nvSpPr>
              <p:cNvPr id="636" name="Google Shape;636;p10"/>
              <p:cNvSpPr/>
              <p:nvPr/>
            </p:nvSpPr>
            <p:spPr>
              <a:xfrm rot="5400000">
                <a:off x="2758314" y="4029438"/>
                <a:ext cx="337994" cy="1055843"/>
              </a:xfrm>
              <a:custGeom>
                <a:avLst/>
                <a:gdLst/>
                <a:ahLst/>
                <a:cxnLst/>
                <a:rect l="l" t="t" r="r" b="b"/>
                <a:pathLst>
                  <a:path w="6104" h="19068" extrusionOk="0">
                    <a:moveTo>
                      <a:pt x="3599" y="0"/>
                    </a:moveTo>
                    <a:cubicBezTo>
                      <a:pt x="3026" y="0"/>
                      <a:pt x="2444" y="239"/>
                      <a:pt x="1937" y="630"/>
                    </a:cubicBezTo>
                    <a:cubicBezTo>
                      <a:pt x="1695" y="845"/>
                      <a:pt x="1480" y="1087"/>
                      <a:pt x="1211" y="1382"/>
                    </a:cubicBezTo>
                    <a:cubicBezTo>
                      <a:pt x="324" y="2538"/>
                      <a:pt x="1" y="4098"/>
                      <a:pt x="324" y="5496"/>
                    </a:cubicBezTo>
                    <a:cubicBezTo>
                      <a:pt x="619" y="6759"/>
                      <a:pt x="1372" y="7834"/>
                      <a:pt x="2017" y="8937"/>
                    </a:cubicBezTo>
                    <a:cubicBezTo>
                      <a:pt x="2931" y="10523"/>
                      <a:pt x="3523" y="12405"/>
                      <a:pt x="2555" y="14072"/>
                    </a:cubicBezTo>
                    <a:cubicBezTo>
                      <a:pt x="2179" y="14717"/>
                      <a:pt x="1668" y="15281"/>
                      <a:pt x="1264" y="15927"/>
                    </a:cubicBezTo>
                    <a:cubicBezTo>
                      <a:pt x="915" y="16518"/>
                      <a:pt x="646" y="17190"/>
                      <a:pt x="834" y="17862"/>
                    </a:cubicBezTo>
                    <a:cubicBezTo>
                      <a:pt x="915" y="18077"/>
                      <a:pt x="996" y="18239"/>
                      <a:pt x="1130" y="18400"/>
                    </a:cubicBezTo>
                    <a:cubicBezTo>
                      <a:pt x="1264" y="18561"/>
                      <a:pt x="1399" y="18696"/>
                      <a:pt x="1587" y="18776"/>
                    </a:cubicBezTo>
                    <a:cubicBezTo>
                      <a:pt x="1829" y="18830"/>
                      <a:pt x="2125" y="18911"/>
                      <a:pt x="2367" y="19045"/>
                    </a:cubicBezTo>
                    <a:cubicBezTo>
                      <a:pt x="2461" y="19061"/>
                      <a:pt x="2553" y="19067"/>
                      <a:pt x="2644" y="19067"/>
                    </a:cubicBezTo>
                    <a:cubicBezTo>
                      <a:pt x="2863" y="19067"/>
                      <a:pt x="3072" y="19029"/>
                      <a:pt x="3281" y="18991"/>
                    </a:cubicBezTo>
                    <a:cubicBezTo>
                      <a:pt x="5109" y="18481"/>
                      <a:pt x="6104" y="16249"/>
                      <a:pt x="6077" y="14529"/>
                    </a:cubicBezTo>
                    <a:cubicBezTo>
                      <a:pt x="6077" y="11894"/>
                      <a:pt x="4034" y="9448"/>
                      <a:pt x="4571" y="6840"/>
                    </a:cubicBezTo>
                    <a:cubicBezTo>
                      <a:pt x="4813" y="5711"/>
                      <a:pt x="5485" y="4743"/>
                      <a:pt x="5727" y="3614"/>
                    </a:cubicBezTo>
                    <a:cubicBezTo>
                      <a:pt x="5969" y="2727"/>
                      <a:pt x="5889" y="1678"/>
                      <a:pt x="5297" y="925"/>
                    </a:cubicBezTo>
                    <a:cubicBezTo>
                      <a:pt x="4811" y="273"/>
                      <a:pt x="4211" y="0"/>
                      <a:pt x="359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" name="Google Shape;637;p10"/>
              <p:cNvSpPr/>
              <p:nvPr/>
            </p:nvSpPr>
            <p:spPr>
              <a:xfrm rot="5400000">
                <a:off x="2785502" y="3943668"/>
                <a:ext cx="293308" cy="995210"/>
              </a:xfrm>
              <a:custGeom>
                <a:avLst/>
                <a:gdLst/>
                <a:ahLst/>
                <a:cxnLst/>
                <a:rect l="l" t="t" r="r" b="b"/>
                <a:pathLst>
                  <a:path w="5297" h="17973" extrusionOk="0">
                    <a:moveTo>
                      <a:pt x="3036" y="0"/>
                    </a:moveTo>
                    <a:cubicBezTo>
                      <a:pt x="2375" y="0"/>
                      <a:pt x="1677" y="421"/>
                      <a:pt x="1210" y="949"/>
                    </a:cubicBezTo>
                    <a:cubicBezTo>
                      <a:pt x="457" y="1836"/>
                      <a:pt x="0" y="3046"/>
                      <a:pt x="81" y="4202"/>
                    </a:cubicBezTo>
                    <a:cubicBezTo>
                      <a:pt x="135" y="5788"/>
                      <a:pt x="1022" y="7213"/>
                      <a:pt x="1801" y="8611"/>
                    </a:cubicBezTo>
                    <a:cubicBezTo>
                      <a:pt x="2554" y="10036"/>
                      <a:pt x="3280" y="11595"/>
                      <a:pt x="2904" y="13155"/>
                    </a:cubicBezTo>
                    <a:cubicBezTo>
                      <a:pt x="2662" y="14122"/>
                      <a:pt x="2043" y="14956"/>
                      <a:pt x="1801" y="15897"/>
                    </a:cubicBezTo>
                    <a:cubicBezTo>
                      <a:pt x="1667" y="16354"/>
                      <a:pt x="1613" y="16838"/>
                      <a:pt x="1801" y="17241"/>
                    </a:cubicBezTo>
                    <a:cubicBezTo>
                      <a:pt x="1951" y="17664"/>
                      <a:pt x="2331" y="17973"/>
                      <a:pt x="2729" y="17973"/>
                    </a:cubicBezTo>
                    <a:cubicBezTo>
                      <a:pt x="2760" y="17973"/>
                      <a:pt x="2792" y="17971"/>
                      <a:pt x="2823" y="17967"/>
                    </a:cubicBezTo>
                    <a:lnTo>
                      <a:pt x="2877" y="17913"/>
                    </a:lnTo>
                    <a:cubicBezTo>
                      <a:pt x="2742" y="17752"/>
                      <a:pt x="2635" y="17590"/>
                      <a:pt x="2554" y="17375"/>
                    </a:cubicBezTo>
                    <a:cubicBezTo>
                      <a:pt x="2366" y="16703"/>
                      <a:pt x="2635" y="16004"/>
                      <a:pt x="3011" y="15440"/>
                    </a:cubicBezTo>
                    <a:cubicBezTo>
                      <a:pt x="3388" y="14794"/>
                      <a:pt x="3898" y="14230"/>
                      <a:pt x="4275" y="13585"/>
                    </a:cubicBezTo>
                    <a:cubicBezTo>
                      <a:pt x="5296" y="11864"/>
                      <a:pt x="4651" y="10036"/>
                      <a:pt x="3737" y="8450"/>
                    </a:cubicBezTo>
                    <a:cubicBezTo>
                      <a:pt x="3092" y="7348"/>
                      <a:pt x="2366" y="6272"/>
                      <a:pt x="2097" y="4982"/>
                    </a:cubicBezTo>
                    <a:cubicBezTo>
                      <a:pt x="1748" y="3584"/>
                      <a:pt x="2097" y="1998"/>
                      <a:pt x="2957" y="842"/>
                    </a:cubicBezTo>
                    <a:cubicBezTo>
                      <a:pt x="3173" y="573"/>
                      <a:pt x="3388" y="358"/>
                      <a:pt x="3656" y="143"/>
                    </a:cubicBezTo>
                    <a:cubicBezTo>
                      <a:pt x="3459" y="44"/>
                      <a:pt x="3250" y="0"/>
                      <a:pt x="30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38" name="Google Shape;638;p10"/>
            <p:cNvGrpSpPr/>
            <p:nvPr/>
          </p:nvGrpSpPr>
          <p:grpSpPr>
            <a:xfrm>
              <a:off x="2357718" y="4570121"/>
              <a:ext cx="791882" cy="323803"/>
              <a:chOff x="2399389" y="4294619"/>
              <a:chExt cx="1055843" cy="431738"/>
            </a:xfrm>
          </p:grpSpPr>
          <p:sp>
            <p:nvSpPr>
              <p:cNvPr id="639" name="Google Shape;639;p10"/>
              <p:cNvSpPr/>
              <p:nvPr/>
            </p:nvSpPr>
            <p:spPr>
              <a:xfrm rot="5400000">
                <a:off x="2758314" y="4029438"/>
                <a:ext cx="337994" cy="1055843"/>
              </a:xfrm>
              <a:custGeom>
                <a:avLst/>
                <a:gdLst/>
                <a:ahLst/>
                <a:cxnLst/>
                <a:rect l="l" t="t" r="r" b="b"/>
                <a:pathLst>
                  <a:path w="6104" h="19068" extrusionOk="0">
                    <a:moveTo>
                      <a:pt x="3599" y="0"/>
                    </a:moveTo>
                    <a:cubicBezTo>
                      <a:pt x="3026" y="0"/>
                      <a:pt x="2444" y="239"/>
                      <a:pt x="1937" y="630"/>
                    </a:cubicBezTo>
                    <a:cubicBezTo>
                      <a:pt x="1695" y="845"/>
                      <a:pt x="1480" y="1087"/>
                      <a:pt x="1211" y="1382"/>
                    </a:cubicBezTo>
                    <a:cubicBezTo>
                      <a:pt x="324" y="2538"/>
                      <a:pt x="1" y="4098"/>
                      <a:pt x="324" y="5496"/>
                    </a:cubicBezTo>
                    <a:cubicBezTo>
                      <a:pt x="619" y="6759"/>
                      <a:pt x="1372" y="7834"/>
                      <a:pt x="2017" y="8937"/>
                    </a:cubicBezTo>
                    <a:cubicBezTo>
                      <a:pt x="2931" y="10523"/>
                      <a:pt x="3523" y="12405"/>
                      <a:pt x="2555" y="14072"/>
                    </a:cubicBezTo>
                    <a:cubicBezTo>
                      <a:pt x="2179" y="14717"/>
                      <a:pt x="1668" y="15281"/>
                      <a:pt x="1264" y="15927"/>
                    </a:cubicBezTo>
                    <a:cubicBezTo>
                      <a:pt x="915" y="16518"/>
                      <a:pt x="646" y="17190"/>
                      <a:pt x="834" y="17862"/>
                    </a:cubicBezTo>
                    <a:cubicBezTo>
                      <a:pt x="915" y="18077"/>
                      <a:pt x="996" y="18239"/>
                      <a:pt x="1130" y="18400"/>
                    </a:cubicBezTo>
                    <a:cubicBezTo>
                      <a:pt x="1264" y="18561"/>
                      <a:pt x="1399" y="18696"/>
                      <a:pt x="1587" y="18776"/>
                    </a:cubicBezTo>
                    <a:cubicBezTo>
                      <a:pt x="1829" y="18830"/>
                      <a:pt x="2125" y="18911"/>
                      <a:pt x="2367" y="19045"/>
                    </a:cubicBezTo>
                    <a:cubicBezTo>
                      <a:pt x="2461" y="19061"/>
                      <a:pt x="2553" y="19067"/>
                      <a:pt x="2644" y="19067"/>
                    </a:cubicBezTo>
                    <a:cubicBezTo>
                      <a:pt x="2863" y="19067"/>
                      <a:pt x="3072" y="19029"/>
                      <a:pt x="3281" y="18991"/>
                    </a:cubicBezTo>
                    <a:cubicBezTo>
                      <a:pt x="5109" y="18481"/>
                      <a:pt x="6104" y="16249"/>
                      <a:pt x="6077" y="14529"/>
                    </a:cubicBezTo>
                    <a:cubicBezTo>
                      <a:pt x="6077" y="11894"/>
                      <a:pt x="4034" y="9448"/>
                      <a:pt x="4571" y="6840"/>
                    </a:cubicBezTo>
                    <a:cubicBezTo>
                      <a:pt x="4813" y="5711"/>
                      <a:pt x="5485" y="4743"/>
                      <a:pt x="5727" y="3614"/>
                    </a:cubicBezTo>
                    <a:cubicBezTo>
                      <a:pt x="5969" y="2727"/>
                      <a:pt x="5889" y="1678"/>
                      <a:pt x="5297" y="925"/>
                    </a:cubicBezTo>
                    <a:cubicBezTo>
                      <a:pt x="4811" y="273"/>
                      <a:pt x="4211" y="0"/>
                      <a:pt x="359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" name="Google Shape;640;p10"/>
              <p:cNvSpPr/>
              <p:nvPr/>
            </p:nvSpPr>
            <p:spPr>
              <a:xfrm rot="5400000">
                <a:off x="2785502" y="3943668"/>
                <a:ext cx="293308" cy="995210"/>
              </a:xfrm>
              <a:custGeom>
                <a:avLst/>
                <a:gdLst/>
                <a:ahLst/>
                <a:cxnLst/>
                <a:rect l="l" t="t" r="r" b="b"/>
                <a:pathLst>
                  <a:path w="5297" h="17973" extrusionOk="0">
                    <a:moveTo>
                      <a:pt x="3036" y="0"/>
                    </a:moveTo>
                    <a:cubicBezTo>
                      <a:pt x="2375" y="0"/>
                      <a:pt x="1677" y="421"/>
                      <a:pt x="1210" y="949"/>
                    </a:cubicBezTo>
                    <a:cubicBezTo>
                      <a:pt x="457" y="1836"/>
                      <a:pt x="0" y="3046"/>
                      <a:pt x="81" y="4202"/>
                    </a:cubicBezTo>
                    <a:cubicBezTo>
                      <a:pt x="135" y="5788"/>
                      <a:pt x="1022" y="7213"/>
                      <a:pt x="1801" y="8611"/>
                    </a:cubicBezTo>
                    <a:cubicBezTo>
                      <a:pt x="2554" y="10036"/>
                      <a:pt x="3280" y="11595"/>
                      <a:pt x="2904" y="13155"/>
                    </a:cubicBezTo>
                    <a:cubicBezTo>
                      <a:pt x="2662" y="14122"/>
                      <a:pt x="2043" y="14956"/>
                      <a:pt x="1801" y="15897"/>
                    </a:cubicBezTo>
                    <a:cubicBezTo>
                      <a:pt x="1667" y="16354"/>
                      <a:pt x="1613" y="16838"/>
                      <a:pt x="1801" y="17241"/>
                    </a:cubicBezTo>
                    <a:cubicBezTo>
                      <a:pt x="1951" y="17664"/>
                      <a:pt x="2331" y="17973"/>
                      <a:pt x="2729" y="17973"/>
                    </a:cubicBezTo>
                    <a:cubicBezTo>
                      <a:pt x="2760" y="17973"/>
                      <a:pt x="2792" y="17971"/>
                      <a:pt x="2823" y="17967"/>
                    </a:cubicBezTo>
                    <a:lnTo>
                      <a:pt x="2877" y="17913"/>
                    </a:lnTo>
                    <a:cubicBezTo>
                      <a:pt x="2742" y="17752"/>
                      <a:pt x="2635" y="17590"/>
                      <a:pt x="2554" y="17375"/>
                    </a:cubicBezTo>
                    <a:cubicBezTo>
                      <a:pt x="2366" y="16703"/>
                      <a:pt x="2635" y="16004"/>
                      <a:pt x="3011" y="15440"/>
                    </a:cubicBezTo>
                    <a:cubicBezTo>
                      <a:pt x="3388" y="14794"/>
                      <a:pt x="3898" y="14230"/>
                      <a:pt x="4275" y="13585"/>
                    </a:cubicBezTo>
                    <a:cubicBezTo>
                      <a:pt x="5296" y="11864"/>
                      <a:pt x="4651" y="10036"/>
                      <a:pt x="3737" y="8450"/>
                    </a:cubicBezTo>
                    <a:cubicBezTo>
                      <a:pt x="3092" y="7348"/>
                      <a:pt x="2366" y="6272"/>
                      <a:pt x="2097" y="4982"/>
                    </a:cubicBezTo>
                    <a:cubicBezTo>
                      <a:pt x="1748" y="3584"/>
                      <a:pt x="2097" y="1998"/>
                      <a:pt x="2957" y="842"/>
                    </a:cubicBezTo>
                    <a:cubicBezTo>
                      <a:pt x="3173" y="573"/>
                      <a:pt x="3388" y="358"/>
                      <a:pt x="3656" y="143"/>
                    </a:cubicBezTo>
                    <a:cubicBezTo>
                      <a:pt x="3459" y="44"/>
                      <a:pt x="3250" y="0"/>
                      <a:pt x="30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41" name="Google Shape;641;p10"/>
            <p:cNvGrpSpPr/>
            <p:nvPr/>
          </p:nvGrpSpPr>
          <p:grpSpPr>
            <a:xfrm>
              <a:off x="5996441" y="4568439"/>
              <a:ext cx="791301" cy="327167"/>
              <a:chOff x="5701558" y="4293124"/>
              <a:chExt cx="1055068" cy="436223"/>
            </a:xfrm>
          </p:grpSpPr>
          <p:sp>
            <p:nvSpPr>
              <p:cNvPr id="642" name="Google Shape;642;p10"/>
              <p:cNvSpPr/>
              <p:nvPr/>
            </p:nvSpPr>
            <p:spPr>
              <a:xfrm rot="5400000">
                <a:off x="6059347" y="4032069"/>
                <a:ext cx="339489" cy="1055068"/>
              </a:xfrm>
              <a:custGeom>
                <a:avLst/>
                <a:gdLst/>
                <a:ahLst/>
                <a:cxnLst/>
                <a:rect l="l" t="t" r="r" b="b"/>
                <a:pathLst>
                  <a:path w="6131" h="19054" extrusionOk="0">
                    <a:moveTo>
                      <a:pt x="2795" y="1"/>
                    </a:moveTo>
                    <a:cubicBezTo>
                      <a:pt x="2659" y="1"/>
                      <a:pt x="2526" y="14"/>
                      <a:pt x="2394" y="38"/>
                    </a:cubicBezTo>
                    <a:cubicBezTo>
                      <a:pt x="2152" y="173"/>
                      <a:pt x="1883" y="280"/>
                      <a:pt x="1614" y="307"/>
                    </a:cubicBezTo>
                    <a:cubicBezTo>
                      <a:pt x="1453" y="388"/>
                      <a:pt x="1291" y="495"/>
                      <a:pt x="1157" y="657"/>
                    </a:cubicBezTo>
                    <a:cubicBezTo>
                      <a:pt x="1022" y="845"/>
                      <a:pt x="915" y="1006"/>
                      <a:pt x="834" y="1194"/>
                    </a:cubicBezTo>
                    <a:cubicBezTo>
                      <a:pt x="646" y="1866"/>
                      <a:pt x="915" y="2592"/>
                      <a:pt x="1291" y="3157"/>
                    </a:cubicBezTo>
                    <a:cubicBezTo>
                      <a:pt x="1668" y="3802"/>
                      <a:pt x="2178" y="4367"/>
                      <a:pt x="2555" y="5012"/>
                    </a:cubicBezTo>
                    <a:cubicBezTo>
                      <a:pt x="3576" y="6732"/>
                      <a:pt x="2931" y="8561"/>
                      <a:pt x="2017" y="10147"/>
                    </a:cubicBezTo>
                    <a:cubicBezTo>
                      <a:pt x="1372" y="11249"/>
                      <a:pt x="646" y="12324"/>
                      <a:pt x="323" y="13588"/>
                    </a:cubicBezTo>
                    <a:cubicBezTo>
                      <a:pt x="1" y="14986"/>
                      <a:pt x="323" y="16572"/>
                      <a:pt x="1211" y="17701"/>
                    </a:cubicBezTo>
                    <a:cubicBezTo>
                      <a:pt x="1426" y="17970"/>
                      <a:pt x="1641" y="18212"/>
                      <a:pt x="1910" y="18427"/>
                    </a:cubicBezTo>
                    <a:cubicBezTo>
                      <a:pt x="2414" y="18815"/>
                      <a:pt x="2992" y="19053"/>
                      <a:pt x="3567" y="19053"/>
                    </a:cubicBezTo>
                    <a:cubicBezTo>
                      <a:pt x="4189" y="19053"/>
                      <a:pt x="4807" y="18775"/>
                      <a:pt x="5324" y="18104"/>
                    </a:cubicBezTo>
                    <a:cubicBezTo>
                      <a:pt x="5835" y="17378"/>
                      <a:pt x="5942" y="16330"/>
                      <a:pt x="5754" y="15416"/>
                    </a:cubicBezTo>
                    <a:cubicBezTo>
                      <a:pt x="5485" y="14287"/>
                      <a:pt x="4813" y="13319"/>
                      <a:pt x="4571" y="12190"/>
                    </a:cubicBezTo>
                    <a:cubicBezTo>
                      <a:pt x="4033" y="9609"/>
                      <a:pt x="6050" y="7163"/>
                      <a:pt x="6077" y="4528"/>
                    </a:cubicBezTo>
                    <a:cubicBezTo>
                      <a:pt x="6130" y="2807"/>
                      <a:pt x="5109" y="576"/>
                      <a:pt x="3308" y="65"/>
                    </a:cubicBezTo>
                    <a:cubicBezTo>
                      <a:pt x="3130" y="21"/>
                      <a:pt x="2961" y="1"/>
                      <a:pt x="279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" name="Google Shape;643;p10"/>
              <p:cNvSpPr/>
              <p:nvPr/>
            </p:nvSpPr>
            <p:spPr>
              <a:xfrm rot="5400000">
                <a:off x="6079199" y="3942283"/>
                <a:ext cx="291813" cy="993493"/>
              </a:xfrm>
              <a:custGeom>
                <a:avLst/>
                <a:gdLst/>
                <a:ahLst/>
                <a:cxnLst/>
                <a:rect l="l" t="t" r="r" b="b"/>
                <a:pathLst>
                  <a:path w="5270" h="17942" extrusionOk="0">
                    <a:moveTo>
                      <a:pt x="2776" y="0"/>
                    </a:moveTo>
                    <a:cubicBezTo>
                      <a:pt x="2362" y="0"/>
                      <a:pt x="1956" y="339"/>
                      <a:pt x="1775" y="728"/>
                    </a:cubicBezTo>
                    <a:cubicBezTo>
                      <a:pt x="1613" y="1158"/>
                      <a:pt x="1640" y="1615"/>
                      <a:pt x="1775" y="2072"/>
                    </a:cubicBezTo>
                    <a:cubicBezTo>
                      <a:pt x="2044" y="3013"/>
                      <a:pt x="2662" y="3846"/>
                      <a:pt x="2904" y="4814"/>
                    </a:cubicBezTo>
                    <a:cubicBezTo>
                      <a:pt x="3226" y="6373"/>
                      <a:pt x="2554" y="7933"/>
                      <a:pt x="1775" y="9357"/>
                    </a:cubicBezTo>
                    <a:cubicBezTo>
                      <a:pt x="1049" y="10728"/>
                      <a:pt x="135" y="12180"/>
                      <a:pt x="81" y="13766"/>
                    </a:cubicBezTo>
                    <a:cubicBezTo>
                      <a:pt x="0" y="14922"/>
                      <a:pt x="431" y="16132"/>
                      <a:pt x="1210" y="17019"/>
                    </a:cubicBezTo>
                    <a:cubicBezTo>
                      <a:pt x="1677" y="17527"/>
                      <a:pt x="2373" y="17942"/>
                      <a:pt x="3033" y="17942"/>
                    </a:cubicBezTo>
                    <a:cubicBezTo>
                      <a:pt x="3248" y="17942"/>
                      <a:pt x="3459" y="17898"/>
                      <a:pt x="3657" y="17799"/>
                    </a:cubicBezTo>
                    <a:cubicBezTo>
                      <a:pt x="3388" y="17584"/>
                      <a:pt x="3173" y="17342"/>
                      <a:pt x="2958" y="17073"/>
                    </a:cubicBezTo>
                    <a:cubicBezTo>
                      <a:pt x="2070" y="15917"/>
                      <a:pt x="1748" y="14358"/>
                      <a:pt x="2070" y="12960"/>
                    </a:cubicBezTo>
                    <a:cubicBezTo>
                      <a:pt x="2393" y="11696"/>
                      <a:pt x="3119" y="10621"/>
                      <a:pt x="3764" y="9519"/>
                    </a:cubicBezTo>
                    <a:cubicBezTo>
                      <a:pt x="4678" y="7933"/>
                      <a:pt x="5270" y="6051"/>
                      <a:pt x="4302" y="4384"/>
                    </a:cubicBezTo>
                    <a:cubicBezTo>
                      <a:pt x="3925" y="3739"/>
                      <a:pt x="3415" y="3174"/>
                      <a:pt x="2984" y="2529"/>
                    </a:cubicBezTo>
                    <a:cubicBezTo>
                      <a:pt x="2635" y="1937"/>
                      <a:pt x="2366" y="1265"/>
                      <a:pt x="2554" y="593"/>
                    </a:cubicBezTo>
                    <a:cubicBezTo>
                      <a:pt x="2635" y="378"/>
                      <a:pt x="2716" y="217"/>
                      <a:pt x="2850" y="56"/>
                    </a:cubicBezTo>
                    <a:lnTo>
                      <a:pt x="2823" y="2"/>
                    </a:lnTo>
                    <a:cubicBezTo>
                      <a:pt x="2808" y="1"/>
                      <a:pt x="2792" y="0"/>
                      <a:pt x="277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44" name="Google Shape;644;p10"/>
            <p:cNvGrpSpPr/>
            <p:nvPr/>
          </p:nvGrpSpPr>
          <p:grpSpPr>
            <a:xfrm>
              <a:off x="6867721" y="4568439"/>
              <a:ext cx="791301" cy="327167"/>
              <a:chOff x="5701558" y="4293124"/>
              <a:chExt cx="1055068" cy="436223"/>
            </a:xfrm>
          </p:grpSpPr>
          <p:sp>
            <p:nvSpPr>
              <p:cNvPr id="645" name="Google Shape;645;p10"/>
              <p:cNvSpPr/>
              <p:nvPr/>
            </p:nvSpPr>
            <p:spPr>
              <a:xfrm rot="5400000">
                <a:off x="6059347" y="4032069"/>
                <a:ext cx="339489" cy="1055068"/>
              </a:xfrm>
              <a:custGeom>
                <a:avLst/>
                <a:gdLst/>
                <a:ahLst/>
                <a:cxnLst/>
                <a:rect l="l" t="t" r="r" b="b"/>
                <a:pathLst>
                  <a:path w="6131" h="19054" extrusionOk="0">
                    <a:moveTo>
                      <a:pt x="2795" y="1"/>
                    </a:moveTo>
                    <a:cubicBezTo>
                      <a:pt x="2659" y="1"/>
                      <a:pt x="2526" y="14"/>
                      <a:pt x="2394" y="38"/>
                    </a:cubicBezTo>
                    <a:cubicBezTo>
                      <a:pt x="2152" y="173"/>
                      <a:pt x="1883" y="280"/>
                      <a:pt x="1614" y="307"/>
                    </a:cubicBezTo>
                    <a:cubicBezTo>
                      <a:pt x="1453" y="388"/>
                      <a:pt x="1291" y="495"/>
                      <a:pt x="1157" y="657"/>
                    </a:cubicBezTo>
                    <a:cubicBezTo>
                      <a:pt x="1022" y="845"/>
                      <a:pt x="915" y="1006"/>
                      <a:pt x="834" y="1194"/>
                    </a:cubicBezTo>
                    <a:cubicBezTo>
                      <a:pt x="646" y="1866"/>
                      <a:pt x="915" y="2592"/>
                      <a:pt x="1291" y="3157"/>
                    </a:cubicBezTo>
                    <a:cubicBezTo>
                      <a:pt x="1668" y="3802"/>
                      <a:pt x="2178" y="4367"/>
                      <a:pt x="2555" y="5012"/>
                    </a:cubicBezTo>
                    <a:cubicBezTo>
                      <a:pt x="3576" y="6732"/>
                      <a:pt x="2931" y="8561"/>
                      <a:pt x="2017" y="10147"/>
                    </a:cubicBezTo>
                    <a:cubicBezTo>
                      <a:pt x="1372" y="11249"/>
                      <a:pt x="646" y="12324"/>
                      <a:pt x="323" y="13588"/>
                    </a:cubicBezTo>
                    <a:cubicBezTo>
                      <a:pt x="1" y="14986"/>
                      <a:pt x="323" y="16572"/>
                      <a:pt x="1211" y="17701"/>
                    </a:cubicBezTo>
                    <a:cubicBezTo>
                      <a:pt x="1426" y="17970"/>
                      <a:pt x="1641" y="18212"/>
                      <a:pt x="1910" y="18427"/>
                    </a:cubicBezTo>
                    <a:cubicBezTo>
                      <a:pt x="2414" y="18815"/>
                      <a:pt x="2992" y="19053"/>
                      <a:pt x="3567" y="19053"/>
                    </a:cubicBezTo>
                    <a:cubicBezTo>
                      <a:pt x="4189" y="19053"/>
                      <a:pt x="4807" y="18775"/>
                      <a:pt x="5324" y="18104"/>
                    </a:cubicBezTo>
                    <a:cubicBezTo>
                      <a:pt x="5835" y="17378"/>
                      <a:pt x="5942" y="16330"/>
                      <a:pt x="5754" y="15416"/>
                    </a:cubicBezTo>
                    <a:cubicBezTo>
                      <a:pt x="5485" y="14287"/>
                      <a:pt x="4813" y="13319"/>
                      <a:pt x="4571" y="12190"/>
                    </a:cubicBezTo>
                    <a:cubicBezTo>
                      <a:pt x="4033" y="9609"/>
                      <a:pt x="6050" y="7163"/>
                      <a:pt x="6077" y="4528"/>
                    </a:cubicBezTo>
                    <a:cubicBezTo>
                      <a:pt x="6130" y="2807"/>
                      <a:pt x="5109" y="576"/>
                      <a:pt x="3308" y="65"/>
                    </a:cubicBezTo>
                    <a:cubicBezTo>
                      <a:pt x="3130" y="21"/>
                      <a:pt x="2961" y="1"/>
                      <a:pt x="279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6" name="Google Shape;646;p10"/>
              <p:cNvSpPr/>
              <p:nvPr/>
            </p:nvSpPr>
            <p:spPr>
              <a:xfrm rot="5400000">
                <a:off x="6079199" y="3942283"/>
                <a:ext cx="291813" cy="993493"/>
              </a:xfrm>
              <a:custGeom>
                <a:avLst/>
                <a:gdLst/>
                <a:ahLst/>
                <a:cxnLst/>
                <a:rect l="l" t="t" r="r" b="b"/>
                <a:pathLst>
                  <a:path w="5270" h="17942" extrusionOk="0">
                    <a:moveTo>
                      <a:pt x="2776" y="0"/>
                    </a:moveTo>
                    <a:cubicBezTo>
                      <a:pt x="2362" y="0"/>
                      <a:pt x="1956" y="339"/>
                      <a:pt x="1775" y="728"/>
                    </a:cubicBezTo>
                    <a:cubicBezTo>
                      <a:pt x="1613" y="1158"/>
                      <a:pt x="1640" y="1615"/>
                      <a:pt x="1775" y="2072"/>
                    </a:cubicBezTo>
                    <a:cubicBezTo>
                      <a:pt x="2044" y="3013"/>
                      <a:pt x="2662" y="3846"/>
                      <a:pt x="2904" y="4814"/>
                    </a:cubicBezTo>
                    <a:cubicBezTo>
                      <a:pt x="3226" y="6373"/>
                      <a:pt x="2554" y="7933"/>
                      <a:pt x="1775" y="9357"/>
                    </a:cubicBezTo>
                    <a:cubicBezTo>
                      <a:pt x="1049" y="10728"/>
                      <a:pt x="135" y="12180"/>
                      <a:pt x="81" y="13766"/>
                    </a:cubicBezTo>
                    <a:cubicBezTo>
                      <a:pt x="0" y="14922"/>
                      <a:pt x="431" y="16132"/>
                      <a:pt x="1210" y="17019"/>
                    </a:cubicBezTo>
                    <a:cubicBezTo>
                      <a:pt x="1677" y="17527"/>
                      <a:pt x="2373" y="17942"/>
                      <a:pt x="3033" y="17942"/>
                    </a:cubicBezTo>
                    <a:cubicBezTo>
                      <a:pt x="3248" y="17942"/>
                      <a:pt x="3459" y="17898"/>
                      <a:pt x="3657" y="17799"/>
                    </a:cubicBezTo>
                    <a:cubicBezTo>
                      <a:pt x="3388" y="17584"/>
                      <a:pt x="3173" y="17342"/>
                      <a:pt x="2958" y="17073"/>
                    </a:cubicBezTo>
                    <a:cubicBezTo>
                      <a:pt x="2070" y="15917"/>
                      <a:pt x="1748" y="14358"/>
                      <a:pt x="2070" y="12960"/>
                    </a:cubicBezTo>
                    <a:cubicBezTo>
                      <a:pt x="2393" y="11696"/>
                      <a:pt x="3119" y="10621"/>
                      <a:pt x="3764" y="9519"/>
                    </a:cubicBezTo>
                    <a:cubicBezTo>
                      <a:pt x="4678" y="7933"/>
                      <a:pt x="5270" y="6051"/>
                      <a:pt x="4302" y="4384"/>
                    </a:cubicBezTo>
                    <a:cubicBezTo>
                      <a:pt x="3925" y="3739"/>
                      <a:pt x="3415" y="3174"/>
                      <a:pt x="2984" y="2529"/>
                    </a:cubicBezTo>
                    <a:cubicBezTo>
                      <a:pt x="2635" y="1937"/>
                      <a:pt x="2366" y="1265"/>
                      <a:pt x="2554" y="593"/>
                    </a:cubicBezTo>
                    <a:cubicBezTo>
                      <a:pt x="2635" y="378"/>
                      <a:pt x="2716" y="217"/>
                      <a:pt x="2850" y="56"/>
                    </a:cubicBezTo>
                    <a:lnTo>
                      <a:pt x="2823" y="2"/>
                    </a:lnTo>
                    <a:cubicBezTo>
                      <a:pt x="2808" y="1"/>
                      <a:pt x="2792" y="0"/>
                      <a:pt x="277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47" name="Google Shape;647;p10"/>
            <p:cNvGrpSpPr/>
            <p:nvPr/>
          </p:nvGrpSpPr>
          <p:grpSpPr>
            <a:xfrm>
              <a:off x="166867" y="2190931"/>
              <a:ext cx="442067" cy="762477"/>
              <a:chOff x="126008" y="2204268"/>
              <a:chExt cx="433399" cy="747526"/>
            </a:xfrm>
          </p:grpSpPr>
          <p:sp>
            <p:nvSpPr>
              <p:cNvPr id="648" name="Google Shape;648;p10"/>
              <p:cNvSpPr/>
              <p:nvPr/>
            </p:nvSpPr>
            <p:spPr>
              <a:xfrm rot="5400000">
                <a:off x="164296" y="2556683"/>
                <a:ext cx="357882" cy="432340"/>
              </a:xfrm>
              <a:custGeom>
                <a:avLst/>
                <a:gdLst/>
                <a:ahLst/>
                <a:cxnLst/>
                <a:rect l="l" t="t" r="r" b="b"/>
                <a:pathLst>
                  <a:path w="8791" h="10620" extrusionOk="0">
                    <a:moveTo>
                      <a:pt x="433" y="1"/>
                    </a:moveTo>
                    <a:cubicBezTo>
                      <a:pt x="166" y="1"/>
                      <a:pt x="0" y="321"/>
                      <a:pt x="27" y="1107"/>
                    </a:cubicBezTo>
                    <a:cubicBezTo>
                      <a:pt x="54" y="2639"/>
                      <a:pt x="376" y="4253"/>
                      <a:pt x="860" y="5704"/>
                    </a:cubicBezTo>
                    <a:cubicBezTo>
                      <a:pt x="1398" y="7371"/>
                      <a:pt x="2097" y="8903"/>
                      <a:pt x="3548" y="9871"/>
                    </a:cubicBezTo>
                    <a:cubicBezTo>
                      <a:pt x="4244" y="10335"/>
                      <a:pt x="5060" y="10619"/>
                      <a:pt x="5876" y="10619"/>
                    </a:cubicBezTo>
                    <a:cubicBezTo>
                      <a:pt x="6005" y="10619"/>
                      <a:pt x="6135" y="10612"/>
                      <a:pt x="6264" y="10597"/>
                    </a:cubicBezTo>
                    <a:cubicBezTo>
                      <a:pt x="6963" y="10516"/>
                      <a:pt x="7689" y="10167"/>
                      <a:pt x="8092" y="9576"/>
                    </a:cubicBezTo>
                    <a:cubicBezTo>
                      <a:pt x="8361" y="9172"/>
                      <a:pt x="8441" y="8661"/>
                      <a:pt x="8495" y="8151"/>
                    </a:cubicBezTo>
                    <a:cubicBezTo>
                      <a:pt x="8791" y="4817"/>
                      <a:pt x="5995" y="4118"/>
                      <a:pt x="3790" y="2935"/>
                    </a:cubicBezTo>
                    <a:cubicBezTo>
                      <a:pt x="2876" y="2478"/>
                      <a:pt x="2097" y="1779"/>
                      <a:pt x="1505" y="892"/>
                    </a:cubicBezTo>
                    <a:cubicBezTo>
                      <a:pt x="1106" y="355"/>
                      <a:pt x="713" y="1"/>
                      <a:pt x="43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" name="Google Shape;649;p10"/>
              <p:cNvSpPr/>
              <p:nvPr/>
            </p:nvSpPr>
            <p:spPr>
              <a:xfrm rot="5400000">
                <a:off x="162932" y="2167344"/>
                <a:ext cx="358452" cy="432299"/>
              </a:xfrm>
              <a:custGeom>
                <a:avLst/>
                <a:gdLst/>
                <a:ahLst/>
                <a:cxnLst/>
                <a:rect l="l" t="t" r="r" b="b"/>
                <a:pathLst>
                  <a:path w="8805" h="10619" extrusionOk="0">
                    <a:moveTo>
                      <a:pt x="8355" y="1"/>
                    </a:moveTo>
                    <a:cubicBezTo>
                      <a:pt x="8071" y="1"/>
                      <a:pt x="7685" y="355"/>
                      <a:pt x="7312" y="892"/>
                    </a:cubicBezTo>
                    <a:cubicBezTo>
                      <a:pt x="6694" y="1752"/>
                      <a:pt x="5888" y="2451"/>
                      <a:pt x="5027" y="2935"/>
                    </a:cubicBezTo>
                    <a:cubicBezTo>
                      <a:pt x="2796" y="4118"/>
                      <a:pt x="0" y="4790"/>
                      <a:pt x="323" y="8151"/>
                    </a:cubicBezTo>
                    <a:cubicBezTo>
                      <a:pt x="350" y="8661"/>
                      <a:pt x="457" y="9172"/>
                      <a:pt x="726" y="9575"/>
                    </a:cubicBezTo>
                    <a:cubicBezTo>
                      <a:pt x="1129" y="10221"/>
                      <a:pt x="1828" y="10543"/>
                      <a:pt x="2527" y="10597"/>
                    </a:cubicBezTo>
                    <a:cubicBezTo>
                      <a:pt x="2656" y="10612"/>
                      <a:pt x="2786" y="10619"/>
                      <a:pt x="2915" y="10619"/>
                    </a:cubicBezTo>
                    <a:cubicBezTo>
                      <a:pt x="3730" y="10619"/>
                      <a:pt x="4546" y="10335"/>
                      <a:pt x="5242" y="9871"/>
                    </a:cubicBezTo>
                    <a:cubicBezTo>
                      <a:pt x="6694" y="8903"/>
                      <a:pt x="7393" y="7344"/>
                      <a:pt x="7931" y="5704"/>
                    </a:cubicBezTo>
                    <a:cubicBezTo>
                      <a:pt x="8415" y="4252"/>
                      <a:pt x="8737" y="2639"/>
                      <a:pt x="8791" y="1107"/>
                    </a:cubicBezTo>
                    <a:cubicBezTo>
                      <a:pt x="8804" y="321"/>
                      <a:pt x="8626" y="1"/>
                      <a:pt x="835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50" name="Google Shape;650;p10"/>
            <p:cNvGrpSpPr/>
            <p:nvPr/>
          </p:nvGrpSpPr>
          <p:grpSpPr>
            <a:xfrm>
              <a:off x="1485926" y="4570121"/>
              <a:ext cx="791882" cy="323803"/>
              <a:chOff x="2399389" y="4294619"/>
              <a:chExt cx="1055843" cy="431738"/>
            </a:xfrm>
          </p:grpSpPr>
          <p:sp>
            <p:nvSpPr>
              <p:cNvPr id="651" name="Google Shape;651;p10"/>
              <p:cNvSpPr/>
              <p:nvPr/>
            </p:nvSpPr>
            <p:spPr>
              <a:xfrm rot="5400000">
                <a:off x="2758314" y="4029438"/>
                <a:ext cx="337994" cy="1055843"/>
              </a:xfrm>
              <a:custGeom>
                <a:avLst/>
                <a:gdLst/>
                <a:ahLst/>
                <a:cxnLst/>
                <a:rect l="l" t="t" r="r" b="b"/>
                <a:pathLst>
                  <a:path w="6104" h="19068" extrusionOk="0">
                    <a:moveTo>
                      <a:pt x="3599" y="0"/>
                    </a:moveTo>
                    <a:cubicBezTo>
                      <a:pt x="3026" y="0"/>
                      <a:pt x="2444" y="239"/>
                      <a:pt x="1937" y="630"/>
                    </a:cubicBezTo>
                    <a:cubicBezTo>
                      <a:pt x="1695" y="845"/>
                      <a:pt x="1480" y="1087"/>
                      <a:pt x="1211" y="1382"/>
                    </a:cubicBezTo>
                    <a:cubicBezTo>
                      <a:pt x="324" y="2538"/>
                      <a:pt x="1" y="4098"/>
                      <a:pt x="324" y="5496"/>
                    </a:cubicBezTo>
                    <a:cubicBezTo>
                      <a:pt x="619" y="6759"/>
                      <a:pt x="1372" y="7834"/>
                      <a:pt x="2017" y="8937"/>
                    </a:cubicBezTo>
                    <a:cubicBezTo>
                      <a:pt x="2931" y="10523"/>
                      <a:pt x="3523" y="12405"/>
                      <a:pt x="2555" y="14072"/>
                    </a:cubicBezTo>
                    <a:cubicBezTo>
                      <a:pt x="2179" y="14717"/>
                      <a:pt x="1668" y="15281"/>
                      <a:pt x="1264" y="15927"/>
                    </a:cubicBezTo>
                    <a:cubicBezTo>
                      <a:pt x="915" y="16518"/>
                      <a:pt x="646" y="17190"/>
                      <a:pt x="834" y="17862"/>
                    </a:cubicBezTo>
                    <a:cubicBezTo>
                      <a:pt x="915" y="18077"/>
                      <a:pt x="996" y="18239"/>
                      <a:pt x="1130" y="18400"/>
                    </a:cubicBezTo>
                    <a:cubicBezTo>
                      <a:pt x="1264" y="18561"/>
                      <a:pt x="1399" y="18696"/>
                      <a:pt x="1587" y="18776"/>
                    </a:cubicBezTo>
                    <a:cubicBezTo>
                      <a:pt x="1829" y="18830"/>
                      <a:pt x="2125" y="18911"/>
                      <a:pt x="2367" y="19045"/>
                    </a:cubicBezTo>
                    <a:cubicBezTo>
                      <a:pt x="2461" y="19061"/>
                      <a:pt x="2553" y="19067"/>
                      <a:pt x="2644" y="19067"/>
                    </a:cubicBezTo>
                    <a:cubicBezTo>
                      <a:pt x="2863" y="19067"/>
                      <a:pt x="3072" y="19029"/>
                      <a:pt x="3281" y="18991"/>
                    </a:cubicBezTo>
                    <a:cubicBezTo>
                      <a:pt x="5109" y="18481"/>
                      <a:pt x="6104" y="16249"/>
                      <a:pt x="6077" y="14529"/>
                    </a:cubicBezTo>
                    <a:cubicBezTo>
                      <a:pt x="6077" y="11894"/>
                      <a:pt x="4034" y="9448"/>
                      <a:pt x="4571" y="6840"/>
                    </a:cubicBezTo>
                    <a:cubicBezTo>
                      <a:pt x="4813" y="5711"/>
                      <a:pt x="5485" y="4743"/>
                      <a:pt x="5727" y="3614"/>
                    </a:cubicBezTo>
                    <a:cubicBezTo>
                      <a:pt x="5969" y="2727"/>
                      <a:pt x="5889" y="1678"/>
                      <a:pt x="5297" y="925"/>
                    </a:cubicBezTo>
                    <a:cubicBezTo>
                      <a:pt x="4811" y="273"/>
                      <a:pt x="4211" y="0"/>
                      <a:pt x="359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" name="Google Shape;652;p10"/>
              <p:cNvSpPr/>
              <p:nvPr/>
            </p:nvSpPr>
            <p:spPr>
              <a:xfrm rot="5400000">
                <a:off x="2785502" y="3943668"/>
                <a:ext cx="293308" cy="995210"/>
              </a:xfrm>
              <a:custGeom>
                <a:avLst/>
                <a:gdLst/>
                <a:ahLst/>
                <a:cxnLst/>
                <a:rect l="l" t="t" r="r" b="b"/>
                <a:pathLst>
                  <a:path w="5297" h="17973" extrusionOk="0">
                    <a:moveTo>
                      <a:pt x="3036" y="0"/>
                    </a:moveTo>
                    <a:cubicBezTo>
                      <a:pt x="2375" y="0"/>
                      <a:pt x="1677" y="421"/>
                      <a:pt x="1210" y="949"/>
                    </a:cubicBezTo>
                    <a:cubicBezTo>
                      <a:pt x="457" y="1836"/>
                      <a:pt x="0" y="3046"/>
                      <a:pt x="81" y="4202"/>
                    </a:cubicBezTo>
                    <a:cubicBezTo>
                      <a:pt x="135" y="5788"/>
                      <a:pt x="1022" y="7213"/>
                      <a:pt x="1801" y="8611"/>
                    </a:cubicBezTo>
                    <a:cubicBezTo>
                      <a:pt x="2554" y="10036"/>
                      <a:pt x="3280" y="11595"/>
                      <a:pt x="2904" y="13155"/>
                    </a:cubicBezTo>
                    <a:cubicBezTo>
                      <a:pt x="2662" y="14122"/>
                      <a:pt x="2043" y="14956"/>
                      <a:pt x="1801" y="15897"/>
                    </a:cubicBezTo>
                    <a:cubicBezTo>
                      <a:pt x="1667" y="16354"/>
                      <a:pt x="1613" y="16838"/>
                      <a:pt x="1801" y="17241"/>
                    </a:cubicBezTo>
                    <a:cubicBezTo>
                      <a:pt x="1951" y="17664"/>
                      <a:pt x="2331" y="17973"/>
                      <a:pt x="2729" y="17973"/>
                    </a:cubicBezTo>
                    <a:cubicBezTo>
                      <a:pt x="2760" y="17973"/>
                      <a:pt x="2792" y="17971"/>
                      <a:pt x="2823" y="17967"/>
                    </a:cubicBezTo>
                    <a:lnTo>
                      <a:pt x="2877" y="17913"/>
                    </a:lnTo>
                    <a:cubicBezTo>
                      <a:pt x="2742" y="17752"/>
                      <a:pt x="2635" y="17590"/>
                      <a:pt x="2554" y="17375"/>
                    </a:cubicBezTo>
                    <a:cubicBezTo>
                      <a:pt x="2366" y="16703"/>
                      <a:pt x="2635" y="16004"/>
                      <a:pt x="3011" y="15440"/>
                    </a:cubicBezTo>
                    <a:cubicBezTo>
                      <a:pt x="3388" y="14794"/>
                      <a:pt x="3898" y="14230"/>
                      <a:pt x="4275" y="13585"/>
                    </a:cubicBezTo>
                    <a:cubicBezTo>
                      <a:pt x="5296" y="11864"/>
                      <a:pt x="4651" y="10036"/>
                      <a:pt x="3737" y="8450"/>
                    </a:cubicBezTo>
                    <a:cubicBezTo>
                      <a:pt x="3092" y="7348"/>
                      <a:pt x="2366" y="6272"/>
                      <a:pt x="2097" y="4982"/>
                    </a:cubicBezTo>
                    <a:cubicBezTo>
                      <a:pt x="1748" y="3584"/>
                      <a:pt x="2097" y="1998"/>
                      <a:pt x="2957" y="842"/>
                    </a:cubicBezTo>
                    <a:cubicBezTo>
                      <a:pt x="3173" y="573"/>
                      <a:pt x="3388" y="358"/>
                      <a:pt x="3656" y="143"/>
                    </a:cubicBezTo>
                    <a:cubicBezTo>
                      <a:pt x="3459" y="44"/>
                      <a:pt x="3250" y="0"/>
                      <a:pt x="30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53" name="Google Shape;653;p10"/>
            <p:cNvGrpSpPr/>
            <p:nvPr/>
          </p:nvGrpSpPr>
          <p:grpSpPr>
            <a:xfrm>
              <a:off x="5122700" y="249545"/>
              <a:ext cx="791758" cy="323803"/>
              <a:chOff x="5701558" y="427183"/>
              <a:chExt cx="1055677" cy="431737"/>
            </a:xfrm>
          </p:grpSpPr>
          <p:sp>
            <p:nvSpPr>
              <p:cNvPr id="654" name="Google Shape;654;p10"/>
              <p:cNvSpPr/>
              <p:nvPr/>
            </p:nvSpPr>
            <p:spPr>
              <a:xfrm rot="5400000">
                <a:off x="6077427" y="214219"/>
                <a:ext cx="294803" cy="994601"/>
              </a:xfrm>
              <a:custGeom>
                <a:avLst/>
                <a:gdLst/>
                <a:ahLst/>
                <a:cxnLst/>
                <a:rect l="l" t="t" r="r" b="b"/>
                <a:pathLst>
                  <a:path w="5324" h="17962" extrusionOk="0">
                    <a:moveTo>
                      <a:pt x="2547" y="1"/>
                    </a:moveTo>
                    <a:cubicBezTo>
                      <a:pt x="2514" y="1"/>
                      <a:pt x="2481" y="3"/>
                      <a:pt x="2447" y="7"/>
                    </a:cubicBezTo>
                    <a:lnTo>
                      <a:pt x="2421" y="34"/>
                    </a:lnTo>
                    <a:cubicBezTo>
                      <a:pt x="2555" y="222"/>
                      <a:pt x="2662" y="383"/>
                      <a:pt x="2716" y="571"/>
                    </a:cubicBezTo>
                    <a:cubicBezTo>
                      <a:pt x="2931" y="1243"/>
                      <a:pt x="2662" y="1969"/>
                      <a:pt x="2286" y="2534"/>
                    </a:cubicBezTo>
                    <a:cubicBezTo>
                      <a:pt x="1883" y="3179"/>
                      <a:pt x="1372" y="3744"/>
                      <a:pt x="1023" y="4389"/>
                    </a:cubicBezTo>
                    <a:cubicBezTo>
                      <a:pt x="1" y="6109"/>
                      <a:pt x="646" y="7938"/>
                      <a:pt x="1560" y="9524"/>
                    </a:cubicBezTo>
                    <a:cubicBezTo>
                      <a:pt x="2179" y="10626"/>
                      <a:pt x="2931" y="11701"/>
                      <a:pt x="3227" y="12965"/>
                    </a:cubicBezTo>
                    <a:cubicBezTo>
                      <a:pt x="3577" y="14363"/>
                      <a:pt x="3227" y="15949"/>
                      <a:pt x="2367" y="17078"/>
                    </a:cubicBezTo>
                    <a:cubicBezTo>
                      <a:pt x="2152" y="17347"/>
                      <a:pt x="1910" y="17589"/>
                      <a:pt x="1641" y="17804"/>
                    </a:cubicBezTo>
                    <a:cubicBezTo>
                      <a:pt x="1846" y="17913"/>
                      <a:pt x="2067" y="17962"/>
                      <a:pt x="2293" y="17962"/>
                    </a:cubicBezTo>
                    <a:cubicBezTo>
                      <a:pt x="2953" y="17962"/>
                      <a:pt x="3653" y="17545"/>
                      <a:pt x="4114" y="17024"/>
                    </a:cubicBezTo>
                    <a:cubicBezTo>
                      <a:pt x="4867" y="16137"/>
                      <a:pt x="5324" y="14927"/>
                      <a:pt x="5243" y="13771"/>
                    </a:cubicBezTo>
                    <a:cubicBezTo>
                      <a:pt x="5190" y="12185"/>
                      <a:pt x="4276" y="10733"/>
                      <a:pt x="3496" y="9362"/>
                    </a:cubicBezTo>
                    <a:cubicBezTo>
                      <a:pt x="2716" y="7938"/>
                      <a:pt x="2017" y="6351"/>
                      <a:pt x="2394" y="4819"/>
                    </a:cubicBezTo>
                    <a:cubicBezTo>
                      <a:pt x="2636" y="3851"/>
                      <a:pt x="3227" y="3018"/>
                      <a:pt x="3496" y="2077"/>
                    </a:cubicBezTo>
                    <a:cubicBezTo>
                      <a:pt x="3630" y="1620"/>
                      <a:pt x="3657" y="1109"/>
                      <a:pt x="3496" y="706"/>
                    </a:cubicBezTo>
                    <a:cubicBezTo>
                      <a:pt x="3346" y="307"/>
                      <a:pt x="2966" y="1"/>
                      <a:pt x="25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" name="Google Shape;655;p10"/>
              <p:cNvSpPr/>
              <p:nvPr/>
            </p:nvSpPr>
            <p:spPr>
              <a:xfrm rot="5400000">
                <a:off x="6061147" y="67594"/>
                <a:ext cx="336499" cy="1055677"/>
              </a:xfrm>
              <a:custGeom>
                <a:avLst/>
                <a:gdLst/>
                <a:ahLst/>
                <a:cxnLst/>
                <a:rect l="l" t="t" r="r" b="b"/>
                <a:pathLst>
                  <a:path w="6077" h="19065" extrusionOk="0">
                    <a:moveTo>
                      <a:pt x="3310" y="1"/>
                    </a:moveTo>
                    <a:cubicBezTo>
                      <a:pt x="3136" y="1"/>
                      <a:pt x="2957" y="29"/>
                      <a:pt x="2770" y="76"/>
                    </a:cubicBezTo>
                    <a:cubicBezTo>
                      <a:pt x="995" y="587"/>
                      <a:pt x="1" y="2792"/>
                      <a:pt x="1" y="4539"/>
                    </a:cubicBezTo>
                    <a:cubicBezTo>
                      <a:pt x="1" y="7174"/>
                      <a:pt x="2044" y="9620"/>
                      <a:pt x="1506" y="12201"/>
                    </a:cubicBezTo>
                    <a:cubicBezTo>
                      <a:pt x="1264" y="13357"/>
                      <a:pt x="592" y="14325"/>
                      <a:pt x="323" y="15427"/>
                    </a:cubicBezTo>
                    <a:cubicBezTo>
                      <a:pt x="81" y="16341"/>
                      <a:pt x="189" y="17389"/>
                      <a:pt x="753" y="18115"/>
                    </a:cubicBezTo>
                    <a:cubicBezTo>
                      <a:pt x="1242" y="18786"/>
                      <a:pt x="1854" y="19064"/>
                      <a:pt x="2473" y="19064"/>
                    </a:cubicBezTo>
                    <a:cubicBezTo>
                      <a:pt x="3045" y="19064"/>
                      <a:pt x="3623" y="18826"/>
                      <a:pt x="4114" y="18438"/>
                    </a:cubicBezTo>
                    <a:cubicBezTo>
                      <a:pt x="4356" y="18223"/>
                      <a:pt x="4598" y="17981"/>
                      <a:pt x="4867" y="17712"/>
                    </a:cubicBezTo>
                    <a:cubicBezTo>
                      <a:pt x="5727" y="16556"/>
                      <a:pt x="6076" y="14997"/>
                      <a:pt x="5727" y="13599"/>
                    </a:cubicBezTo>
                    <a:cubicBezTo>
                      <a:pt x="5431" y="12335"/>
                      <a:pt x="4678" y="11260"/>
                      <a:pt x="4060" y="10158"/>
                    </a:cubicBezTo>
                    <a:cubicBezTo>
                      <a:pt x="3146" y="8572"/>
                      <a:pt x="2528" y="6690"/>
                      <a:pt x="3522" y="5023"/>
                    </a:cubicBezTo>
                    <a:cubicBezTo>
                      <a:pt x="3872" y="4378"/>
                      <a:pt x="4383" y="3813"/>
                      <a:pt x="4786" y="3168"/>
                    </a:cubicBezTo>
                    <a:cubicBezTo>
                      <a:pt x="5162" y="2576"/>
                      <a:pt x="5431" y="1877"/>
                      <a:pt x="5216" y="1205"/>
                    </a:cubicBezTo>
                    <a:cubicBezTo>
                      <a:pt x="5162" y="1017"/>
                      <a:pt x="5055" y="856"/>
                      <a:pt x="4920" y="668"/>
                    </a:cubicBezTo>
                    <a:cubicBezTo>
                      <a:pt x="4786" y="533"/>
                      <a:pt x="4625" y="426"/>
                      <a:pt x="4463" y="318"/>
                    </a:cubicBezTo>
                    <a:cubicBezTo>
                      <a:pt x="4195" y="238"/>
                      <a:pt x="3926" y="184"/>
                      <a:pt x="3684" y="49"/>
                    </a:cubicBezTo>
                    <a:cubicBezTo>
                      <a:pt x="3560" y="16"/>
                      <a:pt x="3436" y="1"/>
                      <a:pt x="33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56" name="Google Shape;656;p10"/>
            <p:cNvGrpSpPr/>
            <p:nvPr/>
          </p:nvGrpSpPr>
          <p:grpSpPr>
            <a:xfrm>
              <a:off x="4152980" y="146512"/>
              <a:ext cx="834484" cy="529868"/>
              <a:chOff x="4472884" y="290249"/>
              <a:chExt cx="1112646" cy="706490"/>
            </a:xfrm>
          </p:grpSpPr>
          <p:sp>
            <p:nvSpPr>
              <p:cNvPr id="657" name="Google Shape;657;p10"/>
              <p:cNvSpPr/>
              <p:nvPr/>
            </p:nvSpPr>
            <p:spPr>
              <a:xfrm rot="5400000">
                <a:off x="5298230" y="709439"/>
                <a:ext cx="194413" cy="380188"/>
              </a:xfrm>
              <a:custGeom>
                <a:avLst/>
                <a:gdLst/>
                <a:ahLst/>
                <a:cxnLst/>
                <a:rect l="l" t="t" r="r" b="b"/>
                <a:pathLst>
                  <a:path w="3511" h="6866" extrusionOk="0">
                    <a:moveTo>
                      <a:pt x="1667" y="0"/>
                    </a:moveTo>
                    <a:cubicBezTo>
                      <a:pt x="1272" y="0"/>
                      <a:pt x="861" y="168"/>
                      <a:pt x="592" y="452"/>
                    </a:cubicBezTo>
                    <a:cubicBezTo>
                      <a:pt x="108" y="963"/>
                      <a:pt x="0" y="1743"/>
                      <a:pt x="27" y="2442"/>
                    </a:cubicBezTo>
                    <a:cubicBezTo>
                      <a:pt x="108" y="3786"/>
                      <a:pt x="565" y="5049"/>
                      <a:pt x="1425" y="6098"/>
                    </a:cubicBezTo>
                    <a:cubicBezTo>
                      <a:pt x="1686" y="6451"/>
                      <a:pt x="2395" y="6866"/>
                      <a:pt x="2889" y="6866"/>
                    </a:cubicBezTo>
                    <a:cubicBezTo>
                      <a:pt x="3260" y="6866"/>
                      <a:pt x="3511" y="6632"/>
                      <a:pt x="3361" y="5963"/>
                    </a:cubicBezTo>
                    <a:cubicBezTo>
                      <a:pt x="3334" y="5695"/>
                      <a:pt x="3200" y="5453"/>
                      <a:pt x="3119" y="5238"/>
                    </a:cubicBezTo>
                    <a:cubicBezTo>
                      <a:pt x="2689" y="4297"/>
                      <a:pt x="2527" y="3248"/>
                      <a:pt x="2662" y="2227"/>
                    </a:cubicBezTo>
                    <a:cubicBezTo>
                      <a:pt x="2716" y="1608"/>
                      <a:pt x="2904" y="855"/>
                      <a:pt x="2501" y="345"/>
                    </a:cubicBezTo>
                    <a:cubicBezTo>
                      <a:pt x="2286" y="106"/>
                      <a:pt x="1982" y="0"/>
                      <a:pt x="166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" name="Google Shape;658;p10"/>
              <p:cNvSpPr/>
              <p:nvPr/>
            </p:nvSpPr>
            <p:spPr>
              <a:xfrm rot="5400000">
                <a:off x="4564138" y="708083"/>
                <a:ext cx="197403" cy="379911"/>
              </a:xfrm>
              <a:custGeom>
                <a:avLst/>
                <a:gdLst/>
                <a:ahLst/>
                <a:cxnLst/>
                <a:rect l="l" t="t" r="r" b="b"/>
                <a:pathLst>
                  <a:path w="3565" h="6861" extrusionOk="0">
                    <a:moveTo>
                      <a:pt x="2943" y="1"/>
                    </a:moveTo>
                    <a:cubicBezTo>
                      <a:pt x="2449" y="1"/>
                      <a:pt x="1740" y="416"/>
                      <a:pt x="1479" y="769"/>
                    </a:cubicBezTo>
                    <a:cubicBezTo>
                      <a:pt x="619" y="1817"/>
                      <a:pt x="162" y="3108"/>
                      <a:pt x="28" y="4425"/>
                    </a:cubicBezTo>
                    <a:cubicBezTo>
                      <a:pt x="1" y="5124"/>
                      <a:pt x="135" y="5904"/>
                      <a:pt x="592" y="6414"/>
                    </a:cubicBezTo>
                    <a:cubicBezTo>
                      <a:pt x="852" y="6703"/>
                      <a:pt x="1252" y="6860"/>
                      <a:pt x="1633" y="6860"/>
                    </a:cubicBezTo>
                    <a:cubicBezTo>
                      <a:pt x="1961" y="6860"/>
                      <a:pt x="2275" y="6744"/>
                      <a:pt x="2474" y="6495"/>
                    </a:cubicBezTo>
                    <a:cubicBezTo>
                      <a:pt x="2904" y="6011"/>
                      <a:pt x="2716" y="5258"/>
                      <a:pt x="2635" y="4613"/>
                    </a:cubicBezTo>
                    <a:cubicBezTo>
                      <a:pt x="2555" y="3618"/>
                      <a:pt x="2689" y="2570"/>
                      <a:pt x="3119" y="1629"/>
                    </a:cubicBezTo>
                    <a:cubicBezTo>
                      <a:pt x="3254" y="1387"/>
                      <a:pt x="3361" y="1172"/>
                      <a:pt x="3415" y="903"/>
                    </a:cubicBezTo>
                    <a:cubicBezTo>
                      <a:pt x="3565" y="235"/>
                      <a:pt x="3314" y="1"/>
                      <a:pt x="29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" name="Google Shape;659;p10"/>
              <p:cNvSpPr/>
              <p:nvPr/>
            </p:nvSpPr>
            <p:spPr>
              <a:xfrm rot="5400000">
                <a:off x="4966355" y="373253"/>
                <a:ext cx="684792" cy="518785"/>
              </a:xfrm>
              <a:custGeom>
                <a:avLst/>
                <a:gdLst/>
                <a:ahLst/>
                <a:cxnLst/>
                <a:rect l="l" t="t" r="r" b="b"/>
                <a:pathLst>
                  <a:path w="12367" h="9369" extrusionOk="0">
                    <a:moveTo>
                      <a:pt x="3655" y="0"/>
                    </a:moveTo>
                    <a:cubicBezTo>
                      <a:pt x="3602" y="0"/>
                      <a:pt x="3548" y="1"/>
                      <a:pt x="3495" y="4"/>
                    </a:cubicBezTo>
                    <a:cubicBezTo>
                      <a:pt x="2501" y="84"/>
                      <a:pt x="1506" y="568"/>
                      <a:pt x="887" y="1375"/>
                    </a:cubicBezTo>
                    <a:cubicBezTo>
                      <a:pt x="269" y="2181"/>
                      <a:pt x="0" y="3257"/>
                      <a:pt x="215" y="4278"/>
                    </a:cubicBezTo>
                    <a:cubicBezTo>
                      <a:pt x="404" y="5246"/>
                      <a:pt x="1129" y="6187"/>
                      <a:pt x="2097" y="6322"/>
                    </a:cubicBezTo>
                    <a:cubicBezTo>
                      <a:pt x="2193" y="6336"/>
                      <a:pt x="2289" y="6342"/>
                      <a:pt x="2385" y="6342"/>
                    </a:cubicBezTo>
                    <a:cubicBezTo>
                      <a:pt x="3244" y="6342"/>
                      <a:pt x="4118" y="5839"/>
                      <a:pt x="4994" y="5839"/>
                    </a:cubicBezTo>
                    <a:cubicBezTo>
                      <a:pt x="5149" y="5839"/>
                      <a:pt x="5303" y="5855"/>
                      <a:pt x="5458" y="5891"/>
                    </a:cubicBezTo>
                    <a:cubicBezTo>
                      <a:pt x="6479" y="6160"/>
                      <a:pt x="7017" y="7289"/>
                      <a:pt x="7770" y="8096"/>
                    </a:cubicBezTo>
                    <a:cubicBezTo>
                      <a:pt x="8540" y="8916"/>
                      <a:pt x="9655" y="9369"/>
                      <a:pt x="10796" y="9369"/>
                    </a:cubicBezTo>
                    <a:cubicBezTo>
                      <a:pt x="10890" y="9369"/>
                      <a:pt x="10983" y="9365"/>
                      <a:pt x="11077" y="9359"/>
                    </a:cubicBezTo>
                    <a:cubicBezTo>
                      <a:pt x="11775" y="9279"/>
                      <a:pt x="12367" y="8768"/>
                      <a:pt x="11775" y="8177"/>
                    </a:cubicBezTo>
                    <a:cubicBezTo>
                      <a:pt x="11534" y="7961"/>
                      <a:pt x="11023" y="7908"/>
                      <a:pt x="10727" y="7746"/>
                    </a:cubicBezTo>
                    <a:cubicBezTo>
                      <a:pt x="10351" y="7478"/>
                      <a:pt x="10028" y="7128"/>
                      <a:pt x="9759" y="6752"/>
                    </a:cubicBezTo>
                    <a:cubicBezTo>
                      <a:pt x="9248" y="6026"/>
                      <a:pt x="8980" y="5192"/>
                      <a:pt x="8657" y="4386"/>
                    </a:cubicBezTo>
                    <a:cubicBezTo>
                      <a:pt x="8173" y="3257"/>
                      <a:pt x="7608" y="2181"/>
                      <a:pt x="6721" y="1348"/>
                    </a:cubicBezTo>
                    <a:cubicBezTo>
                      <a:pt x="5899" y="551"/>
                      <a:pt x="4806" y="0"/>
                      <a:pt x="365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" name="Google Shape;660;p10"/>
              <p:cNvSpPr/>
              <p:nvPr/>
            </p:nvSpPr>
            <p:spPr>
              <a:xfrm rot="5400000">
                <a:off x="4407764" y="374083"/>
                <a:ext cx="683297" cy="518619"/>
              </a:xfrm>
              <a:custGeom>
                <a:avLst/>
                <a:gdLst/>
                <a:ahLst/>
                <a:cxnLst/>
                <a:rect l="l" t="t" r="r" b="b"/>
                <a:pathLst>
                  <a:path w="12340" h="9366" extrusionOk="0">
                    <a:moveTo>
                      <a:pt x="10774" y="0"/>
                    </a:moveTo>
                    <a:cubicBezTo>
                      <a:pt x="9648" y="0"/>
                      <a:pt x="8490" y="453"/>
                      <a:pt x="7770" y="1273"/>
                    </a:cubicBezTo>
                    <a:cubicBezTo>
                      <a:pt x="7044" y="2079"/>
                      <a:pt x="6506" y="3208"/>
                      <a:pt x="5458" y="3477"/>
                    </a:cubicBezTo>
                    <a:cubicBezTo>
                      <a:pt x="5302" y="3519"/>
                      <a:pt x="5146" y="3537"/>
                      <a:pt x="4990" y="3537"/>
                    </a:cubicBezTo>
                    <a:cubicBezTo>
                      <a:pt x="4147" y="3537"/>
                      <a:pt x="3300" y="3021"/>
                      <a:pt x="2424" y="3021"/>
                    </a:cubicBezTo>
                    <a:cubicBezTo>
                      <a:pt x="2316" y="3021"/>
                      <a:pt x="2207" y="3029"/>
                      <a:pt x="2097" y="3047"/>
                    </a:cubicBezTo>
                    <a:cubicBezTo>
                      <a:pt x="1129" y="3181"/>
                      <a:pt x="430" y="4122"/>
                      <a:pt x="215" y="5090"/>
                    </a:cubicBezTo>
                    <a:cubicBezTo>
                      <a:pt x="0" y="6112"/>
                      <a:pt x="242" y="7187"/>
                      <a:pt x="887" y="7994"/>
                    </a:cubicBezTo>
                    <a:cubicBezTo>
                      <a:pt x="1506" y="8800"/>
                      <a:pt x="2500" y="9338"/>
                      <a:pt x="3522" y="9365"/>
                    </a:cubicBezTo>
                    <a:cubicBezTo>
                      <a:pt x="3551" y="9365"/>
                      <a:pt x="3580" y="9366"/>
                      <a:pt x="3609" y="9366"/>
                    </a:cubicBezTo>
                    <a:cubicBezTo>
                      <a:pt x="4786" y="9366"/>
                      <a:pt x="5882" y="8834"/>
                      <a:pt x="6748" y="8021"/>
                    </a:cubicBezTo>
                    <a:cubicBezTo>
                      <a:pt x="7608" y="7187"/>
                      <a:pt x="8173" y="6112"/>
                      <a:pt x="8657" y="4983"/>
                    </a:cubicBezTo>
                    <a:cubicBezTo>
                      <a:pt x="8979" y="4176"/>
                      <a:pt x="9248" y="3316"/>
                      <a:pt x="9759" y="2617"/>
                    </a:cubicBezTo>
                    <a:cubicBezTo>
                      <a:pt x="10001" y="2214"/>
                      <a:pt x="10324" y="1864"/>
                      <a:pt x="10727" y="1622"/>
                    </a:cubicBezTo>
                    <a:cubicBezTo>
                      <a:pt x="10996" y="1461"/>
                      <a:pt x="11533" y="1407"/>
                      <a:pt x="11748" y="1192"/>
                    </a:cubicBezTo>
                    <a:cubicBezTo>
                      <a:pt x="12340" y="627"/>
                      <a:pt x="11748" y="90"/>
                      <a:pt x="11050" y="9"/>
                    </a:cubicBezTo>
                    <a:cubicBezTo>
                      <a:pt x="10958" y="3"/>
                      <a:pt x="10866" y="0"/>
                      <a:pt x="1077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61" name="Google Shape;661;p10"/>
            <p:cNvGrpSpPr/>
            <p:nvPr/>
          </p:nvGrpSpPr>
          <p:grpSpPr>
            <a:xfrm>
              <a:off x="3229510" y="247863"/>
              <a:ext cx="790636" cy="327167"/>
              <a:chOff x="2401216" y="422698"/>
              <a:chExt cx="1054182" cy="436222"/>
            </a:xfrm>
          </p:grpSpPr>
          <p:sp>
            <p:nvSpPr>
              <p:cNvPr id="662" name="Google Shape;662;p10"/>
              <p:cNvSpPr/>
              <p:nvPr/>
            </p:nvSpPr>
            <p:spPr>
              <a:xfrm rot="5400000">
                <a:off x="2785862" y="215852"/>
                <a:ext cx="291813" cy="994324"/>
              </a:xfrm>
              <a:custGeom>
                <a:avLst/>
                <a:gdLst/>
                <a:ahLst/>
                <a:cxnLst/>
                <a:rect l="l" t="t" r="r" b="b"/>
                <a:pathLst>
                  <a:path w="5270" h="17957" extrusionOk="0">
                    <a:moveTo>
                      <a:pt x="2235" y="0"/>
                    </a:moveTo>
                    <a:cubicBezTo>
                      <a:pt x="2019" y="0"/>
                      <a:pt x="1808" y="48"/>
                      <a:pt x="1614" y="155"/>
                    </a:cubicBezTo>
                    <a:cubicBezTo>
                      <a:pt x="1883" y="370"/>
                      <a:pt x="2125" y="585"/>
                      <a:pt x="2340" y="854"/>
                    </a:cubicBezTo>
                    <a:cubicBezTo>
                      <a:pt x="3200" y="2036"/>
                      <a:pt x="3549" y="3596"/>
                      <a:pt x="3200" y="4994"/>
                    </a:cubicBezTo>
                    <a:cubicBezTo>
                      <a:pt x="2904" y="6230"/>
                      <a:pt x="2151" y="7306"/>
                      <a:pt x="1533" y="8435"/>
                    </a:cubicBezTo>
                    <a:cubicBezTo>
                      <a:pt x="619" y="9994"/>
                      <a:pt x="1" y="11876"/>
                      <a:pt x="995" y="13570"/>
                    </a:cubicBezTo>
                    <a:cubicBezTo>
                      <a:pt x="1345" y="14215"/>
                      <a:pt x="1856" y="14779"/>
                      <a:pt x="2259" y="15425"/>
                    </a:cubicBezTo>
                    <a:cubicBezTo>
                      <a:pt x="2635" y="16016"/>
                      <a:pt x="2904" y="16688"/>
                      <a:pt x="2689" y="17360"/>
                    </a:cubicBezTo>
                    <a:cubicBezTo>
                      <a:pt x="2635" y="17575"/>
                      <a:pt x="2528" y="17737"/>
                      <a:pt x="2393" y="17898"/>
                    </a:cubicBezTo>
                    <a:lnTo>
                      <a:pt x="2420" y="17952"/>
                    </a:lnTo>
                    <a:cubicBezTo>
                      <a:pt x="2450" y="17955"/>
                      <a:pt x="2479" y="17957"/>
                      <a:pt x="2508" y="17957"/>
                    </a:cubicBezTo>
                    <a:cubicBezTo>
                      <a:pt x="2932" y="17957"/>
                      <a:pt x="3318" y="17603"/>
                      <a:pt x="3469" y="17226"/>
                    </a:cubicBezTo>
                    <a:cubicBezTo>
                      <a:pt x="3630" y="16796"/>
                      <a:pt x="3603" y="16339"/>
                      <a:pt x="3469" y="15882"/>
                    </a:cubicBezTo>
                    <a:cubicBezTo>
                      <a:pt x="3200" y="14941"/>
                      <a:pt x="2608" y="14107"/>
                      <a:pt x="2367" y="13140"/>
                    </a:cubicBezTo>
                    <a:cubicBezTo>
                      <a:pt x="2017" y="11580"/>
                      <a:pt x="2689" y="10021"/>
                      <a:pt x="3469" y="8596"/>
                    </a:cubicBezTo>
                    <a:cubicBezTo>
                      <a:pt x="4222" y="7225"/>
                      <a:pt x="5136" y="5773"/>
                      <a:pt x="5189" y="4187"/>
                    </a:cubicBezTo>
                    <a:cubicBezTo>
                      <a:pt x="5270" y="3004"/>
                      <a:pt x="4813" y="1821"/>
                      <a:pt x="4033" y="934"/>
                    </a:cubicBezTo>
                    <a:cubicBezTo>
                      <a:pt x="3589" y="429"/>
                      <a:pt x="2887" y="0"/>
                      <a:pt x="223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" name="Google Shape;663;p10"/>
              <p:cNvSpPr/>
              <p:nvPr/>
            </p:nvSpPr>
            <p:spPr>
              <a:xfrm rot="5400000">
                <a:off x="2758563" y="65352"/>
                <a:ext cx="339489" cy="1054182"/>
              </a:xfrm>
              <a:custGeom>
                <a:avLst/>
                <a:gdLst/>
                <a:ahLst/>
                <a:cxnLst/>
                <a:rect l="l" t="t" r="r" b="b"/>
                <a:pathLst>
                  <a:path w="6131" h="19038" extrusionOk="0">
                    <a:moveTo>
                      <a:pt x="2528" y="0"/>
                    </a:moveTo>
                    <a:cubicBezTo>
                      <a:pt x="1914" y="0"/>
                      <a:pt x="1304" y="267"/>
                      <a:pt x="807" y="901"/>
                    </a:cubicBezTo>
                    <a:cubicBezTo>
                      <a:pt x="270" y="1654"/>
                      <a:pt x="162" y="2703"/>
                      <a:pt x="377" y="3590"/>
                    </a:cubicBezTo>
                    <a:cubicBezTo>
                      <a:pt x="646" y="4746"/>
                      <a:pt x="1318" y="5714"/>
                      <a:pt x="1560" y="6816"/>
                    </a:cubicBezTo>
                    <a:cubicBezTo>
                      <a:pt x="2098" y="9424"/>
                      <a:pt x="82" y="11870"/>
                      <a:pt x="28" y="14478"/>
                    </a:cubicBezTo>
                    <a:cubicBezTo>
                      <a:pt x="1" y="16198"/>
                      <a:pt x="1023" y="18457"/>
                      <a:pt x="2824" y="18967"/>
                    </a:cubicBezTo>
                    <a:cubicBezTo>
                      <a:pt x="3011" y="19019"/>
                      <a:pt x="3210" y="19037"/>
                      <a:pt x="3405" y="19037"/>
                    </a:cubicBezTo>
                    <a:cubicBezTo>
                      <a:pt x="3518" y="19037"/>
                      <a:pt x="3630" y="19031"/>
                      <a:pt x="3738" y="19021"/>
                    </a:cubicBezTo>
                    <a:cubicBezTo>
                      <a:pt x="4007" y="18887"/>
                      <a:pt x="4276" y="18833"/>
                      <a:pt x="4544" y="18752"/>
                    </a:cubicBezTo>
                    <a:cubicBezTo>
                      <a:pt x="4706" y="18645"/>
                      <a:pt x="4840" y="18510"/>
                      <a:pt x="4975" y="18376"/>
                    </a:cubicBezTo>
                    <a:cubicBezTo>
                      <a:pt x="5109" y="18215"/>
                      <a:pt x="5216" y="18053"/>
                      <a:pt x="5270" y="17838"/>
                    </a:cubicBezTo>
                    <a:cubicBezTo>
                      <a:pt x="5485" y="17166"/>
                      <a:pt x="5216" y="16467"/>
                      <a:pt x="4840" y="15903"/>
                    </a:cubicBezTo>
                    <a:cubicBezTo>
                      <a:pt x="4437" y="15257"/>
                      <a:pt x="3926" y="14693"/>
                      <a:pt x="3577" y="14048"/>
                    </a:cubicBezTo>
                    <a:cubicBezTo>
                      <a:pt x="2555" y="12327"/>
                      <a:pt x="3200" y="10499"/>
                      <a:pt x="4114" y="8913"/>
                    </a:cubicBezTo>
                    <a:cubicBezTo>
                      <a:pt x="4733" y="7811"/>
                      <a:pt x="5485" y="6735"/>
                      <a:pt x="5781" y="5472"/>
                    </a:cubicBezTo>
                    <a:cubicBezTo>
                      <a:pt x="6131" y="4074"/>
                      <a:pt x="5781" y="2488"/>
                      <a:pt x="4921" y="1358"/>
                    </a:cubicBezTo>
                    <a:cubicBezTo>
                      <a:pt x="4706" y="1090"/>
                      <a:pt x="4464" y="848"/>
                      <a:pt x="4195" y="633"/>
                    </a:cubicBezTo>
                    <a:cubicBezTo>
                      <a:pt x="3698" y="240"/>
                      <a:pt x="3111" y="0"/>
                      <a:pt x="252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64" name="Google Shape;664;p10"/>
            <p:cNvGrpSpPr/>
            <p:nvPr/>
          </p:nvGrpSpPr>
          <p:grpSpPr>
            <a:xfrm>
              <a:off x="5994801" y="249545"/>
              <a:ext cx="791758" cy="323803"/>
              <a:chOff x="5701558" y="427183"/>
              <a:chExt cx="1055677" cy="431737"/>
            </a:xfrm>
          </p:grpSpPr>
          <p:sp>
            <p:nvSpPr>
              <p:cNvPr id="665" name="Google Shape;665;p10"/>
              <p:cNvSpPr/>
              <p:nvPr/>
            </p:nvSpPr>
            <p:spPr>
              <a:xfrm rot="5400000">
                <a:off x="6077427" y="214219"/>
                <a:ext cx="294803" cy="994601"/>
              </a:xfrm>
              <a:custGeom>
                <a:avLst/>
                <a:gdLst/>
                <a:ahLst/>
                <a:cxnLst/>
                <a:rect l="l" t="t" r="r" b="b"/>
                <a:pathLst>
                  <a:path w="5324" h="17962" extrusionOk="0">
                    <a:moveTo>
                      <a:pt x="2547" y="1"/>
                    </a:moveTo>
                    <a:cubicBezTo>
                      <a:pt x="2514" y="1"/>
                      <a:pt x="2481" y="3"/>
                      <a:pt x="2447" y="7"/>
                    </a:cubicBezTo>
                    <a:lnTo>
                      <a:pt x="2421" y="34"/>
                    </a:lnTo>
                    <a:cubicBezTo>
                      <a:pt x="2555" y="222"/>
                      <a:pt x="2662" y="383"/>
                      <a:pt x="2716" y="571"/>
                    </a:cubicBezTo>
                    <a:cubicBezTo>
                      <a:pt x="2931" y="1243"/>
                      <a:pt x="2662" y="1969"/>
                      <a:pt x="2286" y="2534"/>
                    </a:cubicBezTo>
                    <a:cubicBezTo>
                      <a:pt x="1883" y="3179"/>
                      <a:pt x="1372" y="3744"/>
                      <a:pt x="1023" y="4389"/>
                    </a:cubicBezTo>
                    <a:cubicBezTo>
                      <a:pt x="1" y="6109"/>
                      <a:pt x="646" y="7938"/>
                      <a:pt x="1560" y="9524"/>
                    </a:cubicBezTo>
                    <a:cubicBezTo>
                      <a:pt x="2179" y="10626"/>
                      <a:pt x="2931" y="11701"/>
                      <a:pt x="3227" y="12965"/>
                    </a:cubicBezTo>
                    <a:cubicBezTo>
                      <a:pt x="3577" y="14363"/>
                      <a:pt x="3227" y="15949"/>
                      <a:pt x="2367" y="17078"/>
                    </a:cubicBezTo>
                    <a:cubicBezTo>
                      <a:pt x="2152" y="17347"/>
                      <a:pt x="1910" y="17589"/>
                      <a:pt x="1641" y="17804"/>
                    </a:cubicBezTo>
                    <a:cubicBezTo>
                      <a:pt x="1846" y="17913"/>
                      <a:pt x="2067" y="17962"/>
                      <a:pt x="2293" y="17962"/>
                    </a:cubicBezTo>
                    <a:cubicBezTo>
                      <a:pt x="2953" y="17962"/>
                      <a:pt x="3653" y="17545"/>
                      <a:pt x="4114" y="17024"/>
                    </a:cubicBezTo>
                    <a:cubicBezTo>
                      <a:pt x="4867" y="16137"/>
                      <a:pt x="5324" y="14927"/>
                      <a:pt x="5243" y="13771"/>
                    </a:cubicBezTo>
                    <a:cubicBezTo>
                      <a:pt x="5190" y="12185"/>
                      <a:pt x="4276" y="10733"/>
                      <a:pt x="3496" y="9362"/>
                    </a:cubicBezTo>
                    <a:cubicBezTo>
                      <a:pt x="2716" y="7938"/>
                      <a:pt x="2017" y="6351"/>
                      <a:pt x="2394" y="4819"/>
                    </a:cubicBezTo>
                    <a:cubicBezTo>
                      <a:pt x="2636" y="3851"/>
                      <a:pt x="3227" y="3018"/>
                      <a:pt x="3496" y="2077"/>
                    </a:cubicBezTo>
                    <a:cubicBezTo>
                      <a:pt x="3630" y="1620"/>
                      <a:pt x="3657" y="1109"/>
                      <a:pt x="3496" y="706"/>
                    </a:cubicBezTo>
                    <a:cubicBezTo>
                      <a:pt x="3346" y="307"/>
                      <a:pt x="2966" y="1"/>
                      <a:pt x="25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6" name="Google Shape;666;p10"/>
              <p:cNvSpPr/>
              <p:nvPr/>
            </p:nvSpPr>
            <p:spPr>
              <a:xfrm rot="5400000">
                <a:off x="6061147" y="67594"/>
                <a:ext cx="336499" cy="1055677"/>
              </a:xfrm>
              <a:custGeom>
                <a:avLst/>
                <a:gdLst/>
                <a:ahLst/>
                <a:cxnLst/>
                <a:rect l="l" t="t" r="r" b="b"/>
                <a:pathLst>
                  <a:path w="6077" h="19065" extrusionOk="0">
                    <a:moveTo>
                      <a:pt x="3310" y="1"/>
                    </a:moveTo>
                    <a:cubicBezTo>
                      <a:pt x="3136" y="1"/>
                      <a:pt x="2957" y="29"/>
                      <a:pt x="2770" y="76"/>
                    </a:cubicBezTo>
                    <a:cubicBezTo>
                      <a:pt x="995" y="587"/>
                      <a:pt x="1" y="2792"/>
                      <a:pt x="1" y="4539"/>
                    </a:cubicBezTo>
                    <a:cubicBezTo>
                      <a:pt x="1" y="7174"/>
                      <a:pt x="2044" y="9620"/>
                      <a:pt x="1506" y="12201"/>
                    </a:cubicBezTo>
                    <a:cubicBezTo>
                      <a:pt x="1264" y="13357"/>
                      <a:pt x="592" y="14325"/>
                      <a:pt x="323" y="15427"/>
                    </a:cubicBezTo>
                    <a:cubicBezTo>
                      <a:pt x="81" y="16341"/>
                      <a:pt x="189" y="17389"/>
                      <a:pt x="753" y="18115"/>
                    </a:cubicBezTo>
                    <a:cubicBezTo>
                      <a:pt x="1242" y="18786"/>
                      <a:pt x="1854" y="19064"/>
                      <a:pt x="2473" y="19064"/>
                    </a:cubicBezTo>
                    <a:cubicBezTo>
                      <a:pt x="3045" y="19064"/>
                      <a:pt x="3623" y="18826"/>
                      <a:pt x="4114" y="18438"/>
                    </a:cubicBezTo>
                    <a:cubicBezTo>
                      <a:pt x="4356" y="18223"/>
                      <a:pt x="4598" y="17981"/>
                      <a:pt x="4867" y="17712"/>
                    </a:cubicBezTo>
                    <a:cubicBezTo>
                      <a:pt x="5727" y="16556"/>
                      <a:pt x="6076" y="14997"/>
                      <a:pt x="5727" y="13599"/>
                    </a:cubicBezTo>
                    <a:cubicBezTo>
                      <a:pt x="5431" y="12335"/>
                      <a:pt x="4678" y="11260"/>
                      <a:pt x="4060" y="10158"/>
                    </a:cubicBezTo>
                    <a:cubicBezTo>
                      <a:pt x="3146" y="8572"/>
                      <a:pt x="2528" y="6690"/>
                      <a:pt x="3522" y="5023"/>
                    </a:cubicBezTo>
                    <a:cubicBezTo>
                      <a:pt x="3872" y="4378"/>
                      <a:pt x="4383" y="3813"/>
                      <a:pt x="4786" y="3168"/>
                    </a:cubicBezTo>
                    <a:cubicBezTo>
                      <a:pt x="5162" y="2576"/>
                      <a:pt x="5431" y="1877"/>
                      <a:pt x="5216" y="1205"/>
                    </a:cubicBezTo>
                    <a:cubicBezTo>
                      <a:pt x="5162" y="1017"/>
                      <a:pt x="5055" y="856"/>
                      <a:pt x="4920" y="668"/>
                    </a:cubicBezTo>
                    <a:cubicBezTo>
                      <a:pt x="4786" y="533"/>
                      <a:pt x="4625" y="426"/>
                      <a:pt x="4463" y="318"/>
                    </a:cubicBezTo>
                    <a:cubicBezTo>
                      <a:pt x="4195" y="238"/>
                      <a:pt x="3926" y="184"/>
                      <a:pt x="3684" y="49"/>
                    </a:cubicBezTo>
                    <a:cubicBezTo>
                      <a:pt x="3560" y="16"/>
                      <a:pt x="3436" y="1"/>
                      <a:pt x="33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67" name="Google Shape;667;p10"/>
            <p:cNvGrpSpPr/>
            <p:nvPr/>
          </p:nvGrpSpPr>
          <p:grpSpPr>
            <a:xfrm>
              <a:off x="2358341" y="247863"/>
              <a:ext cx="790636" cy="327167"/>
              <a:chOff x="2401216" y="422698"/>
              <a:chExt cx="1054182" cy="436222"/>
            </a:xfrm>
          </p:grpSpPr>
          <p:sp>
            <p:nvSpPr>
              <p:cNvPr id="668" name="Google Shape;668;p10"/>
              <p:cNvSpPr/>
              <p:nvPr/>
            </p:nvSpPr>
            <p:spPr>
              <a:xfrm rot="5400000">
                <a:off x="2785862" y="215852"/>
                <a:ext cx="291813" cy="994324"/>
              </a:xfrm>
              <a:custGeom>
                <a:avLst/>
                <a:gdLst/>
                <a:ahLst/>
                <a:cxnLst/>
                <a:rect l="l" t="t" r="r" b="b"/>
                <a:pathLst>
                  <a:path w="5270" h="17957" extrusionOk="0">
                    <a:moveTo>
                      <a:pt x="2235" y="0"/>
                    </a:moveTo>
                    <a:cubicBezTo>
                      <a:pt x="2019" y="0"/>
                      <a:pt x="1808" y="48"/>
                      <a:pt x="1614" y="155"/>
                    </a:cubicBezTo>
                    <a:cubicBezTo>
                      <a:pt x="1883" y="370"/>
                      <a:pt x="2125" y="585"/>
                      <a:pt x="2340" y="854"/>
                    </a:cubicBezTo>
                    <a:cubicBezTo>
                      <a:pt x="3200" y="2036"/>
                      <a:pt x="3549" y="3596"/>
                      <a:pt x="3200" y="4994"/>
                    </a:cubicBezTo>
                    <a:cubicBezTo>
                      <a:pt x="2904" y="6230"/>
                      <a:pt x="2151" y="7306"/>
                      <a:pt x="1533" y="8435"/>
                    </a:cubicBezTo>
                    <a:cubicBezTo>
                      <a:pt x="619" y="9994"/>
                      <a:pt x="1" y="11876"/>
                      <a:pt x="995" y="13570"/>
                    </a:cubicBezTo>
                    <a:cubicBezTo>
                      <a:pt x="1345" y="14215"/>
                      <a:pt x="1856" y="14779"/>
                      <a:pt x="2259" y="15425"/>
                    </a:cubicBezTo>
                    <a:cubicBezTo>
                      <a:pt x="2635" y="16016"/>
                      <a:pt x="2904" y="16688"/>
                      <a:pt x="2689" y="17360"/>
                    </a:cubicBezTo>
                    <a:cubicBezTo>
                      <a:pt x="2635" y="17575"/>
                      <a:pt x="2528" y="17737"/>
                      <a:pt x="2393" y="17898"/>
                    </a:cubicBezTo>
                    <a:lnTo>
                      <a:pt x="2420" y="17952"/>
                    </a:lnTo>
                    <a:cubicBezTo>
                      <a:pt x="2450" y="17955"/>
                      <a:pt x="2479" y="17957"/>
                      <a:pt x="2508" y="17957"/>
                    </a:cubicBezTo>
                    <a:cubicBezTo>
                      <a:pt x="2932" y="17957"/>
                      <a:pt x="3318" y="17603"/>
                      <a:pt x="3469" y="17226"/>
                    </a:cubicBezTo>
                    <a:cubicBezTo>
                      <a:pt x="3630" y="16796"/>
                      <a:pt x="3603" y="16339"/>
                      <a:pt x="3469" y="15882"/>
                    </a:cubicBezTo>
                    <a:cubicBezTo>
                      <a:pt x="3200" y="14941"/>
                      <a:pt x="2608" y="14107"/>
                      <a:pt x="2367" y="13140"/>
                    </a:cubicBezTo>
                    <a:cubicBezTo>
                      <a:pt x="2017" y="11580"/>
                      <a:pt x="2689" y="10021"/>
                      <a:pt x="3469" y="8596"/>
                    </a:cubicBezTo>
                    <a:cubicBezTo>
                      <a:pt x="4222" y="7225"/>
                      <a:pt x="5136" y="5773"/>
                      <a:pt x="5189" y="4187"/>
                    </a:cubicBezTo>
                    <a:cubicBezTo>
                      <a:pt x="5270" y="3004"/>
                      <a:pt x="4813" y="1821"/>
                      <a:pt x="4033" y="934"/>
                    </a:cubicBezTo>
                    <a:cubicBezTo>
                      <a:pt x="3589" y="429"/>
                      <a:pt x="2887" y="0"/>
                      <a:pt x="223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" name="Google Shape;669;p10"/>
              <p:cNvSpPr/>
              <p:nvPr/>
            </p:nvSpPr>
            <p:spPr>
              <a:xfrm rot="5400000">
                <a:off x="2758563" y="65352"/>
                <a:ext cx="339489" cy="1054182"/>
              </a:xfrm>
              <a:custGeom>
                <a:avLst/>
                <a:gdLst/>
                <a:ahLst/>
                <a:cxnLst/>
                <a:rect l="l" t="t" r="r" b="b"/>
                <a:pathLst>
                  <a:path w="6131" h="19038" extrusionOk="0">
                    <a:moveTo>
                      <a:pt x="2528" y="0"/>
                    </a:moveTo>
                    <a:cubicBezTo>
                      <a:pt x="1914" y="0"/>
                      <a:pt x="1304" y="267"/>
                      <a:pt x="807" y="901"/>
                    </a:cubicBezTo>
                    <a:cubicBezTo>
                      <a:pt x="270" y="1654"/>
                      <a:pt x="162" y="2703"/>
                      <a:pt x="377" y="3590"/>
                    </a:cubicBezTo>
                    <a:cubicBezTo>
                      <a:pt x="646" y="4746"/>
                      <a:pt x="1318" y="5714"/>
                      <a:pt x="1560" y="6816"/>
                    </a:cubicBezTo>
                    <a:cubicBezTo>
                      <a:pt x="2098" y="9424"/>
                      <a:pt x="82" y="11870"/>
                      <a:pt x="28" y="14478"/>
                    </a:cubicBezTo>
                    <a:cubicBezTo>
                      <a:pt x="1" y="16198"/>
                      <a:pt x="1023" y="18457"/>
                      <a:pt x="2824" y="18967"/>
                    </a:cubicBezTo>
                    <a:cubicBezTo>
                      <a:pt x="3011" y="19019"/>
                      <a:pt x="3210" y="19037"/>
                      <a:pt x="3405" y="19037"/>
                    </a:cubicBezTo>
                    <a:cubicBezTo>
                      <a:pt x="3518" y="19037"/>
                      <a:pt x="3630" y="19031"/>
                      <a:pt x="3738" y="19021"/>
                    </a:cubicBezTo>
                    <a:cubicBezTo>
                      <a:pt x="4007" y="18887"/>
                      <a:pt x="4276" y="18833"/>
                      <a:pt x="4544" y="18752"/>
                    </a:cubicBezTo>
                    <a:cubicBezTo>
                      <a:pt x="4706" y="18645"/>
                      <a:pt x="4840" y="18510"/>
                      <a:pt x="4975" y="18376"/>
                    </a:cubicBezTo>
                    <a:cubicBezTo>
                      <a:pt x="5109" y="18215"/>
                      <a:pt x="5216" y="18053"/>
                      <a:pt x="5270" y="17838"/>
                    </a:cubicBezTo>
                    <a:cubicBezTo>
                      <a:pt x="5485" y="17166"/>
                      <a:pt x="5216" y="16467"/>
                      <a:pt x="4840" y="15903"/>
                    </a:cubicBezTo>
                    <a:cubicBezTo>
                      <a:pt x="4437" y="15257"/>
                      <a:pt x="3926" y="14693"/>
                      <a:pt x="3577" y="14048"/>
                    </a:cubicBezTo>
                    <a:cubicBezTo>
                      <a:pt x="2555" y="12327"/>
                      <a:pt x="3200" y="10499"/>
                      <a:pt x="4114" y="8913"/>
                    </a:cubicBezTo>
                    <a:cubicBezTo>
                      <a:pt x="4733" y="7811"/>
                      <a:pt x="5485" y="6735"/>
                      <a:pt x="5781" y="5472"/>
                    </a:cubicBezTo>
                    <a:cubicBezTo>
                      <a:pt x="6131" y="4074"/>
                      <a:pt x="5781" y="2488"/>
                      <a:pt x="4921" y="1358"/>
                    </a:cubicBezTo>
                    <a:cubicBezTo>
                      <a:pt x="4706" y="1090"/>
                      <a:pt x="4464" y="848"/>
                      <a:pt x="4195" y="633"/>
                    </a:cubicBezTo>
                    <a:cubicBezTo>
                      <a:pt x="3698" y="240"/>
                      <a:pt x="3111" y="0"/>
                      <a:pt x="252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70" name="Google Shape;670;p10"/>
            <p:cNvGrpSpPr/>
            <p:nvPr/>
          </p:nvGrpSpPr>
          <p:grpSpPr>
            <a:xfrm>
              <a:off x="1487172" y="247863"/>
              <a:ext cx="790636" cy="327167"/>
              <a:chOff x="2401216" y="422698"/>
              <a:chExt cx="1054182" cy="436222"/>
            </a:xfrm>
          </p:grpSpPr>
          <p:sp>
            <p:nvSpPr>
              <p:cNvPr id="671" name="Google Shape;671;p10"/>
              <p:cNvSpPr/>
              <p:nvPr/>
            </p:nvSpPr>
            <p:spPr>
              <a:xfrm rot="5400000">
                <a:off x="2785862" y="215852"/>
                <a:ext cx="291813" cy="994324"/>
              </a:xfrm>
              <a:custGeom>
                <a:avLst/>
                <a:gdLst/>
                <a:ahLst/>
                <a:cxnLst/>
                <a:rect l="l" t="t" r="r" b="b"/>
                <a:pathLst>
                  <a:path w="5270" h="17957" extrusionOk="0">
                    <a:moveTo>
                      <a:pt x="2235" y="0"/>
                    </a:moveTo>
                    <a:cubicBezTo>
                      <a:pt x="2019" y="0"/>
                      <a:pt x="1808" y="48"/>
                      <a:pt x="1614" y="155"/>
                    </a:cubicBezTo>
                    <a:cubicBezTo>
                      <a:pt x="1883" y="370"/>
                      <a:pt x="2125" y="585"/>
                      <a:pt x="2340" y="854"/>
                    </a:cubicBezTo>
                    <a:cubicBezTo>
                      <a:pt x="3200" y="2036"/>
                      <a:pt x="3549" y="3596"/>
                      <a:pt x="3200" y="4994"/>
                    </a:cubicBezTo>
                    <a:cubicBezTo>
                      <a:pt x="2904" y="6230"/>
                      <a:pt x="2151" y="7306"/>
                      <a:pt x="1533" y="8435"/>
                    </a:cubicBezTo>
                    <a:cubicBezTo>
                      <a:pt x="619" y="9994"/>
                      <a:pt x="1" y="11876"/>
                      <a:pt x="995" y="13570"/>
                    </a:cubicBezTo>
                    <a:cubicBezTo>
                      <a:pt x="1345" y="14215"/>
                      <a:pt x="1856" y="14779"/>
                      <a:pt x="2259" y="15425"/>
                    </a:cubicBezTo>
                    <a:cubicBezTo>
                      <a:pt x="2635" y="16016"/>
                      <a:pt x="2904" y="16688"/>
                      <a:pt x="2689" y="17360"/>
                    </a:cubicBezTo>
                    <a:cubicBezTo>
                      <a:pt x="2635" y="17575"/>
                      <a:pt x="2528" y="17737"/>
                      <a:pt x="2393" y="17898"/>
                    </a:cubicBezTo>
                    <a:lnTo>
                      <a:pt x="2420" y="17952"/>
                    </a:lnTo>
                    <a:cubicBezTo>
                      <a:pt x="2450" y="17955"/>
                      <a:pt x="2479" y="17957"/>
                      <a:pt x="2508" y="17957"/>
                    </a:cubicBezTo>
                    <a:cubicBezTo>
                      <a:pt x="2932" y="17957"/>
                      <a:pt x="3318" y="17603"/>
                      <a:pt x="3469" y="17226"/>
                    </a:cubicBezTo>
                    <a:cubicBezTo>
                      <a:pt x="3630" y="16796"/>
                      <a:pt x="3603" y="16339"/>
                      <a:pt x="3469" y="15882"/>
                    </a:cubicBezTo>
                    <a:cubicBezTo>
                      <a:pt x="3200" y="14941"/>
                      <a:pt x="2608" y="14107"/>
                      <a:pt x="2367" y="13140"/>
                    </a:cubicBezTo>
                    <a:cubicBezTo>
                      <a:pt x="2017" y="11580"/>
                      <a:pt x="2689" y="10021"/>
                      <a:pt x="3469" y="8596"/>
                    </a:cubicBezTo>
                    <a:cubicBezTo>
                      <a:pt x="4222" y="7225"/>
                      <a:pt x="5136" y="5773"/>
                      <a:pt x="5189" y="4187"/>
                    </a:cubicBezTo>
                    <a:cubicBezTo>
                      <a:pt x="5270" y="3004"/>
                      <a:pt x="4813" y="1821"/>
                      <a:pt x="4033" y="934"/>
                    </a:cubicBezTo>
                    <a:cubicBezTo>
                      <a:pt x="3589" y="429"/>
                      <a:pt x="2887" y="0"/>
                      <a:pt x="223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" name="Google Shape;672;p10"/>
              <p:cNvSpPr/>
              <p:nvPr/>
            </p:nvSpPr>
            <p:spPr>
              <a:xfrm rot="5400000">
                <a:off x="2758563" y="65352"/>
                <a:ext cx="339489" cy="1054182"/>
              </a:xfrm>
              <a:custGeom>
                <a:avLst/>
                <a:gdLst/>
                <a:ahLst/>
                <a:cxnLst/>
                <a:rect l="l" t="t" r="r" b="b"/>
                <a:pathLst>
                  <a:path w="6131" h="19038" extrusionOk="0">
                    <a:moveTo>
                      <a:pt x="2528" y="0"/>
                    </a:moveTo>
                    <a:cubicBezTo>
                      <a:pt x="1914" y="0"/>
                      <a:pt x="1304" y="267"/>
                      <a:pt x="807" y="901"/>
                    </a:cubicBezTo>
                    <a:cubicBezTo>
                      <a:pt x="270" y="1654"/>
                      <a:pt x="162" y="2703"/>
                      <a:pt x="377" y="3590"/>
                    </a:cubicBezTo>
                    <a:cubicBezTo>
                      <a:pt x="646" y="4746"/>
                      <a:pt x="1318" y="5714"/>
                      <a:pt x="1560" y="6816"/>
                    </a:cubicBezTo>
                    <a:cubicBezTo>
                      <a:pt x="2098" y="9424"/>
                      <a:pt x="82" y="11870"/>
                      <a:pt x="28" y="14478"/>
                    </a:cubicBezTo>
                    <a:cubicBezTo>
                      <a:pt x="1" y="16198"/>
                      <a:pt x="1023" y="18457"/>
                      <a:pt x="2824" y="18967"/>
                    </a:cubicBezTo>
                    <a:cubicBezTo>
                      <a:pt x="3011" y="19019"/>
                      <a:pt x="3210" y="19037"/>
                      <a:pt x="3405" y="19037"/>
                    </a:cubicBezTo>
                    <a:cubicBezTo>
                      <a:pt x="3518" y="19037"/>
                      <a:pt x="3630" y="19031"/>
                      <a:pt x="3738" y="19021"/>
                    </a:cubicBezTo>
                    <a:cubicBezTo>
                      <a:pt x="4007" y="18887"/>
                      <a:pt x="4276" y="18833"/>
                      <a:pt x="4544" y="18752"/>
                    </a:cubicBezTo>
                    <a:cubicBezTo>
                      <a:pt x="4706" y="18645"/>
                      <a:pt x="4840" y="18510"/>
                      <a:pt x="4975" y="18376"/>
                    </a:cubicBezTo>
                    <a:cubicBezTo>
                      <a:pt x="5109" y="18215"/>
                      <a:pt x="5216" y="18053"/>
                      <a:pt x="5270" y="17838"/>
                    </a:cubicBezTo>
                    <a:cubicBezTo>
                      <a:pt x="5485" y="17166"/>
                      <a:pt x="5216" y="16467"/>
                      <a:pt x="4840" y="15903"/>
                    </a:cubicBezTo>
                    <a:cubicBezTo>
                      <a:pt x="4437" y="15257"/>
                      <a:pt x="3926" y="14693"/>
                      <a:pt x="3577" y="14048"/>
                    </a:cubicBezTo>
                    <a:cubicBezTo>
                      <a:pt x="2555" y="12327"/>
                      <a:pt x="3200" y="10499"/>
                      <a:pt x="4114" y="8913"/>
                    </a:cubicBezTo>
                    <a:cubicBezTo>
                      <a:pt x="4733" y="7811"/>
                      <a:pt x="5485" y="6735"/>
                      <a:pt x="5781" y="5472"/>
                    </a:cubicBezTo>
                    <a:cubicBezTo>
                      <a:pt x="6131" y="4074"/>
                      <a:pt x="5781" y="2488"/>
                      <a:pt x="4921" y="1358"/>
                    </a:cubicBezTo>
                    <a:cubicBezTo>
                      <a:pt x="4706" y="1090"/>
                      <a:pt x="4464" y="848"/>
                      <a:pt x="4195" y="633"/>
                    </a:cubicBezTo>
                    <a:cubicBezTo>
                      <a:pt x="3698" y="240"/>
                      <a:pt x="3111" y="0"/>
                      <a:pt x="252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73" name="Google Shape;673;p10"/>
            <p:cNvGrpSpPr/>
            <p:nvPr/>
          </p:nvGrpSpPr>
          <p:grpSpPr>
            <a:xfrm>
              <a:off x="6866901" y="249545"/>
              <a:ext cx="791758" cy="323803"/>
              <a:chOff x="5701558" y="427183"/>
              <a:chExt cx="1055677" cy="431737"/>
            </a:xfrm>
          </p:grpSpPr>
          <p:sp>
            <p:nvSpPr>
              <p:cNvPr id="674" name="Google Shape;674;p10"/>
              <p:cNvSpPr/>
              <p:nvPr/>
            </p:nvSpPr>
            <p:spPr>
              <a:xfrm rot="5400000">
                <a:off x="6077427" y="214219"/>
                <a:ext cx="294803" cy="994601"/>
              </a:xfrm>
              <a:custGeom>
                <a:avLst/>
                <a:gdLst/>
                <a:ahLst/>
                <a:cxnLst/>
                <a:rect l="l" t="t" r="r" b="b"/>
                <a:pathLst>
                  <a:path w="5324" h="17962" extrusionOk="0">
                    <a:moveTo>
                      <a:pt x="2547" y="1"/>
                    </a:moveTo>
                    <a:cubicBezTo>
                      <a:pt x="2514" y="1"/>
                      <a:pt x="2481" y="3"/>
                      <a:pt x="2447" y="7"/>
                    </a:cubicBezTo>
                    <a:lnTo>
                      <a:pt x="2421" y="34"/>
                    </a:lnTo>
                    <a:cubicBezTo>
                      <a:pt x="2555" y="222"/>
                      <a:pt x="2662" y="383"/>
                      <a:pt x="2716" y="571"/>
                    </a:cubicBezTo>
                    <a:cubicBezTo>
                      <a:pt x="2931" y="1243"/>
                      <a:pt x="2662" y="1969"/>
                      <a:pt x="2286" y="2534"/>
                    </a:cubicBezTo>
                    <a:cubicBezTo>
                      <a:pt x="1883" y="3179"/>
                      <a:pt x="1372" y="3744"/>
                      <a:pt x="1023" y="4389"/>
                    </a:cubicBezTo>
                    <a:cubicBezTo>
                      <a:pt x="1" y="6109"/>
                      <a:pt x="646" y="7938"/>
                      <a:pt x="1560" y="9524"/>
                    </a:cubicBezTo>
                    <a:cubicBezTo>
                      <a:pt x="2179" y="10626"/>
                      <a:pt x="2931" y="11701"/>
                      <a:pt x="3227" y="12965"/>
                    </a:cubicBezTo>
                    <a:cubicBezTo>
                      <a:pt x="3577" y="14363"/>
                      <a:pt x="3227" y="15949"/>
                      <a:pt x="2367" y="17078"/>
                    </a:cubicBezTo>
                    <a:cubicBezTo>
                      <a:pt x="2152" y="17347"/>
                      <a:pt x="1910" y="17589"/>
                      <a:pt x="1641" y="17804"/>
                    </a:cubicBezTo>
                    <a:cubicBezTo>
                      <a:pt x="1846" y="17913"/>
                      <a:pt x="2067" y="17962"/>
                      <a:pt x="2293" y="17962"/>
                    </a:cubicBezTo>
                    <a:cubicBezTo>
                      <a:pt x="2953" y="17962"/>
                      <a:pt x="3653" y="17545"/>
                      <a:pt x="4114" y="17024"/>
                    </a:cubicBezTo>
                    <a:cubicBezTo>
                      <a:pt x="4867" y="16137"/>
                      <a:pt x="5324" y="14927"/>
                      <a:pt x="5243" y="13771"/>
                    </a:cubicBezTo>
                    <a:cubicBezTo>
                      <a:pt x="5190" y="12185"/>
                      <a:pt x="4276" y="10733"/>
                      <a:pt x="3496" y="9362"/>
                    </a:cubicBezTo>
                    <a:cubicBezTo>
                      <a:pt x="2716" y="7938"/>
                      <a:pt x="2017" y="6351"/>
                      <a:pt x="2394" y="4819"/>
                    </a:cubicBezTo>
                    <a:cubicBezTo>
                      <a:pt x="2636" y="3851"/>
                      <a:pt x="3227" y="3018"/>
                      <a:pt x="3496" y="2077"/>
                    </a:cubicBezTo>
                    <a:cubicBezTo>
                      <a:pt x="3630" y="1620"/>
                      <a:pt x="3657" y="1109"/>
                      <a:pt x="3496" y="706"/>
                    </a:cubicBezTo>
                    <a:cubicBezTo>
                      <a:pt x="3346" y="307"/>
                      <a:pt x="2966" y="1"/>
                      <a:pt x="25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" name="Google Shape;675;p10"/>
              <p:cNvSpPr/>
              <p:nvPr/>
            </p:nvSpPr>
            <p:spPr>
              <a:xfrm rot="5400000">
                <a:off x="6061147" y="67594"/>
                <a:ext cx="336499" cy="1055677"/>
              </a:xfrm>
              <a:custGeom>
                <a:avLst/>
                <a:gdLst/>
                <a:ahLst/>
                <a:cxnLst/>
                <a:rect l="l" t="t" r="r" b="b"/>
                <a:pathLst>
                  <a:path w="6077" h="19065" extrusionOk="0">
                    <a:moveTo>
                      <a:pt x="3310" y="1"/>
                    </a:moveTo>
                    <a:cubicBezTo>
                      <a:pt x="3136" y="1"/>
                      <a:pt x="2957" y="29"/>
                      <a:pt x="2770" y="76"/>
                    </a:cubicBezTo>
                    <a:cubicBezTo>
                      <a:pt x="995" y="587"/>
                      <a:pt x="1" y="2792"/>
                      <a:pt x="1" y="4539"/>
                    </a:cubicBezTo>
                    <a:cubicBezTo>
                      <a:pt x="1" y="7174"/>
                      <a:pt x="2044" y="9620"/>
                      <a:pt x="1506" y="12201"/>
                    </a:cubicBezTo>
                    <a:cubicBezTo>
                      <a:pt x="1264" y="13357"/>
                      <a:pt x="592" y="14325"/>
                      <a:pt x="323" y="15427"/>
                    </a:cubicBezTo>
                    <a:cubicBezTo>
                      <a:pt x="81" y="16341"/>
                      <a:pt x="189" y="17389"/>
                      <a:pt x="753" y="18115"/>
                    </a:cubicBezTo>
                    <a:cubicBezTo>
                      <a:pt x="1242" y="18786"/>
                      <a:pt x="1854" y="19064"/>
                      <a:pt x="2473" y="19064"/>
                    </a:cubicBezTo>
                    <a:cubicBezTo>
                      <a:pt x="3045" y="19064"/>
                      <a:pt x="3623" y="18826"/>
                      <a:pt x="4114" y="18438"/>
                    </a:cubicBezTo>
                    <a:cubicBezTo>
                      <a:pt x="4356" y="18223"/>
                      <a:pt x="4598" y="17981"/>
                      <a:pt x="4867" y="17712"/>
                    </a:cubicBezTo>
                    <a:cubicBezTo>
                      <a:pt x="5727" y="16556"/>
                      <a:pt x="6076" y="14997"/>
                      <a:pt x="5727" y="13599"/>
                    </a:cubicBezTo>
                    <a:cubicBezTo>
                      <a:pt x="5431" y="12335"/>
                      <a:pt x="4678" y="11260"/>
                      <a:pt x="4060" y="10158"/>
                    </a:cubicBezTo>
                    <a:cubicBezTo>
                      <a:pt x="3146" y="8572"/>
                      <a:pt x="2528" y="6690"/>
                      <a:pt x="3522" y="5023"/>
                    </a:cubicBezTo>
                    <a:cubicBezTo>
                      <a:pt x="3872" y="4378"/>
                      <a:pt x="4383" y="3813"/>
                      <a:pt x="4786" y="3168"/>
                    </a:cubicBezTo>
                    <a:cubicBezTo>
                      <a:pt x="5162" y="2576"/>
                      <a:pt x="5431" y="1877"/>
                      <a:pt x="5216" y="1205"/>
                    </a:cubicBezTo>
                    <a:cubicBezTo>
                      <a:pt x="5162" y="1017"/>
                      <a:pt x="5055" y="856"/>
                      <a:pt x="4920" y="668"/>
                    </a:cubicBezTo>
                    <a:cubicBezTo>
                      <a:pt x="4786" y="533"/>
                      <a:pt x="4625" y="426"/>
                      <a:pt x="4463" y="318"/>
                    </a:cubicBezTo>
                    <a:cubicBezTo>
                      <a:pt x="4195" y="238"/>
                      <a:pt x="3926" y="184"/>
                      <a:pt x="3684" y="49"/>
                    </a:cubicBezTo>
                    <a:cubicBezTo>
                      <a:pt x="3560" y="16"/>
                      <a:pt x="3436" y="1"/>
                      <a:pt x="33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76" name="Google Shape;676;p10"/>
            <p:cNvGrpSpPr/>
            <p:nvPr/>
          </p:nvGrpSpPr>
          <p:grpSpPr>
            <a:xfrm flipH="1">
              <a:off x="8535067" y="2190942"/>
              <a:ext cx="442067" cy="762477"/>
              <a:chOff x="126008" y="2204268"/>
              <a:chExt cx="433399" cy="747526"/>
            </a:xfrm>
          </p:grpSpPr>
          <p:sp>
            <p:nvSpPr>
              <p:cNvPr id="677" name="Google Shape;677;p10"/>
              <p:cNvSpPr/>
              <p:nvPr/>
            </p:nvSpPr>
            <p:spPr>
              <a:xfrm rot="5400000">
                <a:off x="164296" y="2556683"/>
                <a:ext cx="357882" cy="432340"/>
              </a:xfrm>
              <a:custGeom>
                <a:avLst/>
                <a:gdLst/>
                <a:ahLst/>
                <a:cxnLst/>
                <a:rect l="l" t="t" r="r" b="b"/>
                <a:pathLst>
                  <a:path w="8791" h="10620" extrusionOk="0">
                    <a:moveTo>
                      <a:pt x="433" y="1"/>
                    </a:moveTo>
                    <a:cubicBezTo>
                      <a:pt x="166" y="1"/>
                      <a:pt x="0" y="321"/>
                      <a:pt x="27" y="1107"/>
                    </a:cubicBezTo>
                    <a:cubicBezTo>
                      <a:pt x="54" y="2639"/>
                      <a:pt x="376" y="4253"/>
                      <a:pt x="860" y="5704"/>
                    </a:cubicBezTo>
                    <a:cubicBezTo>
                      <a:pt x="1398" y="7371"/>
                      <a:pt x="2097" y="8903"/>
                      <a:pt x="3548" y="9871"/>
                    </a:cubicBezTo>
                    <a:cubicBezTo>
                      <a:pt x="4244" y="10335"/>
                      <a:pt x="5060" y="10619"/>
                      <a:pt x="5876" y="10619"/>
                    </a:cubicBezTo>
                    <a:cubicBezTo>
                      <a:pt x="6005" y="10619"/>
                      <a:pt x="6135" y="10612"/>
                      <a:pt x="6264" y="10597"/>
                    </a:cubicBezTo>
                    <a:cubicBezTo>
                      <a:pt x="6963" y="10516"/>
                      <a:pt x="7689" y="10167"/>
                      <a:pt x="8092" y="9576"/>
                    </a:cubicBezTo>
                    <a:cubicBezTo>
                      <a:pt x="8361" y="9172"/>
                      <a:pt x="8441" y="8661"/>
                      <a:pt x="8495" y="8151"/>
                    </a:cubicBezTo>
                    <a:cubicBezTo>
                      <a:pt x="8791" y="4817"/>
                      <a:pt x="5995" y="4118"/>
                      <a:pt x="3790" y="2935"/>
                    </a:cubicBezTo>
                    <a:cubicBezTo>
                      <a:pt x="2876" y="2478"/>
                      <a:pt x="2097" y="1779"/>
                      <a:pt x="1505" y="892"/>
                    </a:cubicBezTo>
                    <a:cubicBezTo>
                      <a:pt x="1106" y="355"/>
                      <a:pt x="713" y="1"/>
                      <a:pt x="43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" name="Google Shape;678;p10"/>
              <p:cNvSpPr/>
              <p:nvPr/>
            </p:nvSpPr>
            <p:spPr>
              <a:xfrm rot="5400000">
                <a:off x="162932" y="2167344"/>
                <a:ext cx="358452" cy="432299"/>
              </a:xfrm>
              <a:custGeom>
                <a:avLst/>
                <a:gdLst/>
                <a:ahLst/>
                <a:cxnLst/>
                <a:rect l="l" t="t" r="r" b="b"/>
                <a:pathLst>
                  <a:path w="8805" h="10619" extrusionOk="0">
                    <a:moveTo>
                      <a:pt x="8355" y="1"/>
                    </a:moveTo>
                    <a:cubicBezTo>
                      <a:pt x="8071" y="1"/>
                      <a:pt x="7685" y="355"/>
                      <a:pt x="7312" y="892"/>
                    </a:cubicBezTo>
                    <a:cubicBezTo>
                      <a:pt x="6694" y="1752"/>
                      <a:pt x="5888" y="2451"/>
                      <a:pt x="5027" y="2935"/>
                    </a:cubicBezTo>
                    <a:cubicBezTo>
                      <a:pt x="2796" y="4118"/>
                      <a:pt x="0" y="4790"/>
                      <a:pt x="323" y="8151"/>
                    </a:cubicBezTo>
                    <a:cubicBezTo>
                      <a:pt x="350" y="8661"/>
                      <a:pt x="457" y="9172"/>
                      <a:pt x="726" y="9575"/>
                    </a:cubicBezTo>
                    <a:cubicBezTo>
                      <a:pt x="1129" y="10221"/>
                      <a:pt x="1828" y="10543"/>
                      <a:pt x="2527" y="10597"/>
                    </a:cubicBezTo>
                    <a:cubicBezTo>
                      <a:pt x="2656" y="10612"/>
                      <a:pt x="2786" y="10619"/>
                      <a:pt x="2915" y="10619"/>
                    </a:cubicBezTo>
                    <a:cubicBezTo>
                      <a:pt x="3730" y="10619"/>
                      <a:pt x="4546" y="10335"/>
                      <a:pt x="5242" y="9871"/>
                    </a:cubicBezTo>
                    <a:cubicBezTo>
                      <a:pt x="6694" y="8903"/>
                      <a:pt x="7393" y="7344"/>
                      <a:pt x="7931" y="5704"/>
                    </a:cubicBezTo>
                    <a:cubicBezTo>
                      <a:pt x="8415" y="4252"/>
                      <a:pt x="8737" y="2639"/>
                      <a:pt x="8791" y="1107"/>
                    </a:cubicBezTo>
                    <a:cubicBezTo>
                      <a:pt x="8804" y="321"/>
                      <a:pt x="8626" y="1"/>
                      <a:pt x="835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79" name="Google Shape;679;p10"/>
            <p:cNvGrpSpPr/>
            <p:nvPr/>
          </p:nvGrpSpPr>
          <p:grpSpPr>
            <a:xfrm flipH="1">
              <a:off x="8559171" y="1558402"/>
              <a:ext cx="393857" cy="521341"/>
              <a:chOff x="150169" y="1487750"/>
              <a:chExt cx="386134" cy="511119"/>
            </a:xfrm>
          </p:grpSpPr>
          <p:sp>
            <p:nvSpPr>
              <p:cNvPr id="680" name="Google Shape;680;p10"/>
              <p:cNvSpPr/>
              <p:nvPr/>
            </p:nvSpPr>
            <p:spPr>
              <a:xfrm rot="5400000">
                <a:off x="187825" y="1650391"/>
                <a:ext cx="310821" cy="386134"/>
              </a:xfrm>
              <a:custGeom>
                <a:avLst/>
                <a:gdLst/>
                <a:ahLst/>
                <a:cxnLst/>
                <a:rect l="l" t="t" r="r" b="b"/>
                <a:pathLst>
                  <a:path w="7635" h="9485" extrusionOk="0">
                    <a:moveTo>
                      <a:pt x="7018" y="0"/>
                    </a:moveTo>
                    <a:cubicBezTo>
                      <a:pt x="6992" y="0"/>
                      <a:pt x="6965" y="2"/>
                      <a:pt x="6936" y="7"/>
                    </a:cubicBezTo>
                    <a:cubicBezTo>
                      <a:pt x="6345" y="87"/>
                      <a:pt x="6372" y="1593"/>
                      <a:pt x="6264" y="1996"/>
                    </a:cubicBezTo>
                    <a:cubicBezTo>
                      <a:pt x="6076" y="3233"/>
                      <a:pt x="5242" y="4335"/>
                      <a:pt x="4113" y="4953"/>
                    </a:cubicBezTo>
                    <a:cubicBezTo>
                      <a:pt x="3307" y="5383"/>
                      <a:pt x="2339" y="5518"/>
                      <a:pt x="1532" y="5948"/>
                    </a:cubicBezTo>
                    <a:cubicBezTo>
                      <a:pt x="699" y="6378"/>
                      <a:pt x="0" y="7265"/>
                      <a:pt x="188" y="8179"/>
                    </a:cubicBezTo>
                    <a:cubicBezTo>
                      <a:pt x="323" y="8771"/>
                      <a:pt x="860" y="9228"/>
                      <a:pt x="1425" y="9389"/>
                    </a:cubicBezTo>
                    <a:cubicBezTo>
                      <a:pt x="1665" y="9455"/>
                      <a:pt x="1909" y="9485"/>
                      <a:pt x="2155" y="9485"/>
                    </a:cubicBezTo>
                    <a:cubicBezTo>
                      <a:pt x="2514" y="9485"/>
                      <a:pt x="2875" y="9420"/>
                      <a:pt x="3226" y="9308"/>
                    </a:cubicBezTo>
                    <a:cubicBezTo>
                      <a:pt x="4732" y="8878"/>
                      <a:pt x="5995" y="7749"/>
                      <a:pt x="6640" y="6297"/>
                    </a:cubicBezTo>
                    <a:cubicBezTo>
                      <a:pt x="7286" y="4819"/>
                      <a:pt x="7205" y="3206"/>
                      <a:pt x="7286" y="1620"/>
                    </a:cubicBezTo>
                    <a:cubicBezTo>
                      <a:pt x="7311" y="1207"/>
                      <a:pt x="7635" y="0"/>
                      <a:pt x="70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" name="Google Shape;681;p10"/>
              <p:cNvSpPr/>
              <p:nvPr/>
            </p:nvSpPr>
            <p:spPr>
              <a:xfrm rot="5400000">
                <a:off x="142515" y="1508512"/>
                <a:ext cx="403884" cy="362360"/>
              </a:xfrm>
              <a:custGeom>
                <a:avLst/>
                <a:gdLst/>
                <a:ahLst/>
                <a:cxnLst/>
                <a:rect l="l" t="t" r="r" b="b"/>
                <a:pathLst>
                  <a:path w="9921" h="8901" extrusionOk="0">
                    <a:moveTo>
                      <a:pt x="9324" y="0"/>
                    </a:moveTo>
                    <a:cubicBezTo>
                      <a:pt x="8928" y="0"/>
                      <a:pt x="8393" y="824"/>
                      <a:pt x="8065" y="1169"/>
                    </a:cubicBezTo>
                    <a:cubicBezTo>
                      <a:pt x="7528" y="1895"/>
                      <a:pt x="6479" y="2003"/>
                      <a:pt x="5592" y="2137"/>
                    </a:cubicBezTo>
                    <a:cubicBezTo>
                      <a:pt x="4167" y="2326"/>
                      <a:pt x="2769" y="2809"/>
                      <a:pt x="1694" y="3777"/>
                    </a:cubicBezTo>
                    <a:cubicBezTo>
                      <a:pt x="646" y="4745"/>
                      <a:pt x="0" y="6277"/>
                      <a:pt x="350" y="7649"/>
                    </a:cubicBezTo>
                    <a:cubicBezTo>
                      <a:pt x="511" y="8213"/>
                      <a:pt x="834" y="8778"/>
                      <a:pt x="1425" y="8885"/>
                    </a:cubicBezTo>
                    <a:cubicBezTo>
                      <a:pt x="1485" y="8896"/>
                      <a:pt x="1544" y="8901"/>
                      <a:pt x="1604" y="8901"/>
                    </a:cubicBezTo>
                    <a:cubicBezTo>
                      <a:pt x="2005" y="8901"/>
                      <a:pt x="2405" y="8675"/>
                      <a:pt x="2662" y="8348"/>
                    </a:cubicBezTo>
                    <a:cubicBezTo>
                      <a:pt x="2958" y="7971"/>
                      <a:pt x="3119" y="7541"/>
                      <a:pt x="3334" y="7111"/>
                    </a:cubicBezTo>
                    <a:cubicBezTo>
                      <a:pt x="3764" y="6170"/>
                      <a:pt x="4275" y="5175"/>
                      <a:pt x="5108" y="4557"/>
                    </a:cubicBezTo>
                    <a:cubicBezTo>
                      <a:pt x="6022" y="3858"/>
                      <a:pt x="7205" y="3589"/>
                      <a:pt x="8200" y="2971"/>
                    </a:cubicBezTo>
                    <a:cubicBezTo>
                      <a:pt x="8872" y="2567"/>
                      <a:pt x="9920" y="1627"/>
                      <a:pt x="9759" y="712"/>
                    </a:cubicBezTo>
                    <a:cubicBezTo>
                      <a:pt x="9672" y="190"/>
                      <a:pt x="9514" y="0"/>
                      <a:pt x="93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82" name="Google Shape;682;p10"/>
            <p:cNvGrpSpPr/>
            <p:nvPr/>
          </p:nvGrpSpPr>
          <p:grpSpPr>
            <a:xfrm flipH="1">
              <a:off x="8559171" y="3064617"/>
              <a:ext cx="393857" cy="520467"/>
              <a:chOff x="149088" y="3036924"/>
              <a:chExt cx="386134" cy="510262"/>
            </a:xfrm>
          </p:grpSpPr>
          <p:sp>
            <p:nvSpPr>
              <p:cNvPr id="683" name="Google Shape;683;p10"/>
              <p:cNvSpPr/>
              <p:nvPr/>
            </p:nvSpPr>
            <p:spPr>
              <a:xfrm rot="5400000">
                <a:off x="186602" y="2999410"/>
                <a:ext cx="311106" cy="386134"/>
              </a:xfrm>
              <a:custGeom>
                <a:avLst/>
                <a:gdLst/>
                <a:ahLst/>
                <a:cxnLst/>
                <a:rect l="l" t="t" r="r" b="b"/>
                <a:pathLst>
                  <a:path w="7642" h="9485" extrusionOk="0">
                    <a:moveTo>
                      <a:pt x="641" y="1"/>
                    </a:moveTo>
                    <a:cubicBezTo>
                      <a:pt x="0" y="1"/>
                      <a:pt x="329" y="1201"/>
                      <a:pt x="355" y="1618"/>
                    </a:cubicBezTo>
                    <a:cubicBezTo>
                      <a:pt x="436" y="3204"/>
                      <a:pt x="355" y="4817"/>
                      <a:pt x="1001" y="6295"/>
                    </a:cubicBezTo>
                    <a:cubicBezTo>
                      <a:pt x="1646" y="7747"/>
                      <a:pt x="2909" y="8876"/>
                      <a:pt x="4415" y="9333"/>
                    </a:cubicBezTo>
                    <a:cubicBezTo>
                      <a:pt x="4759" y="9427"/>
                      <a:pt x="5111" y="9484"/>
                      <a:pt x="5463" y="9484"/>
                    </a:cubicBezTo>
                    <a:cubicBezTo>
                      <a:pt x="5716" y="9484"/>
                      <a:pt x="5968" y="9455"/>
                      <a:pt x="6216" y="9387"/>
                    </a:cubicBezTo>
                    <a:cubicBezTo>
                      <a:pt x="6781" y="9226"/>
                      <a:pt x="7318" y="8796"/>
                      <a:pt x="7453" y="8177"/>
                    </a:cubicBezTo>
                    <a:cubicBezTo>
                      <a:pt x="7641" y="7263"/>
                      <a:pt x="6915" y="6403"/>
                      <a:pt x="6109" y="5973"/>
                    </a:cubicBezTo>
                    <a:cubicBezTo>
                      <a:pt x="5275" y="5516"/>
                      <a:pt x="4334" y="5381"/>
                      <a:pt x="3474" y="4951"/>
                    </a:cubicBezTo>
                    <a:cubicBezTo>
                      <a:pt x="2372" y="4387"/>
                      <a:pt x="1565" y="3231"/>
                      <a:pt x="1323" y="1994"/>
                    </a:cubicBezTo>
                    <a:cubicBezTo>
                      <a:pt x="1270" y="1591"/>
                      <a:pt x="1296" y="85"/>
                      <a:pt x="705" y="5"/>
                    </a:cubicBezTo>
                    <a:cubicBezTo>
                      <a:pt x="683" y="2"/>
                      <a:pt x="661" y="1"/>
                      <a:pt x="64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" name="Google Shape;684;p10"/>
              <p:cNvSpPr/>
              <p:nvPr/>
            </p:nvSpPr>
            <p:spPr>
              <a:xfrm rot="5400000">
                <a:off x="142615" y="3164064"/>
                <a:ext cx="403884" cy="362360"/>
              </a:xfrm>
              <a:custGeom>
                <a:avLst/>
                <a:gdLst/>
                <a:ahLst/>
                <a:cxnLst/>
                <a:rect l="l" t="t" r="r" b="b"/>
                <a:pathLst>
                  <a:path w="9921" h="8901" extrusionOk="0">
                    <a:moveTo>
                      <a:pt x="567" y="0"/>
                    </a:moveTo>
                    <a:cubicBezTo>
                      <a:pt x="380" y="0"/>
                      <a:pt x="222" y="190"/>
                      <a:pt x="135" y="712"/>
                    </a:cubicBezTo>
                    <a:cubicBezTo>
                      <a:pt x="1" y="1627"/>
                      <a:pt x="995" y="2567"/>
                      <a:pt x="1668" y="2971"/>
                    </a:cubicBezTo>
                    <a:cubicBezTo>
                      <a:pt x="2689" y="3589"/>
                      <a:pt x="3872" y="3831"/>
                      <a:pt x="4759" y="4557"/>
                    </a:cubicBezTo>
                    <a:cubicBezTo>
                      <a:pt x="5620" y="5202"/>
                      <a:pt x="6103" y="6143"/>
                      <a:pt x="6560" y="7111"/>
                    </a:cubicBezTo>
                    <a:cubicBezTo>
                      <a:pt x="6749" y="7541"/>
                      <a:pt x="6910" y="7971"/>
                      <a:pt x="7233" y="8348"/>
                    </a:cubicBezTo>
                    <a:cubicBezTo>
                      <a:pt x="7490" y="8675"/>
                      <a:pt x="7869" y="8901"/>
                      <a:pt x="8282" y="8901"/>
                    </a:cubicBezTo>
                    <a:cubicBezTo>
                      <a:pt x="8344" y="8901"/>
                      <a:pt x="8406" y="8896"/>
                      <a:pt x="8469" y="8885"/>
                    </a:cubicBezTo>
                    <a:cubicBezTo>
                      <a:pt x="9034" y="8778"/>
                      <a:pt x="9410" y="8213"/>
                      <a:pt x="9545" y="7649"/>
                    </a:cubicBezTo>
                    <a:cubicBezTo>
                      <a:pt x="9921" y="6224"/>
                      <a:pt x="9276" y="4745"/>
                      <a:pt x="8200" y="3777"/>
                    </a:cubicBezTo>
                    <a:cubicBezTo>
                      <a:pt x="7125" y="2836"/>
                      <a:pt x="5700" y="2326"/>
                      <a:pt x="4222" y="2137"/>
                    </a:cubicBezTo>
                    <a:cubicBezTo>
                      <a:pt x="3334" y="2003"/>
                      <a:pt x="2313" y="1895"/>
                      <a:pt x="1748" y="1169"/>
                    </a:cubicBezTo>
                    <a:cubicBezTo>
                      <a:pt x="1476" y="824"/>
                      <a:pt x="957" y="0"/>
                      <a:pt x="56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85" name="Google Shape;685;p10"/>
            <p:cNvGrpSpPr/>
            <p:nvPr/>
          </p:nvGrpSpPr>
          <p:grpSpPr>
            <a:xfrm rot="10532123">
              <a:off x="587149" y="4074632"/>
              <a:ext cx="424176" cy="491025"/>
              <a:chOff x="8161487" y="589836"/>
              <a:chExt cx="415861" cy="481399"/>
            </a:xfrm>
          </p:grpSpPr>
          <p:sp>
            <p:nvSpPr>
              <p:cNvPr id="686" name="Google Shape;686;p10"/>
              <p:cNvSpPr/>
              <p:nvPr/>
            </p:nvSpPr>
            <p:spPr>
              <a:xfrm rot="5400000">
                <a:off x="8331928" y="825815"/>
                <a:ext cx="339318" cy="151523"/>
              </a:xfrm>
              <a:custGeom>
                <a:avLst/>
                <a:gdLst/>
                <a:ahLst/>
                <a:cxnLst/>
                <a:rect l="l" t="t" r="r" b="b"/>
                <a:pathLst>
                  <a:path w="8335" h="3722" extrusionOk="0">
                    <a:moveTo>
                      <a:pt x="6772" y="1"/>
                    </a:moveTo>
                    <a:cubicBezTo>
                      <a:pt x="6552" y="1"/>
                      <a:pt x="6333" y="27"/>
                      <a:pt x="6130" y="71"/>
                    </a:cubicBezTo>
                    <a:cubicBezTo>
                      <a:pt x="5189" y="233"/>
                      <a:pt x="4329" y="663"/>
                      <a:pt x="3442" y="958"/>
                    </a:cubicBezTo>
                    <a:cubicBezTo>
                      <a:pt x="2850" y="1156"/>
                      <a:pt x="2187" y="1371"/>
                      <a:pt x="1540" y="1371"/>
                    </a:cubicBezTo>
                    <a:cubicBezTo>
                      <a:pt x="1393" y="1371"/>
                      <a:pt x="1247" y="1360"/>
                      <a:pt x="1103" y="1335"/>
                    </a:cubicBezTo>
                    <a:cubicBezTo>
                      <a:pt x="927" y="1300"/>
                      <a:pt x="752" y="1207"/>
                      <a:pt x="591" y="1207"/>
                    </a:cubicBezTo>
                    <a:cubicBezTo>
                      <a:pt x="506" y="1207"/>
                      <a:pt x="425" y="1233"/>
                      <a:pt x="350" y="1308"/>
                    </a:cubicBezTo>
                    <a:cubicBezTo>
                      <a:pt x="1" y="1550"/>
                      <a:pt x="216" y="1980"/>
                      <a:pt x="404" y="2222"/>
                    </a:cubicBezTo>
                    <a:cubicBezTo>
                      <a:pt x="834" y="2706"/>
                      <a:pt x="1453" y="3055"/>
                      <a:pt x="2044" y="3297"/>
                    </a:cubicBezTo>
                    <a:cubicBezTo>
                      <a:pt x="2808" y="3569"/>
                      <a:pt x="3624" y="3721"/>
                      <a:pt x="4425" y="3721"/>
                    </a:cubicBezTo>
                    <a:cubicBezTo>
                      <a:pt x="5371" y="3721"/>
                      <a:pt x="6298" y="3509"/>
                      <a:pt x="7098" y="3029"/>
                    </a:cubicBezTo>
                    <a:cubicBezTo>
                      <a:pt x="7528" y="2760"/>
                      <a:pt x="7932" y="2383"/>
                      <a:pt x="8147" y="1899"/>
                    </a:cubicBezTo>
                    <a:cubicBezTo>
                      <a:pt x="8335" y="1442"/>
                      <a:pt x="8308" y="824"/>
                      <a:pt x="7958" y="421"/>
                    </a:cubicBezTo>
                    <a:cubicBezTo>
                      <a:pt x="7669" y="113"/>
                      <a:pt x="7222" y="1"/>
                      <a:pt x="677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" name="Google Shape;687;p10"/>
              <p:cNvSpPr/>
              <p:nvPr/>
            </p:nvSpPr>
            <p:spPr>
              <a:xfrm rot="5400000">
                <a:off x="8235559" y="515764"/>
                <a:ext cx="178432" cy="326576"/>
              </a:xfrm>
              <a:custGeom>
                <a:avLst/>
                <a:gdLst/>
                <a:ahLst/>
                <a:cxnLst/>
                <a:rect l="l" t="t" r="r" b="b"/>
                <a:pathLst>
                  <a:path w="4383" h="8022" extrusionOk="0">
                    <a:moveTo>
                      <a:pt x="2441" y="1"/>
                    </a:moveTo>
                    <a:cubicBezTo>
                      <a:pt x="2337" y="1"/>
                      <a:pt x="2237" y="37"/>
                      <a:pt x="2151" y="132"/>
                    </a:cubicBezTo>
                    <a:cubicBezTo>
                      <a:pt x="1936" y="374"/>
                      <a:pt x="2097" y="643"/>
                      <a:pt x="2097" y="912"/>
                    </a:cubicBezTo>
                    <a:cubicBezTo>
                      <a:pt x="2151" y="1691"/>
                      <a:pt x="1828" y="2525"/>
                      <a:pt x="1479" y="3197"/>
                    </a:cubicBezTo>
                    <a:cubicBezTo>
                      <a:pt x="1049" y="4030"/>
                      <a:pt x="592" y="4837"/>
                      <a:pt x="269" y="5751"/>
                    </a:cubicBezTo>
                    <a:cubicBezTo>
                      <a:pt x="81" y="6396"/>
                      <a:pt x="0" y="7149"/>
                      <a:pt x="457" y="7633"/>
                    </a:cubicBezTo>
                    <a:cubicBezTo>
                      <a:pt x="678" y="7909"/>
                      <a:pt x="1038" y="8021"/>
                      <a:pt x="1399" y="8021"/>
                    </a:cubicBezTo>
                    <a:cubicBezTo>
                      <a:pt x="1564" y="8021"/>
                      <a:pt x="1730" y="7998"/>
                      <a:pt x="1882" y="7955"/>
                    </a:cubicBezTo>
                    <a:cubicBezTo>
                      <a:pt x="2393" y="7821"/>
                      <a:pt x="2796" y="7472"/>
                      <a:pt x="3146" y="7068"/>
                    </a:cubicBezTo>
                    <a:cubicBezTo>
                      <a:pt x="4221" y="5670"/>
                      <a:pt x="4382" y="3762"/>
                      <a:pt x="3952" y="2095"/>
                    </a:cubicBezTo>
                    <a:cubicBezTo>
                      <a:pt x="3764" y="1450"/>
                      <a:pt x="3495" y="804"/>
                      <a:pt x="3065" y="294"/>
                    </a:cubicBezTo>
                    <a:cubicBezTo>
                      <a:pt x="2901" y="166"/>
                      <a:pt x="2662" y="1"/>
                      <a:pt x="244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88" name="Google Shape;688;p10"/>
            <p:cNvGrpSpPr/>
            <p:nvPr/>
          </p:nvGrpSpPr>
          <p:grpSpPr>
            <a:xfrm rot="10532123">
              <a:off x="178537" y="3732810"/>
              <a:ext cx="1150594" cy="1300582"/>
              <a:chOff x="7854581" y="142982"/>
              <a:chExt cx="1128039" cy="1275086"/>
            </a:xfrm>
          </p:grpSpPr>
          <p:sp>
            <p:nvSpPr>
              <p:cNvPr id="689" name="Google Shape;689;p10"/>
              <p:cNvSpPr/>
              <p:nvPr/>
            </p:nvSpPr>
            <p:spPr>
              <a:xfrm rot="5400000">
                <a:off x="8314629" y="756388"/>
                <a:ext cx="927048" cy="396312"/>
              </a:xfrm>
              <a:custGeom>
                <a:avLst/>
                <a:gdLst/>
                <a:ahLst/>
                <a:cxnLst/>
                <a:rect l="l" t="t" r="r" b="b"/>
                <a:pathLst>
                  <a:path w="22772" h="9735" extrusionOk="0">
                    <a:moveTo>
                      <a:pt x="3017" y="1"/>
                    </a:moveTo>
                    <a:cubicBezTo>
                      <a:pt x="1923" y="1"/>
                      <a:pt x="870" y="848"/>
                      <a:pt x="485" y="1868"/>
                    </a:cubicBezTo>
                    <a:cubicBezTo>
                      <a:pt x="1" y="3051"/>
                      <a:pt x="216" y="4368"/>
                      <a:pt x="727" y="5497"/>
                    </a:cubicBezTo>
                    <a:cubicBezTo>
                      <a:pt x="1452" y="7191"/>
                      <a:pt x="2877" y="8535"/>
                      <a:pt x="4544" y="9207"/>
                    </a:cubicBezTo>
                    <a:cubicBezTo>
                      <a:pt x="5399" y="9560"/>
                      <a:pt x="6316" y="9735"/>
                      <a:pt x="7232" y="9735"/>
                    </a:cubicBezTo>
                    <a:cubicBezTo>
                      <a:pt x="8131" y="9735"/>
                      <a:pt x="9029" y="9567"/>
                      <a:pt x="9867" y="9234"/>
                    </a:cubicBezTo>
                    <a:cubicBezTo>
                      <a:pt x="11400" y="8616"/>
                      <a:pt x="12690" y="7514"/>
                      <a:pt x="14115" y="6788"/>
                    </a:cubicBezTo>
                    <a:cubicBezTo>
                      <a:pt x="14936" y="6362"/>
                      <a:pt x="15894" y="6074"/>
                      <a:pt x="16815" y="6074"/>
                    </a:cubicBezTo>
                    <a:cubicBezTo>
                      <a:pt x="17523" y="6074"/>
                      <a:pt x="18208" y="6244"/>
                      <a:pt x="18793" y="6653"/>
                    </a:cubicBezTo>
                    <a:cubicBezTo>
                      <a:pt x="19587" y="7191"/>
                      <a:pt x="20235" y="8193"/>
                      <a:pt x="21201" y="8193"/>
                    </a:cubicBezTo>
                    <a:cubicBezTo>
                      <a:pt x="21249" y="8193"/>
                      <a:pt x="21297" y="8191"/>
                      <a:pt x="21347" y="8186"/>
                    </a:cubicBezTo>
                    <a:cubicBezTo>
                      <a:pt x="21992" y="8132"/>
                      <a:pt x="22503" y="7540"/>
                      <a:pt x="22637" y="6922"/>
                    </a:cubicBezTo>
                    <a:cubicBezTo>
                      <a:pt x="22772" y="6304"/>
                      <a:pt x="22556" y="5632"/>
                      <a:pt x="22288" y="5067"/>
                    </a:cubicBezTo>
                    <a:cubicBezTo>
                      <a:pt x="21911" y="4368"/>
                      <a:pt x="21374" y="3723"/>
                      <a:pt x="20675" y="3158"/>
                    </a:cubicBezTo>
                    <a:cubicBezTo>
                      <a:pt x="19730" y="2465"/>
                      <a:pt x="18588" y="2068"/>
                      <a:pt x="17441" y="2068"/>
                    </a:cubicBezTo>
                    <a:cubicBezTo>
                      <a:pt x="17120" y="2068"/>
                      <a:pt x="16798" y="2099"/>
                      <a:pt x="16481" y="2164"/>
                    </a:cubicBezTo>
                    <a:cubicBezTo>
                      <a:pt x="14921" y="2513"/>
                      <a:pt x="13631" y="3481"/>
                      <a:pt x="12287" y="4368"/>
                    </a:cubicBezTo>
                    <a:cubicBezTo>
                      <a:pt x="11195" y="5087"/>
                      <a:pt x="9457" y="5791"/>
                      <a:pt x="7978" y="5791"/>
                    </a:cubicBezTo>
                    <a:cubicBezTo>
                      <a:pt x="6580" y="5791"/>
                      <a:pt x="5413" y="5162"/>
                      <a:pt x="5243" y="3320"/>
                    </a:cubicBezTo>
                    <a:lnTo>
                      <a:pt x="5243" y="3212"/>
                    </a:lnTo>
                    <a:cubicBezTo>
                      <a:pt x="5189" y="1975"/>
                      <a:pt x="5082" y="524"/>
                      <a:pt x="3630" y="94"/>
                    </a:cubicBezTo>
                    <a:cubicBezTo>
                      <a:pt x="3427" y="30"/>
                      <a:pt x="3222" y="1"/>
                      <a:pt x="301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0" name="Google Shape;690;p10"/>
              <p:cNvSpPr/>
              <p:nvPr/>
            </p:nvSpPr>
            <p:spPr>
              <a:xfrm rot="5400000">
                <a:off x="8117038" y="-17698"/>
                <a:ext cx="397330" cy="922244"/>
              </a:xfrm>
              <a:custGeom>
                <a:avLst/>
                <a:gdLst/>
                <a:ahLst/>
                <a:cxnLst/>
                <a:rect l="l" t="t" r="r" b="b"/>
                <a:pathLst>
                  <a:path w="9760" h="22654" extrusionOk="0">
                    <a:moveTo>
                      <a:pt x="3371" y="1"/>
                    </a:moveTo>
                    <a:cubicBezTo>
                      <a:pt x="3035" y="1"/>
                      <a:pt x="2699" y="44"/>
                      <a:pt x="2367" y="140"/>
                    </a:cubicBezTo>
                    <a:cubicBezTo>
                      <a:pt x="1103" y="490"/>
                      <a:pt x="1" y="1780"/>
                      <a:pt x="270" y="3124"/>
                    </a:cubicBezTo>
                    <a:cubicBezTo>
                      <a:pt x="565" y="4603"/>
                      <a:pt x="1990" y="4845"/>
                      <a:pt x="3227" y="5033"/>
                    </a:cubicBezTo>
                    <a:cubicBezTo>
                      <a:pt x="3308" y="5033"/>
                      <a:pt x="3334" y="5033"/>
                      <a:pt x="3388" y="5060"/>
                    </a:cubicBezTo>
                    <a:cubicBezTo>
                      <a:pt x="7071" y="5813"/>
                      <a:pt x="5243" y="10168"/>
                      <a:pt x="3657" y="12157"/>
                    </a:cubicBezTo>
                    <a:cubicBezTo>
                      <a:pt x="2662" y="13394"/>
                      <a:pt x="1560" y="14604"/>
                      <a:pt x="1076" y="16136"/>
                    </a:cubicBezTo>
                    <a:cubicBezTo>
                      <a:pt x="565" y="17803"/>
                      <a:pt x="1022" y="19685"/>
                      <a:pt x="2098" y="21029"/>
                    </a:cubicBezTo>
                    <a:cubicBezTo>
                      <a:pt x="2474" y="21459"/>
                      <a:pt x="2877" y="21836"/>
                      <a:pt x="3334" y="22131"/>
                    </a:cubicBezTo>
                    <a:lnTo>
                      <a:pt x="3738" y="22346"/>
                    </a:lnTo>
                    <a:cubicBezTo>
                      <a:pt x="4007" y="22373"/>
                      <a:pt x="4275" y="22481"/>
                      <a:pt x="4517" y="22615"/>
                    </a:cubicBezTo>
                    <a:cubicBezTo>
                      <a:pt x="4669" y="22634"/>
                      <a:pt x="4822" y="22653"/>
                      <a:pt x="4983" y="22653"/>
                    </a:cubicBezTo>
                    <a:cubicBezTo>
                      <a:pt x="5050" y="22653"/>
                      <a:pt x="5119" y="22650"/>
                      <a:pt x="5189" y="22642"/>
                    </a:cubicBezTo>
                    <a:cubicBezTo>
                      <a:pt x="5808" y="22588"/>
                      <a:pt x="6453" y="22131"/>
                      <a:pt x="6587" y="21513"/>
                    </a:cubicBezTo>
                    <a:cubicBezTo>
                      <a:pt x="6803" y="20491"/>
                      <a:pt x="5781" y="19712"/>
                      <a:pt x="5270" y="18825"/>
                    </a:cubicBezTo>
                    <a:cubicBezTo>
                      <a:pt x="4464" y="17400"/>
                      <a:pt x="4974" y="15545"/>
                      <a:pt x="5888" y="14174"/>
                    </a:cubicBezTo>
                    <a:cubicBezTo>
                      <a:pt x="6749" y="12803"/>
                      <a:pt x="8012" y="11620"/>
                      <a:pt x="8738" y="10168"/>
                    </a:cubicBezTo>
                    <a:cubicBezTo>
                      <a:pt x="9572" y="8555"/>
                      <a:pt x="9760" y="6646"/>
                      <a:pt x="9249" y="4899"/>
                    </a:cubicBezTo>
                    <a:cubicBezTo>
                      <a:pt x="8738" y="3151"/>
                      <a:pt x="7528" y="1646"/>
                      <a:pt x="5942" y="732"/>
                    </a:cubicBezTo>
                    <a:cubicBezTo>
                      <a:pt x="5143" y="303"/>
                      <a:pt x="4258" y="1"/>
                      <a:pt x="337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1" name="Google Shape;691;p10"/>
              <p:cNvSpPr/>
              <p:nvPr/>
            </p:nvSpPr>
            <p:spPr>
              <a:xfrm rot="5400000">
                <a:off x="8537170" y="908058"/>
                <a:ext cx="645783" cy="245115"/>
              </a:xfrm>
              <a:custGeom>
                <a:avLst/>
                <a:gdLst/>
                <a:ahLst/>
                <a:cxnLst/>
                <a:rect l="l" t="t" r="r" b="b"/>
                <a:pathLst>
                  <a:path w="15863" h="6021" extrusionOk="0">
                    <a:moveTo>
                      <a:pt x="11936" y="0"/>
                    </a:moveTo>
                    <a:cubicBezTo>
                      <a:pt x="11820" y="0"/>
                      <a:pt x="11703" y="3"/>
                      <a:pt x="11588" y="7"/>
                    </a:cubicBezTo>
                    <a:cubicBezTo>
                      <a:pt x="10351" y="87"/>
                      <a:pt x="9114" y="383"/>
                      <a:pt x="7958" y="921"/>
                    </a:cubicBezTo>
                    <a:cubicBezTo>
                      <a:pt x="6416" y="1649"/>
                      <a:pt x="3712" y="4068"/>
                      <a:pt x="1549" y="4068"/>
                    </a:cubicBezTo>
                    <a:cubicBezTo>
                      <a:pt x="997" y="4068"/>
                      <a:pt x="481" y="3911"/>
                      <a:pt x="28" y="3528"/>
                    </a:cubicBezTo>
                    <a:lnTo>
                      <a:pt x="1" y="3528"/>
                    </a:lnTo>
                    <a:cubicBezTo>
                      <a:pt x="158" y="5384"/>
                      <a:pt x="1312" y="6020"/>
                      <a:pt x="2704" y="6020"/>
                    </a:cubicBezTo>
                    <a:cubicBezTo>
                      <a:pt x="4175" y="6020"/>
                      <a:pt x="5912" y="5309"/>
                      <a:pt x="7018" y="4577"/>
                    </a:cubicBezTo>
                    <a:cubicBezTo>
                      <a:pt x="8335" y="3717"/>
                      <a:pt x="9679" y="2695"/>
                      <a:pt x="11211" y="2399"/>
                    </a:cubicBezTo>
                    <a:cubicBezTo>
                      <a:pt x="11537" y="2334"/>
                      <a:pt x="11866" y="2303"/>
                      <a:pt x="12194" y="2303"/>
                    </a:cubicBezTo>
                    <a:cubicBezTo>
                      <a:pt x="13358" y="2303"/>
                      <a:pt x="14509" y="2696"/>
                      <a:pt x="15432" y="3367"/>
                    </a:cubicBezTo>
                    <a:lnTo>
                      <a:pt x="15459" y="3340"/>
                    </a:lnTo>
                    <a:cubicBezTo>
                      <a:pt x="15755" y="3071"/>
                      <a:pt x="15862" y="2641"/>
                      <a:pt x="15755" y="2238"/>
                    </a:cubicBezTo>
                    <a:cubicBezTo>
                      <a:pt x="15567" y="1351"/>
                      <a:pt x="14706" y="652"/>
                      <a:pt x="13873" y="302"/>
                    </a:cubicBezTo>
                    <a:cubicBezTo>
                      <a:pt x="13278" y="73"/>
                      <a:pt x="12604" y="0"/>
                      <a:pt x="119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2" name="Google Shape;692;p10"/>
              <p:cNvSpPr/>
              <p:nvPr/>
            </p:nvSpPr>
            <p:spPr>
              <a:xfrm rot="5400000">
                <a:off x="8025476" y="-10535"/>
                <a:ext cx="389676" cy="696711"/>
              </a:xfrm>
              <a:custGeom>
                <a:avLst/>
                <a:gdLst/>
                <a:ahLst/>
                <a:cxnLst/>
                <a:rect l="l" t="t" r="r" b="b"/>
                <a:pathLst>
                  <a:path w="9572" h="17114" extrusionOk="0">
                    <a:moveTo>
                      <a:pt x="5915" y="1"/>
                    </a:moveTo>
                    <a:cubicBezTo>
                      <a:pt x="6533" y="377"/>
                      <a:pt x="6668" y="1345"/>
                      <a:pt x="6480" y="2044"/>
                    </a:cubicBezTo>
                    <a:cubicBezTo>
                      <a:pt x="6211" y="3039"/>
                      <a:pt x="5082" y="3791"/>
                      <a:pt x="4329" y="4517"/>
                    </a:cubicBezTo>
                    <a:cubicBezTo>
                      <a:pt x="2501" y="6345"/>
                      <a:pt x="942" y="8496"/>
                      <a:pt x="323" y="10969"/>
                    </a:cubicBezTo>
                    <a:cubicBezTo>
                      <a:pt x="81" y="11991"/>
                      <a:pt x="1" y="13093"/>
                      <a:pt x="269" y="14115"/>
                    </a:cubicBezTo>
                    <a:cubicBezTo>
                      <a:pt x="566" y="15352"/>
                      <a:pt x="1865" y="17113"/>
                      <a:pt x="3328" y="17113"/>
                    </a:cubicBezTo>
                    <a:cubicBezTo>
                      <a:pt x="3455" y="17113"/>
                      <a:pt x="3582" y="17100"/>
                      <a:pt x="3711" y="17072"/>
                    </a:cubicBezTo>
                    <a:cubicBezTo>
                      <a:pt x="4221" y="16965"/>
                      <a:pt x="4652" y="16454"/>
                      <a:pt x="4598" y="15943"/>
                    </a:cubicBezTo>
                    <a:cubicBezTo>
                      <a:pt x="3522" y="14599"/>
                      <a:pt x="3092" y="12717"/>
                      <a:pt x="3576" y="11050"/>
                    </a:cubicBezTo>
                    <a:cubicBezTo>
                      <a:pt x="4060" y="9545"/>
                      <a:pt x="5162" y="8308"/>
                      <a:pt x="6184" y="7071"/>
                    </a:cubicBezTo>
                    <a:cubicBezTo>
                      <a:pt x="7797" y="5109"/>
                      <a:pt x="9571" y="727"/>
                      <a:pt x="59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93" name="Google Shape;693;p10"/>
            <p:cNvGrpSpPr/>
            <p:nvPr/>
          </p:nvGrpSpPr>
          <p:grpSpPr>
            <a:xfrm rot="-10532123" flipH="1">
              <a:off x="8132949" y="4074632"/>
              <a:ext cx="424176" cy="491025"/>
              <a:chOff x="8161487" y="589836"/>
              <a:chExt cx="415861" cy="481399"/>
            </a:xfrm>
          </p:grpSpPr>
          <p:sp>
            <p:nvSpPr>
              <p:cNvPr id="694" name="Google Shape;694;p10"/>
              <p:cNvSpPr/>
              <p:nvPr/>
            </p:nvSpPr>
            <p:spPr>
              <a:xfrm rot="5400000">
                <a:off x="8331928" y="825815"/>
                <a:ext cx="339318" cy="151523"/>
              </a:xfrm>
              <a:custGeom>
                <a:avLst/>
                <a:gdLst/>
                <a:ahLst/>
                <a:cxnLst/>
                <a:rect l="l" t="t" r="r" b="b"/>
                <a:pathLst>
                  <a:path w="8335" h="3722" extrusionOk="0">
                    <a:moveTo>
                      <a:pt x="6772" y="1"/>
                    </a:moveTo>
                    <a:cubicBezTo>
                      <a:pt x="6552" y="1"/>
                      <a:pt x="6333" y="27"/>
                      <a:pt x="6130" y="71"/>
                    </a:cubicBezTo>
                    <a:cubicBezTo>
                      <a:pt x="5189" y="233"/>
                      <a:pt x="4329" y="663"/>
                      <a:pt x="3442" y="958"/>
                    </a:cubicBezTo>
                    <a:cubicBezTo>
                      <a:pt x="2850" y="1156"/>
                      <a:pt x="2187" y="1371"/>
                      <a:pt x="1540" y="1371"/>
                    </a:cubicBezTo>
                    <a:cubicBezTo>
                      <a:pt x="1393" y="1371"/>
                      <a:pt x="1247" y="1360"/>
                      <a:pt x="1103" y="1335"/>
                    </a:cubicBezTo>
                    <a:cubicBezTo>
                      <a:pt x="927" y="1300"/>
                      <a:pt x="752" y="1207"/>
                      <a:pt x="591" y="1207"/>
                    </a:cubicBezTo>
                    <a:cubicBezTo>
                      <a:pt x="506" y="1207"/>
                      <a:pt x="425" y="1233"/>
                      <a:pt x="350" y="1308"/>
                    </a:cubicBezTo>
                    <a:cubicBezTo>
                      <a:pt x="1" y="1550"/>
                      <a:pt x="216" y="1980"/>
                      <a:pt x="404" y="2222"/>
                    </a:cubicBezTo>
                    <a:cubicBezTo>
                      <a:pt x="834" y="2706"/>
                      <a:pt x="1453" y="3055"/>
                      <a:pt x="2044" y="3297"/>
                    </a:cubicBezTo>
                    <a:cubicBezTo>
                      <a:pt x="2808" y="3569"/>
                      <a:pt x="3624" y="3721"/>
                      <a:pt x="4425" y="3721"/>
                    </a:cubicBezTo>
                    <a:cubicBezTo>
                      <a:pt x="5371" y="3721"/>
                      <a:pt x="6298" y="3509"/>
                      <a:pt x="7098" y="3029"/>
                    </a:cubicBezTo>
                    <a:cubicBezTo>
                      <a:pt x="7528" y="2760"/>
                      <a:pt x="7932" y="2383"/>
                      <a:pt x="8147" y="1899"/>
                    </a:cubicBezTo>
                    <a:cubicBezTo>
                      <a:pt x="8335" y="1442"/>
                      <a:pt x="8308" y="824"/>
                      <a:pt x="7958" y="421"/>
                    </a:cubicBezTo>
                    <a:cubicBezTo>
                      <a:pt x="7669" y="113"/>
                      <a:pt x="7222" y="1"/>
                      <a:pt x="677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" name="Google Shape;695;p10"/>
              <p:cNvSpPr/>
              <p:nvPr/>
            </p:nvSpPr>
            <p:spPr>
              <a:xfrm rot="5400000">
                <a:off x="8235559" y="515764"/>
                <a:ext cx="178432" cy="326576"/>
              </a:xfrm>
              <a:custGeom>
                <a:avLst/>
                <a:gdLst/>
                <a:ahLst/>
                <a:cxnLst/>
                <a:rect l="l" t="t" r="r" b="b"/>
                <a:pathLst>
                  <a:path w="4383" h="8022" extrusionOk="0">
                    <a:moveTo>
                      <a:pt x="2441" y="1"/>
                    </a:moveTo>
                    <a:cubicBezTo>
                      <a:pt x="2337" y="1"/>
                      <a:pt x="2237" y="37"/>
                      <a:pt x="2151" y="132"/>
                    </a:cubicBezTo>
                    <a:cubicBezTo>
                      <a:pt x="1936" y="374"/>
                      <a:pt x="2097" y="643"/>
                      <a:pt x="2097" y="912"/>
                    </a:cubicBezTo>
                    <a:cubicBezTo>
                      <a:pt x="2151" y="1691"/>
                      <a:pt x="1828" y="2525"/>
                      <a:pt x="1479" y="3197"/>
                    </a:cubicBezTo>
                    <a:cubicBezTo>
                      <a:pt x="1049" y="4030"/>
                      <a:pt x="592" y="4837"/>
                      <a:pt x="269" y="5751"/>
                    </a:cubicBezTo>
                    <a:cubicBezTo>
                      <a:pt x="81" y="6396"/>
                      <a:pt x="0" y="7149"/>
                      <a:pt x="457" y="7633"/>
                    </a:cubicBezTo>
                    <a:cubicBezTo>
                      <a:pt x="678" y="7909"/>
                      <a:pt x="1038" y="8021"/>
                      <a:pt x="1399" y="8021"/>
                    </a:cubicBezTo>
                    <a:cubicBezTo>
                      <a:pt x="1564" y="8021"/>
                      <a:pt x="1730" y="7998"/>
                      <a:pt x="1882" y="7955"/>
                    </a:cubicBezTo>
                    <a:cubicBezTo>
                      <a:pt x="2393" y="7821"/>
                      <a:pt x="2796" y="7472"/>
                      <a:pt x="3146" y="7068"/>
                    </a:cubicBezTo>
                    <a:cubicBezTo>
                      <a:pt x="4221" y="5670"/>
                      <a:pt x="4382" y="3762"/>
                      <a:pt x="3952" y="2095"/>
                    </a:cubicBezTo>
                    <a:cubicBezTo>
                      <a:pt x="3764" y="1450"/>
                      <a:pt x="3495" y="804"/>
                      <a:pt x="3065" y="294"/>
                    </a:cubicBezTo>
                    <a:cubicBezTo>
                      <a:pt x="2901" y="166"/>
                      <a:pt x="2662" y="1"/>
                      <a:pt x="244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96" name="Google Shape;696;p10"/>
            <p:cNvGrpSpPr/>
            <p:nvPr/>
          </p:nvGrpSpPr>
          <p:grpSpPr>
            <a:xfrm rot="-10532123" flipH="1">
              <a:off x="7815143" y="3732810"/>
              <a:ext cx="1150594" cy="1300582"/>
              <a:chOff x="7854581" y="142982"/>
              <a:chExt cx="1128039" cy="1275086"/>
            </a:xfrm>
          </p:grpSpPr>
          <p:sp>
            <p:nvSpPr>
              <p:cNvPr id="697" name="Google Shape;697;p10"/>
              <p:cNvSpPr/>
              <p:nvPr/>
            </p:nvSpPr>
            <p:spPr>
              <a:xfrm rot="5400000">
                <a:off x="8314629" y="756388"/>
                <a:ext cx="927048" cy="396312"/>
              </a:xfrm>
              <a:custGeom>
                <a:avLst/>
                <a:gdLst/>
                <a:ahLst/>
                <a:cxnLst/>
                <a:rect l="l" t="t" r="r" b="b"/>
                <a:pathLst>
                  <a:path w="22772" h="9735" extrusionOk="0">
                    <a:moveTo>
                      <a:pt x="3017" y="1"/>
                    </a:moveTo>
                    <a:cubicBezTo>
                      <a:pt x="1923" y="1"/>
                      <a:pt x="870" y="848"/>
                      <a:pt x="485" y="1868"/>
                    </a:cubicBezTo>
                    <a:cubicBezTo>
                      <a:pt x="1" y="3051"/>
                      <a:pt x="216" y="4368"/>
                      <a:pt x="727" y="5497"/>
                    </a:cubicBezTo>
                    <a:cubicBezTo>
                      <a:pt x="1452" y="7191"/>
                      <a:pt x="2877" y="8535"/>
                      <a:pt x="4544" y="9207"/>
                    </a:cubicBezTo>
                    <a:cubicBezTo>
                      <a:pt x="5399" y="9560"/>
                      <a:pt x="6316" y="9735"/>
                      <a:pt x="7232" y="9735"/>
                    </a:cubicBezTo>
                    <a:cubicBezTo>
                      <a:pt x="8131" y="9735"/>
                      <a:pt x="9029" y="9567"/>
                      <a:pt x="9867" y="9234"/>
                    </a:cubicBezTo>
                    <a:cubicBezTo>
                      <a:pt x="11400" y="8616"/>
                      <a:pt x="12690" y="7514"/>
                      <a:pt x="14115" y="6788"/>
                    </a:cubicBezTo>
                    <a:cubicBezTo>
                      <a:pt x="14936" y="6362"/>
                      <a:pt x="15894" y="6074"/>
                      <a:pt x="16815" y="6074"/>
                    </a:cubicBezTo>
                    <a:cubicBezTo>
                      <a:pt x="17523" y="6074"/>
                      <a:pt x="18208" y="6244"/>
                      <a:pt x="18793" y="6653"/>
                    </a:cubicBezTo>
                    <a:cubicBezTo>
                      <a:pt x="19587" y="7191"/>
                      <a:pt x="20235" y="8193"/>
                      <a:pt x="21201" y="8193"/>
                    </a:cubicBezTo>
                    <a:cubicBezTo>
                      <a:pt x="21249" y="8193"/>
                      <a:pt x="21297" y="8191"/>
                      <a:pt x="21347" y="8186"/>
                    </a:cubicBezTo>
                    <a:cubicBezTo>
                      <a:pt x="21992" y="8132"/>
                      <a:pt x="22503" y="7540"/>
                      <a:pt x="22637" y="6922"/>
                    </a:cubicBezTo>
                    <a:cubicBezTo>
                      <a:pt x="22772" y="6304"/>
                      <a:pt x="22556" y="5632"/>
                      <a:pt x="22288" y="5067"/>
                    </a:cubicBezTo>
                    <a:cubicBezTo>
                      <a:pt x="21911" y="4368"/>
                      <a:pt x="21374" y="3723"/>
                      <a:pt x="20675" y="3158"/>
                    </a:cubicBezTo>
                    <a:cubicBezTo>
                      <a:pt x="19730" y="2465"/>
                      <a:pt x="18588" y="2068"/>
                      <a:pt x="17441" y="2068"/>
                    </a:cubicBezTo>
                    <a:cubicBezTo>
                      <a:pt x="17120" y="2068"/>
                      <a:pt x="16798" y="2099"/>
                      <a:pt x="16481" y="2164"/>
                    </a:cubicBezTo>
                    <a:cubicBezTo>
                      <a:pt x="14921" y="2513"/>
                      <a:pt x="13631" y="3481"/>
                      <a:pt x="12287" y="4368"/>
                    </a:cubicBezTo>
                    <a:cubicBezTo>
                      <a:pt x="11195" y="5087"/>
                      <a:pt x="9457" y="5791"/>
                      <a:pt x="7978" y="5791"/>
                    </a:cubicBezTo>
                    <a:cubicBezTo>
                      <a:pt x="6580" y="5791"/>
                      <a:pt x="5413" y="5162"/>
                      <a:pt x="5243" y="3320"/>
                    </a:cubicBezTo>
                    <a:lnTo>
                      <a:pt x="5243" y="3212"/>
                    </a:lnTo>
                    <a:cubicBezTo>
                      <a:pt x="5189" y="1975"/>
                      <a:pt x="5082" y="524"/>
                      <a:pt x="3630" y="94"/>
                    </a:cubicBezTo>
                    <a:cubicBezTo>
                      <a:pt x="3427" y="30"/>
                      <a:pt x="3222" y="1"/>
                      <a:pt x="301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" name="Google Shape;698;p10"/>
              <p:cNvSpPr/>
              <p:nvPr/>
            </p:nvSpPr>
            <p:spPr>
              <a:xfrm rot="5400000">
                <a:off x="8117038" y="-17698"/>
                <a:ext cx="397330" cy="922244"/>
              </a:xfrm>
              <a:custGeom>
                <a:avLst/>
                <a:gdLst/>
                <a:ahLst/>
                <a:cxnLst/>
                <a:rect l="l" t="t" r="r" b="b"/>
                <a:pathLst>
                  <a:path w="9760" h="22654" extrusionOk="0">
                    <a:moveTo>
                      <a:pt x="3371" y="1"/>
                    </a:moveTo>
                    <a:cubicBezTo>
                      <a:pt x="3035" y="1"/>
                      <a:pt x="2699" y="44"/>
                      <a:pt x="2367" y="140"/>
                    </a:cubicBezTo>
                    <a:cubicBezTo>
                      <a:pt x="1103" y="490"/>
                      <a:pt x="1" y="1780"/>
                      <a:pt x="270" y="3124"/>
                    </a:cubicBezTo>
                    <a:cubicBezTo>
                      <a:pt x="565" y="4603"/>
                      <a:pt x="1990" y="4845"/>
                      <a:pt x="3227" y="5033"/>
                    </a:cubicBezTo>
                    <a:cubicBezTo>
                      <a:pt x="3308" y="5033"/>
                      <a:pt x="3334" y="5033"/>
                      <a:pt x="3388" y="5060"/>
                    </a:cubicBezTo>
                    <a:cubicBezTo>
                      <a:pt x="7071" y="5813"/>
                      <a:pt x="5243" y="10168"/>
                      <a:pt x="3657" y="12157"/>
                    </a:cubicBezTo>
                    <a:cubicBezTo>
                      <a:pt x="2662" y="13394"/>
                      <a:pt x="1560" y="14604"/>
                      <a:pt x="1076" y="16136"/>
                    </a:cubicBezTo>
                    <a:cubicBezTo>
                      <a:pt x="565" y="17803"/>
                      <a:pt x="1022" y="19685"/>
                      <a:pt x="2098" y="21029"/>
                    </a:cubicBezTo>
                    <a:cubicBezTo>
                      <a:pt x="2474" y="21459"/>
                      <a:pt x="2877" y="21836"/>
                      <a:pt x="3334" y="22131"/>
                    </a:cubicBezTo>
                    <a:lnTo>
                      <a:pt x="3738" y="22346"/>
                    </a:lnTo>
                    <a:cubicBezTo>
                      <a:pt x="4007" y="22373"/>
                      <a:pt x="4275" y="22481"/>
                      <a:pt x="4517" y="22615"/>
                    </a:cubicBezTo>
                    <a:cubicBezTo>
                      <a:pt x="4669" y="22634"/>
                      <a:pt x="4822" y="22653"/>
                      <a:pt x="4983" y="22653"/>
                    </a:cubicBezTo>
                    <a:cubicBezTo>
                      <a:pt x="5050" y="22653"/>
                      <a:pt x="5119" y="22650"/>
                      <a:pt x="5189" y="22642"/>
                    </a:cubicBezTo>
                    <a:cubicBezTo>
                      <a:pt x="5808" y="22588"/>
                      <a:pt x="6453" y="22131"/>
                      <a:pt x="6587" y="21513"/>
                    </a:cubicBezTo>
                    <a:cubicBezTo>
                      <a:pt x="6803" y="20491"/>
                      <a:pt x="5781" y="19712"/>
                      <a:pt x="5270" y="18825"/>
                    </a:cubicBezTo>
                    <a:cubicBezTo>
                      <a:pt x="4464" y="17400"/>
                      <a:pt x="4974" y="15545"/>
                      <a:pt x="5888" y="14174"/>
                    </a:cubicBezTo>
                    <a:cubicBezTo>
                      <a:pt x="6749" y="12803"/>
                      <a:pt x="8012" y="11620"/>
                      <a:pt x="8738" y="10168"/>
                    </a:cubicBezTo>
                    <a:cubicBezTo>
                      <a:pt x="9572" y="8555"/>
                      <a:pt x="9760" y="6646"/>
                      <a:pt x="9249" y="4899"/>
                    </a:cubicBezTo>
                    <a:cubicBezTo>
                      <a:pt x="8738" y="3151"/>
                      <a:pt x="7528" y="1646"/>
                      <a:pt x="5942" y="732"/>
                    </a:cubicBezTo>
                    <a:cubicBezTo>
                      <a:pt x="5143" y="303"/>
                      <a:pt x="4258" y="1"/>
                      <a:pt x="337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" name="Google Shape;699;p10"/>
              <p:cNvSpPr/>
              <p:nvPr/>
            </p:nvSpPr>
            <p:spPr>
              <a:xfrm rot="5400000">
                <a:off x="8537170" y="908058"/>
                <a:ext cx="645783" cy="245115"/>
              </a:xfrm>
              <a:custGeom>
                <a:avLst/>
                <a:gdLst/>
                <a:ahLst/>
                <a:cxnLst/>
                <a:rect l="l" t="t" r="r" b="b"/>
                <a:pathLst>
                  <a:path w="15863" h="6021" extrusionOk="0">
                    <a:moveTo>
                      <a:pt x="11936" y="0"/>
                    </a:moveTo>
                    <a:cubicBezTo>
                      <a:pt x="11820" y="0"/>
                      <a:pt x="11703" y="3"/>
                      <a:pt x="11588" y="7"/>
                    </a:cubicBezTo>
                    <a:cubicBezTo>
                      <a:pt x="10351" y="87"/>
                      <a:pt x="9114" y="383"/>
                      <a:pt x="7958" y="921"/>
                    </a:cubicBezTo>
                    <a:cubicBezTo>
                      <a:pt x="6416" y="1649"/>
                      <a:pt x="3712" y="4068"/>
                      <a:pt x="1549" y="4068"/>
                    </a:cubicBezTo>
                    <a:cubicBezTo>
                      <a:pt x="997" y="4068"/>
                      <a:pt x="481" y="3911"/>
                      <a:pt x="28" y="3528"/>
                    </a:cubicBezTo>
                    <a:lnTo>
                      <a:pt x="1" y="3528"/>
                    </a:lnTo>
                    <a:cubicBezTo>
                      <a:pt x="158" y="5384"/>
                      <a:pt x="1312" y="6020"/>
                      <a:pt x="2704" y="6020"/>
                    </a:cubicBezTo>
                    <a:cubicBezTo>
                      <a:pt x="4175" y="6020"/>
                      <a:pt x="5912" y="5309"/>
                      <a:pt x="7018" y="4577"/>
                    </a:cubicBezTo>
                    <a:cubicBezTo>
                      <a:pt x="8335" y="3717"/>
                      <a:pt x="9679" y="2695"/>
                      <a:pt x="11211" y="2399"/>
                    </a:cubicBezTo>
                    <a:cubicBezTo>
                      <a:pt x="11537" y="2334"/>
                      <a:pt x="11866" y="2303"/>
                      <a:pt x="12194" y="2303"/>
                    </a:cubicBezTo>
                    <a:cubicBezTo>
                      <a:pt x="13358" y="2303"/>
                      <a:pt x="14509" y="2696"/>
                      <a:pt x="15432" y="3367"/>
                    </a:cubicBezTo>
                    <a:lnTo>
                      <a:pt x="15459" y="3340"/>
                    </a:lnTo>
                    <a:cubicBezTo>
                      <a:pt x="15755" y="3071"/>
                      <a:pt x="15862" y="2641"/>
                      <a:pt x="15755" y="2238"/>
                    </a:cubicBezTo>
                    <a:cubicBezTo>
                      <a:pt x="15567" y="1351"/>
                      <a:pt x="14706" y="652"/>
                      <a:pt x="13873" y="302"/>
                    </a:cubicBezTo>
                    <a:cubicBezTo>
                      <a:pt x="13278" y="73"/>
                      <a:pt x="12604" y="0"/>
                      <a:pt x="119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" name="Google Shape;700;p10"/>
              <p:cNvSpPr/>
              <p:nvPr/>
            </p:nvSpPr>
            <p:spPr>
              <a:xfrm rot="5400000">
                <a:off x="8025476" y="-10535"/>
                <a:ext cx="389676" cy="696711"/>
              </a:xfrm>
              <a:custGeom>
                <a:avLst/>
                <a:gdLst/>
                <a:ahLst/>
                <a:cxnLst/>
                <a:rect l="l" t="t" r="r" b="b"/>
                <a:pathLst>
                  <a:path w="9572" h="17114" extrusionOk="0">
                    <a:moveTo>
                      <a:pt x="5915" y="1"/>
                    </a:moveTo>
                    <a:cubicBezTo>
                      <a:pt x="6533" y="377"/>
                      <a:pt x="6668" y="1345"/>
                      <a:pt x="6480" y="2044"/>
                    </a:cubicBezTo>
                    <a:cubicBezTo>
                      <a:pt x="6211" y="3039"/>
                      <a:pt x="5082" y="3791"/>
                      <a:pt x="4329" y="4517"/>
                    </a:cubicBezTo>
                    <a:cubicBezTo>
                      <a:pt x="2501" y="6345"/>
                      <a:pt x="942" y="8496"/>
                      <a:pt x="323" y="10969"/>
                    </a:cubicBezTo>
                    <a:cubicBezTo>
                      <a:pt x="81" y="11991"/>
                      <a:pt x="1" y="13093"/>
                      <a:pt x="269" y="14115"/>
                    </a:cubicBezTo>
                    <a:cubicBezTo>
                      <a:pt x="566" y="15352"/>
                      <a:pt x="1865" y="17113"/>
                      <a:pt x="3328" y="17113"/>
                    </a:cubicBezTo>
                    <a:cubicBezTo>
                      <a:pt x="3455" y="17113"/>
                      <a:pt x="3582" y="17100"/>
                      <a:pt x="3711" y="17072"/>
                    </a:cubicBezTo>
                    <a:cubicBezTo>
                      <a:pt x="4221" y="16965"/>
                      <a:pt x="4652" y="16454"/>
                      <a:pt x="4598" y="15943"/>
                    </a:cubicBezTo>
                    <a:cubicBezTo>
                      <a:pt x="3522" y="14599"/>
                      <a:pt x="3092" y="12717"/>
                      <a:pt x="3576" y="11050"/>
                    </a:cubicBezTo>
                    <a:cubicBezTo>
                      <a:pt x="4060" y="9545"/>
                      <a:pt x="5162" y="8308"/>
                      <a:pt x="6184" y="7071"/>
                    </a:cubicBezTo>
                    <a:cubicBezTo>
                      <a:pt x="7797" y="5109"/>
                      <a:pt x="9571" y="727"/>
                      <a:pt x="59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01" name="Google Shape;701;p10"/>
            <p:cNvGrpSpPr/>
            <p:nvPr/>
          </p:nvGrpSpPr>
          <p:grpSpPr>
            <a:xfrm rot="267877" flipH="1">
              <a:off x="587149" y="578945"/>
              <a:ext cx="424176" cy="491025"/>
              <a:chOff x="8161487" y="589836"/>
              <a:chExt cx="415861" cy="481399"/>
            </a:xfrm>
          </p:grpSpPr>
          <p:sp>
            <p:nvSpPr>
              <p:cNvPr id="702" name="Google Shape;702;p10"/>
              <p:cNvSpPr/>
              <p:nvPr/>
            </p:nvSpPr>
            <p:spPr>
              <a:xfrm rot="5400000">
                <a:off x="8331928" y="825815"/>
                <a:ext cx="339318" cy="151523"/>
              </a:xfrm>
              <a:custGeom>
                <a:avLst/>
                <a:gdLst/>
                <a:ahLst/>
                <a:cxnLst/>
                <a:rect l="l" t="t" r="r" b="b"/>
                <a:pathLst>
                  <a:path w="8335" h="3722" extrusionOk="0">
                    <a:moveTo>
                      <a:pt x="6772" y="1"/>
                    </a:moveTo>
                    <a:cubicBezTo>
                      <a:pt x="6552" y="1"/>
                      <a:pt x="6333" y="27"/>
                      <a:pt x="6130" y="71"/>
                    </a:cubicBezTo>
                    <a:cubicBezTo>
                      <a:pt x="5189" y="233"/>
                      <a:pt x="4329" y="663"/>
                      <a:pt x="3442" y="958"/>
                    </a:cubicBezTo>
                    <a:cubicBezTo>
                      <a:pt x="2850" y="1156"/>
                      <a:pt x="2187" y="1371"/>
                      <a:pt x="1540" y="1371"/>
                    </a:cubicBezTo>
                    <a:cubicBezTo>
                      <a:pt x="1393" y="1371"/>
                      <a:pt x="1247" y="1360"/>
                      <a:pt x="1103" y="1335"/>
                    </a:cubicBezTo>
                    <a:cubicBezTo>
                      <a:pt x="927" y="1300"/>
                      <a:pt x="752" y="1207"/>
                      <a:pt x="591" y="1207"/>
                    </a:cubicBezTo>
                    <a:cubicBezTo>
                      <a:pt x="506" y="1207"/>
                      <a:pt x="425" y="1233"/>
                      <a:pt x="350" y="1308"/>
                    </a:cubicBezTo>
                    <a:cubicBezTo>
                      <a:pt x="1" y="1550"/>
                      <a:pt x="216" y="1980"/>
                      <a:pt x="404" y="2222"/>
                    </a:cubicBezTo>
                    <a:cubicBezTo>
                      <a:pt x="834" y="2706"/>
                      <a:pt x="1453" y="3055"/>
                      <a:pt x="2044" y="3297"/>
                    </a:cubicBezTo>
                    <a:cubicBezTo>
                      <a:pt x="2808" y="3569"/>
                      <a:pt x="3624" y="3721"/>
                      <a:pt x="4425" y="3721"/>
                    </a:cubicBezTo>
                    <a:cubicBezTo>
                      <a:pt x="5371" y="3721"/>
                      <a:pt x="6298" y="3509"/>
                      <a:pt x="7098" y="3029"/>
                    </a:cubicBezTo>
                    <a:cubicBezTo>
                      <a:pt x="7528" y="2760"/>
                      <a:pt x="7932" y="2383"/>
                      <a:pt x="8147" y="1899"/>
                    </a:cubicBezTo>
                    <a:cubicBezTo>
                      <a:pt x="8335" y="1442"/>
                      <a:pt x="8308" y="824"/>
                      <a:pt x="7958" y="421"/>
                    </a:cubicBezTo>
                    <a:cubicBezTo>
                      <a:pt x="7669" y="113"/>
                      <a:pt x="7222" y="1"/>
                      <a:pt x="677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" name="Google Shape;703;p10"/>
              <p:cNvSpPr/>
              <p:nvPr/>
            </p:nvSpPr>
            <p:spPr>
              <a:xfrm rot="5400000">
                <a:off x="8235559" y="515764"/>
                <a:ext cx="178432" cy="326576"/>
              </a:xfrm>
              <a:custGeom>
                <a:avLst/>
                <a:gdLst/>
                <a:ahLst/>
                <a:cxnLst/>
                <a:rect l="l" t="t" r="r" b="b"/>
                <a:pathLst>
                  <a:path w="4383" h="8022" extrusionOk="0">
                    <a:moveTo>
                      <a:pt x="2441" y="1"/>
                    </a:moveTo>
                    <a:cubicBezTo>
                      <a:pt x="2337" y="1"/>
                      <a:pt x="2237" y="37"/>
                      <a:pt x="2151" y="132"/>
                    </a:cubicBezTo>
                    <a:cubicBezTo>
                      <a:pt x="1936" y="374"/>
                      <a:pt x="2097" y="643"/>
                      <a:pt x="2097" y="912"/>
                    </a:cubicBezTo>
                    <a:cubicBezTo>
                      <a:pt x="2151" y="1691"/>
                      <a:pt x="1828" y="2525"/>
                      <a:pt x="1479" y="3197"/>
                    </a:cubicBezTo>
                    <a:cubicBezTo>
                      <a:pt x="1049" y="4030"/>
                      <a:pt x="592" y="4837"/>
                      <a:pt x="269" y="5751"/>
                    </a:cubicBezTo>
                    <a:cubicBezTo>
                      <a:pt x="81" y="6396"/>
                      <a:pt x="0" y="7149"/>
                      <a:pt x="457" y="7633"/>
                    </a:cubicBezTo>
                    <a:cubicBezTo>
                      <a:pt x="678" y="7909"/>
                      <a:pt x="1038" y="8021"/>
                      <a:pt x="1399" y="8021"/>
                    </a:cubicBezTo>
                    <a:cubicBezTo>
                      <a:pt x="1564" y="8021"/>
                      <a:pt x="1730" y="7998"/>
                      <a:pt x="1882" y="7955"/>
                    </a:cubicBezTo>
                    <a:cubicBezTo>
                      <a:pt x="2393" y="7821"/>
                      <a:pt x="2796" y="7472"/>
                      <a:pt x="3146" y="7068"/>
                    </a:cubicBezTo>
                    <a:cubicBezTo>
                      <a:pt x="4221" y="5670"/>
                      <a:pt x="4382" y="3762"/>
                      <a:pt x="3952" y="2095"/>
                    </a:cubicBezTo>
                    <a:cubicBezTo>
                      <a:pt x="3764" y="1450"/>
                      <a:pt x="3495" y="804"/>
                      <a:pt x="3065" y="294"/>
                    </a:cubicBezTo>
                    <a:cubicBezTo>
                      <a:pt x="2901" y="166"/>
                      <a:pt x="2662" y="1"/>
                      <a:pt x="244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04" name="Google Shape;704;p10"/>
            <p:cNvGrpSpPr/>
            <p:nvPr/>
          </p:nvGrpSpPr>
          <p:grpSpPr>
            <a:xfrm rot="267877" flipH="1">
              <a:off x="178537" y="111210"/>
              <a:ext cx="1150594" cy="1300582"/>
              <a:chOff x="7854581" y="142982"/>
              <a:chExt cx="1128039" cy="1275086"/>
            </a:xfrm>
          </p:grpSpPr>
          <p:sp>
            <p:nvSpPr>
              <p:cNvPr id="705" name="Google Shape;705;p10"/>
              <p:cNvSpPr/>
              <p:nvPr/>
            </p:nvSpPr>
            <p:spPr>
              <a:xfrm rot="5400000">
                <a:off x="8314629" y="756388"/>
                <a:ext cx="927048" cy="396312"/>
              </a:xfrm>
              <a:custGeom>
                <a:avLst/>
                <a:gdLst/>
                <a:ahLst/>
                <a:cxnLst/>
                <a:rect l="l" t="t" r="r" b="b"/>
                <a:pathLst>
                  <a:path w="22772" h="9735" extrusionOk="0">
                    <a:moveTo>
                      <a:pt x="3017" y="1"/>
                    </a:moveTo>
                    <a:cubicBezTo>
                      <a:pt x="1923" y="1"/>
                      <a:pt x="870" y="848"/>
                      <a:pt x="485" y="1868"/>
                    </a:cubicBezTo>
                    <a:cubicBezTo>
                      <a:pt x="1" y="3051"/>
                      <a:pt x="216" y="4368"/>
                      <a:pt x="727" y="5497"/>
                    </a:cubicBezTo>
                    <a:cubicBezTo>
                      <a:pt x="1452" y="7191"/>
                      <a:pt x="2877" y="8535"/>
                      <a:pt x="4544" y="9207"/>
                    </a:cubicBezTo>
                    <a:cubicBezTo>
                      <a:pt x="5399" y="9560"/>
                      <a:pt x="6316" y="9735"/>
                      <a:pt x="7232" y="9735"/>
                    </a:cubicBezTo>
                    <a:cubicBezTo>
                      <a:pt x="8131" y="9735"/>
                      <a:pt x="9029" y="9567"/>
                      <a:pt x="9867" y="9234"/>
                    </a:cubicBezTo>
                    <a:cubicBezTo>
                      <a:pt x="11400" y="8616"/>
                      <a:pt x="12690" y="7514"/>
                      <a:pt x="14115" y="6788"/>
                    </a:cubicBezTo>
                    <a:cubicBezTo>
                      <a:pt x="14936" y="6362"/>
                      <a:pt x="15894" y="6074"/>
                      <a:pt x="16815" y="6074"/>
                    </a:cubicBezTo>
                    <a:cubicBezTo>
                      <a:pt x="17523" y="6074"/>
                      <a:pt x="18208" y="6244"/>
                      <a:pt x="18793" y="6653"/>
                    </a:cubicBezTo>
                    <a:cubicBezTo>
                      <a:pt x="19587" y="7191"/>
                      <a:pt x="20235" y="8193"/>
                      <a:pt x="21201" y="8193"/>
                    </a:cubicBezTo>
                    <a:cubicBezTo>
                      <a:pt x="21249" y="8193"/>
                      <a:pt x="21297" y="8191"/>
                      <a:pt x="21347" y="8186"/>
                    </a:cubicBezTo>
                    <a:cubicBezTo>
                      <a:pt x="21992" y="8132"/>
                      <a:pt x="22503" y="7540"/>
                      <a:pt x="22637" y="6922"/>
                    </a:cubicBezTo>
                    <a:cubicBezTo>
                      <a:pt x="22772" y="6304"/>
                      <a:pt x="22556" y="5632"/>
                      <a:pt x="22288" y="5067"/>
                    </a:cubicBezTo>
                    <a:cubicBezTo>
                      <a:pt x="21911" y="4368"/>
                      <a:pt x="21374" y="3723"/>
                      <a:pt x="20675" y="3158"/>
                    </a:cubicBezTo>
                    <a:cubicBezTo>
                      <a:pt x="19730" y="2465"/>
                      <a:pt x="18588" y="2068"/>
                      <a:pt x="17441" y="2068"/>
                    </a:cubicBezTo>
                    <a:cubicBezTo>
                      <a:pt x="17120" y="2068"/>
                      <a:pt x="16798" y="2099"/>
                      <a:pt x="16481" y="2164"/>
                    </a:cubicBezTo>
                    <a:cubicBezTo>
                      <a:pt x="14921" y="2513"/>
                      <a:pt x="13631" y="3481"/>
                      <a:pt x="12287" y="4368"/>
                    </a:cubicBezTo>
                    <a:cubicBezTo>
                      <a:pt x="11195" y="5087"/>
                      <a:pt x="9457" y="5791"/>
                      <a:pt x="7978" y="5791"/>
                    </a:cubicBezTo>
                    <a:cubicBezTo>
                      <a:pt x="6580" y="5791"/>
                      <a:pt x="5413" y="5162"/>
                      <a:pt x="5243" y="3320"/>
                    </a:cubicBezTo>
                    <a:lnTo>
                      <a:pt x="5243" y="3212"/>
                    </a:lnTo>
                    <a:cubicBezTo>
                      <a:pt x="5189" y="1975"/>
                      <a:pt x="5082" y="524"/>
                      <a:pt x="3630" y="94"/>
                    </a:cubicBezTo>
                    <a:cubicBezTo>
                      <a:pt x="3427" y="30"/>
                      <a:pt x="3222" y="1"/>
                      <a:pt x="301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" name="Google Shape;706;p10"/>
              <p:cNvSpPr/>
              <p:nvPr/>
            </p:nvSpPr>
            <p:spPr>
              <a:xfrm rot="5400000">
                <a:off x="8117038" y="-17698"/>
                <a:ext cx="397330" cy="922244"/>
              </a:xfrm>
              <a:custGeom>
                <a:avLst/>
                <a:gdLst/>
                <a:ahLst/>
                <a:cxnLst/>
                <a:rect l="l" t="t" r="r" b="b"/>
                <a:pathLst>
                  <a:path w="9760" h="22654" extrusionOk="0">
                    <a:moveTo>
                      <a:pt x="3371" y="1"/>
                    </a:moveTo>
                    <a:cubicBezTo>
                      <a:pt x="3035" y="1"/>
                      <a:pt x="2699" y="44"/>
                      <a:pt x="2367" y="140"/>
                    </a:cubicBezTo>
                    <a:cubicBezTo>
                      <a:pt x="1103" y="490"/>
                      <a:pt x="1" y="1780"/>
                      <a:pt x="270" y="3124"/>
                    </a:cubicBezTo>
                    <a:cubicBezTo>
                      <a:pt x="565" y="4603"/>
                      <a:pt x="1990" y="4845"/>
                      <a:pt x="3227" y="5033"/>
                    </a:cubicBezTo>
                    <a:cubicBezTo>
                      <a:pt x="3308" y="5033"/>
                      <a:pt x="3334" y="5033"/>
                      <a:pt x="3388" y="5060"/>
                    </a:cubicBezTo>
                    <a:cubicBezTo>
                      <a:pt x="7071" y="5813"/>
                      <a:pt x="5243" y="10168"/>
                      <a:pt x="3657" y="12157"/>
                    </a:cubicBezTo>
                    <a:cubicBezTo>
                      <a:pt x="2662" y="13394"/>
                      <a:pt x="1560" y="14604"/>
                      <a:pt x="1076" y="16136"/>
                    </a:cubicBezTo>
                    <a:cubicBezTo>
                      <a:pt x="565" y="17803"/>
                      <a:pt x="1022" y="19685"/>
                      <a:pt x="2098" y="21029"/>
                    </a:cubicBezTo>
                    <a:cubicBezTo>
                      <a:pt x="2474" y="21459"/>
                      <a:pt x="2877" y="21836"/>
                      <a:pt x="3334" y="22131"/>
                    </a:cubicBezTo>
                    <a:lnTo>
                      <a:pt x="3738" y="22346"/>
                    </a:lnTo>
                    <a:cubicBezTo>
                      <a:pt x="4007" y="22373"/>
                      <a:pt x="4275" y="22481"/>
                      <a:pt x="4517" y="22615"/>
                    </a:cubicBezTo>
                    <a:cubicBezTo>
                      <a:pt x="4669" y="22634"/>
                      <a:pt x="4822" y="22653"/>
                      <a:pt x="4983" y="22653"/>
                    </a:cubicBezTo>
                    <a:cubicBezTo>
                      <a:pt x="5050" y="22653"/>
                      <a:pt x="5119" y="22650"/>
                      <a:pt x="5189" y="22642"/>
                    </a:cubicBezTo>
                    <a:cubicBezTo>
                      <a:pt x="5808" y="22588"/>
                      <a:pt x="6453" y="22131"/>
                      <a:pt x="6587" y="21513"/>
                    </a:cubicBezTo>
                    <a:cubicBezTo>
                      <a:pt x="6803" y="20491"/>
                      <a:pt x="5781" y="19712"/>
                      <a:pt x="5270" y="18825"/>
                    </a:cubicBezTo>
                    <a:cubicBezTo>
                      <a:pt x="4464" y="17400"/>
                      <a:pt x="4974" y="15545"/>
                      <a:pt x="5888" y="14174"/>
                    </a:cubicBezTo>
                    <a:cubicBezTo>
                      <a:pt x="6749" y="12803"/>
                      <a:pt x="8012" y="11620"/>
                      <a:pt x="8738" y="10168"/>
                    </a:cubicBezTo>
                    <a:cubicBezTo>
                      <a:pt x="9572" y="8555"/>
                      <a:pt x="9760" y="6646"/>
                      <a:pt x="9249" y="4899"/>
                    </a:cubicBezTo>
                    <a:cubicBezTo>
                      <a:pt x="8738" y="3151"/>
                      <a:pt x="7528" y="1646"/>
                      <a:pt x="5942" y="732"/>
                    </a:cubicBezTo>
                    <a:cubicBezTo>
                      <a:pt x="5143" y="303"/>
                      <a:pt x="4258" y="1"/>
                      <a:pt x="337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" name="Google Shape;707;p10"/>
              <p:cNvSpPr/>
              <p:nvPr/>
            </p:nvSpPr>
            <p:spPr>
              <a:xfrm rot="5400000">
                <a:off x="8537170" y="908058"/>
                <a:ext cx="645783" cy="245115"/>
              </a:xfrm>
              <a:custGeom>
                <a:avLst/>
                <a:gdLst/>
                <a:ahLst/>
                <a:cxnLst/>
                <a:rect l="l" t="t" r="r" b="b"/>
                <a:pathLst>
                  <a:path w="15863" h="6021" extrusionOk="0">
                    <a:moveTo>
                      <a:pt x="11936" y="0"/>
                    </a:moveTo>
                    <a:cubicBezTo>
                      <a:pt x="11820" y="0"/>
                      <a:pt x="11703" y="3"/>
                      <a:pt x="11588" y="7"/>
                    </a:cubicBezTo>
                    <a:cubicBezTo>
                      <a:pt x="10351" y="87"/>
                      <a:pt x="9114" y="383"/>
                      <a:pt x="7958" y="921"/>
                    </a:cubicBezTo>
                    <a:cubicBezTo>
                      <a:pt x="6416" y="1649"/>
                      <a:pt x="3712" y="4068"/>
                      <a:pt x="1549" y="4068"/>
                    </a:cubicBezTo>
                    <a:cubicBezTo>
                      <a:pt x="997" y="4068"/>
                      <a:pt x="481" y="3911"/>
                      <a:pt x="28" y="3528"/>
                    </a:cubicBezTo>
                    <a:lnTo>
                      <a:pt x="1" y="3528"/>
                    </a:lnTo>
                    <a:cubicBezTo>
                      <a:pt x="158" y="5384"/>
                      <a:pt x="1312" y="6020"/>
                      <a:pt x="2704" y="6020"/>
                    </a:cubicBezTo>
                    <a:cubicBezTo>
                      <a:pt x="4175" y="6020"/>
                      <a:pt x="5912" y="5309"/>
                      <a:pt x="7018" y="4577"/>
                    </a:cubicBezTo>
                    <a:cubicBezTo>
                      <a:pt x="8335" y="3717"/>
                      <a:pt x="9679" y="2695"/>
                      <a:pt x="11211" y="2399"/>
                    </a:cubicBezTo>
                    <a:cubicBezTo>
                      <a:pt x="11537" y="2334"/>
                      <a:pt x="11866" y="2303"/>
                      <a:pt x="12194" y="2303"/>
                    </a:cubicBezTo>
                    <a:cubicBezTo>
                      <a:pt x="13358" y="2303"/>
                      <a:pt x="14509" y="2696"/>
                      <a:pt x="15432" y="3367"/>
                    </a:cubicBezTo>
                    <a:lnTo>
                      <a:pt x="15459" y="3340"/>
                    </a:lnTo>
                    <a:cubicBezTo>
                      <a:pt x="15755" y="3071"/>
                      <a:pt x="15862" y="2641"/>
                      <a:pt x="15755" y="2238"/>
                    </a:cubicBezTo>
                    <a:cubicBezTo>
                      <a:pt x="15567" y="1351"/>
                      <a:pt x="14706" y="652"/>
                      <a:pt x="13873" y="302"/>
                    </a:cubicBezTo>
                    <a:cubicBezTo>
                      <a:pt x="13278" y="73"/>
                      <a:pt x="12604" y="0"/>
                      <a:pt x="119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" name="Google Shape;708;p10"/>
              <p:cNvSpPr/>
              <p:nvPr/>
            </p:nvSpPr>
            <p:spPr>
              <a:xfrm rot="5400000">
                <a:off x="8025476" y="-10535"/>
                <a:ext cx="389676" cy="696711"/>
              </a:xfrm>
              <a:custGeom>
                <a:avLst/>
                <a:gdLst/>
                <a:ahLst/>
                <a:cxnLst/>
                <a:rect l="l" t="t" r="r" b="b"/>
                <a:pathLst>
                  <a:path w="9572" h="17114" extrusionOk="0">
                    <a:moveTo>
                      <a:pt x="5915" y="1"/>
                    </a:moveTo>
                    <a:cubicBezTo>
                      <a:pt x="6533" y="377"/>
                      <a:pt x="6668" y="1345"/>
                      <a:pt x="6480" y="2044"/>
                    </a:cubicBezTo>
                    <a:cubicBezTo>
                      <a:pt x="6211" y="3039"/>
                      <a:pt x="5082" y="3791"/>
                      <a:pt x="4329" y="4517"/>
                    </a:cubicBezTo>
                    <a:cubicBezTo>
                      <a:pt x="2501" y="6345"/>
                      <a:pt x="942" y="8496"/>
                      <a:pt x="323" y="10969"/>
                    </a:cubicBezTo>
                    <a:cubicBezTo>
                      <a:pt x="81" y="11991"/>
                      <a:pt x="1" y="13093"/>
                      <a:pt x="269" y="14115"/>
                    </a:cubicBezTo>
                    <a:cubicBezTo>
                      <a:pt x="566" y="15352"/>
                      <a:pt x="1865" y="17113"/>
                      <a:pt x="3328" y="17113"/>
                    </a:cubicBezTo>
                    <a:cubicBezTo>
                      <a:pt x="3455" y="17113"/>
                      <a:pt x="3582" y="17100"/>
                      <a:pt x="3711" y="17072"/>
                    </a:cubicBezTo>
                    <a:cubicBezTo>
                      <a:pt x="4221" y="16965"/>
                      <a:pt x="4652" y="16454"/>
                      <a:pt x="4598" y="15943"/>
                    </a:cubicBezTo>
                    <a:cubicBezTo>
                      <a:pt x="3522" y="14599"/>
                      <a:pt x="3092" y="12717"/>
                      <a:pt x="3576" y="11050"/>
                    </a:cubicBezTo>
                    <a:cubicBezTo>
                      <a:pt x="4060" y="9545"/>
                      <a:pt x="5162" y="8308"/>
                      <a:pt x="6184" y="7071"/>
                    </a:cubicBezTo>
                    <a:cubicBezTo>
                      <a:pt x="7797" y="5109"/>
                      <a:pt x="9571" y="727"/>
                      <a:pt x="59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09" name="Google Shape;709;p10"/>
            <p:cNvGrpSpPr/>
            <p:nvPr/>
          </p:nvGrpSpPr>
          <p:grpSpPr>
            <a:xfrm rot="-267877">
              <a:off x="8132949" y="578945"/>
              <a:ext cx="424176" cy="491025"/>
              <a:chOff x="8161487" y="589836"/>
              <a:chExt cx="415861" cy="481399"/>
            </a:xfrm>
          </p:grpSpPr>
          <p:sp>
            <p:nvSpPr>
              <p:cNvPr id="710" name="Google Shape;710;p10"/>
              <p:cNvSpPr/>
              <p:nvPr/>
            </p:nvSpPr>
            <p:spPr>
              <a:xfrm rot="5400000">
                <a:off x="8331928" y="825815"/>
                <a:ext cx="339318" cy="151523"/>
              </a:xfrm>
              <a:custGeom>
                <a:avLst/>
                <a:gdLst/>
                <a:ahLst/>
                <a:cxnLst/>
                <a:rect l="l" t="t" r="r" b="b"/>
                <a:pathLst>
                  <a:path w="8335" h="3722" extrusionOk="0">
                    <a:moveTo>
                      <a:pt x="6772" y="1"/>
                    </a:moveTo>
                    <a:cubicBezTo>
                      <a:pt x="6552" y="1"/>
                      <a:pt x="6333" y="27"/>
                      <a:pt x="6130" y="71"/>
                    </a:cubicBezTo>
                    <a:cubicBezTo>
                      <a:pt x="5189" y="233"/>
                      <a:pt x="4329" y="663"/>
                      <a:pt x="3442" y="958"/>
                    </a:cubicBezTo>
                    <a:cubicBezTo>
                      <a:pt x="2850" y="1156"/>
                      <a:pt x="2187" y="1371"/>
                      <a:pt x="1540" y="1371"/>
                    </a:cubicBezTo>
                    <a:cubicBezTo>
                      <a:pt x="1393" y="1371"/>
                      <a:pt x="1247" y="1360"/>
                      <a:pt x="1103" y="1335"/>
                    </a:cubicBezTo>
                    <a:cubicBezTo>
                      <a:pt x="927" y="1300"/>
                      <a:pt x="752" y="1207"/>
                      <a:pt x="591" y="1207"/>
                    </a:cubicBezTo>
                    <a:cubicBezTo>
                      <a:pt x="506" y="1207"/>
                      <a:pt x="425" y="1233"/>
                      <a:pt x="350" y="1308"/>
                    </a:cubicBezTo>
                    <a:cubicBezTo>
                      <a:pt x="1" y="1550"/>
                      <a:pt x="216" y="1980"/>
                      <a:pt x="404" y="2222"/>
                    </a:cubicBezTo>
                    <a:cubicBezTo>
                      <a:pt x="834" y="2706"/>
                      <a:pt x="1453" y="3055"/>
                      <a:pt x="2044" y="3297"/>
                    </a:cubicBezTo>
                    <a:cubicBezTo>
                      <a:pt x="2808" y="3569"/>
                      <a:pt x="3624" y="3721"/>
                      <a:pt x="4425" y="3721"/>
                    </a:cubicBezTo>
                    <a:cubicBezTo>
                      <a:pt x="5371" y="3721"/>
                      <a:pt x="6298" y="3509"/>
                      <a:pt x="7098" y="3029"/>
                    </a:cubicBezTo>
                    <a:cubicBezTo>
                      <a:pt x="7528" y="2760"/>
                      <a:pt x="7932" y="2383"/>
                      <a:pt x="8147" y="1899"/>
                    </a:cubicBezTo>
                    <a:cubicBezTo>
                      <a:pt x="8335" y="1442"/>
                      <a:pt x="8308" y="824"/>
                      <a:pt x="7958" y="421"/>
                    </a:cubicBezTo>
                    <a:cubicBezTo>
                      <a:pt x="7669" y="113"/>
                      <a:pt x="7222" y="1"/>
                      <a:pt x="677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" name="Google Shape;711;p10"/>
              <p:cNvSpPr/>
              <p:nvPr/>
            </p:nvSpPr>
            <p:spPr>
              <a:xfrm rot="5400000">
                <a:off x="8235559" y="515764"/>
                <a:ext cx="178432" cy="326576"/>
              </a:xfrm>
              <a:custGeom>
                <a:avLst/>
                <a:gdLst/>
                <a:ahLst/>
                <a:cxnLst/>
                <a:rect l="l" t="t" r="r" b="b"/>
                <a:pathLst>
                  <a:path w="4383" h="8022" extrusionOk="0">
                    <a:moveTo>
                      <a:pt x="2441" y="1"/>
                    </a:moveTo>
                    <a:cubicBezTo>
                      <a:pt x="2337" y="1"/>
                      <a:pt x="2237" y="37"/>
                      <a:pt x="2151" y="132"/>
                    </a:cubicBezTo>
                    <a:cubicBezTo>
                      <a:pt x="1936" y="374"/>
                      <a:pt x="2097" y="643"/>
                      <a:pt x="2097" y="912"/>
                    </a:cubicBezTo>
                    <a:cubicBezTo>
                      <a:pt x="2151" y="1691"/>
                      <a:pt x="1828" y="2525"/>
                      <a:pt x="1479" y="3197"/>
                    </a:cubicBezTo>
                    <a:cubicBezTo>
                      <a:pt x="1049" y="4030"/>
                      <a:pt x="592" y="4837"/>
                      <a:pt x="269" y="5751"/>
                    </a:cubicBezTo>
                    <a:cubicBezTo>
                      <a:pt x="81" y="6396"/>
                      <a:pt x="0" y="7149"/>
                      <a:pt x="457" y="7633"/>
                    </a:cubicBezTo>
                    <a:cubicBezTo>
                      <a:pt x="678" y="7909"/>
                      <a:pt x="1038" y="8021"/>
                      <a:pt x="1399" y="8021"/>
                    </a:cubicBezTo>
                    <a:cubicBezTo>
                      <a:pt x="1564" y="8021"/>
                      <a:pt x="1730" y="7998"/>
                      <a:pt x="1882" y="7955"/>
                    </a:cubicBezTo>
                    <a:cubicBezTo>
                      <a:pt x="2393" y="7821"/>
                      <a:pt x="2796" y="7472"/>
                      <a:pt x="3146" y="7068"/>
                    </a:cubicBezTo>
                    <a:cubicBezTo>
                      <a:pt x="4221" y="5670"/>
                      <a:pt x="4382" y="3762"/>
                      <a:pt x="3952" y="2095"/>
                    </a:cubicBezTo>
                    <a:cubicBezTo>
                      <a:pt x="3764" y="1450"/>
                      <a:pt x="3495" y="804"/>
                      <a:pt x="3065" y="294"/>
                    </a:cubicBezTo>
                    <a:cubicBezTo>
                      <a:pt x="2901" y="166"/>
                      <a:pt x="2662" y="1"/>
                      <a:pt x="244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12" name="Google Shape;712;p10"/>
            <p:cNvGrpSpPr/>
            <p:nvPr/>
          </p:nvGrpSpPr>
          <p:grpSpPr>
            <a:xfrm rot="-267877">
              <a:off x="7815143" y="111210"/>
              <a:ext cx="1150594" cy="1300582"/>
              <a:chOff x="7854581" y="142982"/>
              <a:chExt cx="1128039" cy="1275086"/>
            </a:xfrm>
          </p:grpSpPr>
          <p:sp>
            <p:nvSpPr>
              <p:cNvPr id="713" name="Google Shape;713;p10"/>
              <p:cNvSpPr/>
              <p:nvPr/>
            </p:nvSpPr>
            <p:spPr>
              <a:xfrm rot="5400000">
                <a:off x="8314629" y="756388"/>
                <a:ext cx="927048" cy="396312"/>
              </a:xfrm>
              <a:custGeom>
                <a:avLst/>
                <a:gdLst/>
                <a:ahLst/>
                <a:cxnLst/>
                <a:rect l="l" t="t" r="r" b="b"/>
                <a:pathLst>
                  <a:path w="22772" h="9735" extrusionOk="0">
                    <a:moveTo>
                      <a:pt x="3017" y="1"/>
                    </a:moveTo>
                    <a:cubicBezTo>
                      <a:pt x="1923" y="1"/>
                      <a:pt x="870" y="848"/>
                      <a:pt x="485" y="1868"/>
                    </a:cubicBezTo>
                    <a:cubicBezTo>
                      <a:pt x="1" y="3051"/>
                      <a:pt x="216" y="4368"/>
                      <a:pt x="727" y="5497"/>
                    </a:cubicBezTo>
                    <a:cubicBezTo>
                      <a:pt x="1452" y="7191"/>
                      <a:pt x="2877" y="8535"/>
                      <a:pt x="4544" y="9207"/>
                    </a:cubicBezTo>
                    <a:cubicBezTo>
                      <a:pt x="5399" y="9560"/>
                      <a:pt x="6316" y="9735"/>
                      <a:pt x="7232" y="9735"/>
                    </a:cubicBezTo>
                    <a:cubicBezTo>
                      <a:pt x="8131" y="9735"/>
                      <a:pt x="9029" y="9567"/>
                      <a:pt x="9867" y="9234"/>
                    </a:cubicBezTo>
                    <a:cubicBezTo>
                      <a:pt x="11400" y="8616"/>
                      <a:pt x="12690" y="7514"/>
                      <a:pt x="14115" y="6788"/>
                    </a:cubicBezTo>
                    <a:cubicBezTo>
                      <a:pt x="14936" y="6362"/>
                      <a:pt x="15894" y="6074"/>
                      <a:pt x="16815" y="6074"/>
                    </a:cubicBezTo>
                    <a:cubicBezTo>
                      <a:pt x="17523" y="6074"/>
                      <a:pt x="18208" y="6244"/>
                      <a:pt x="18793" y="6653"/>
                    </a:cubicBezTo>
                    <a:cubicBezTo>
                      <a:pt x="19587" y="7191"/>
                      <a:pt x="20235" y="8193"/>
                      <a:pt x="21201" y="8193"/>
                    </a:cubicBezTo>
                    <a:cubicBezTo>
                      <a:pt x="21249" y="8193"/>
                      <a:pt x="21297" y="8191"/>
                      <a:pt x="21347" y="8186"/>
                    </a:cubicBezTo>
                    <a:cubicBezTo>
                      <a:pt x="21992" y="8132"/>
                      <a:pt x="22503" y="7540"/>
                      <a:pt x="22637" y="6922"/>
                    </a:cubicBezTo>
                    <a:cubicBezTo>
                      <a:pt x="22772" y="6304"/>
                      <a:pt x="22556" y="5632"/>
                      <a:pt x="22288" y="5067"/>
                    </a:cubicBezTo>
                    <a:cubicBezTo>
                      <a:pt x="21911" y="4368"/>
                      <a:pt x="21374" y="3723"/>
                      <a:pt x="20675" y="3158"/>
                    </a:cubicBezTo>
                    <a:cubicBezTo>
                      <a:pt x="19730" y="2465"/>
                      <a:pt x="18588" y="2068"/>
                      <a:pt x="17441" y="2068"/>
                    </a:cubicBezTo>
                    <a:cubicBezTo>
                      <a:pt x="17120" y="2068"/>
                      <a:pt x="16798" y="2099"/>
                      <a:pt x="16481" y="2164"/>
                    </a:cubicBezTo>
                    <a:cubicBezTo>
                      <a:pt x="14921" y="2513"/>
                      <a:pt x="13631" y="3481"/>
                      <a:pt x="12287" y="4368"/>
                    </a:cubicBezTo>
                    <a:cubicBezTo>
                      <a:pt x="11195" y="5087"/>
                      <a:pt x="9457" y="5791"/>
                      <a:pt x="7978" y="5791"/>
                    </a:cubicBezTo>
                    <a:cubicBezTo>
                      <a:pt x="6580" y="5791"/>
                      <a:pt x="5413" y="5162"/>
                      <a:pt x="5243" y="3320"/>
                    </a:cubicBezTo>
                    <a:lnTo>
                      <a:pt x="5243" y="3212"/>
                    </a:lnTo>
                    <a:cubicBezTo>
                      <a:pt x="5189" y="1975"/>
                      <a:pt x="5082" y="524"/>
                      <a:pt x="3630" y="94"/>
                    </a:cubicBezTo>
                    <a:cubicBezTo>
                      <a:pt x="3427" y="30"/>
                      <a:pt x="3222" y="1"/>
                      <a:pt x="301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714;p10"/>
              <p:cNvSpPr/>
              <p:nvPr/>
            </p:nvSpPr>
            <p:spPr>
              <a:xfrm rot="5400000">
                <a:off x="8117038" y="-17698"/>
                <a:ext cx="397330" cy="922244"/>
              </a:xfrm>
              <a:custGeom>
                <a:avLst/>
                <a:gdLst/>
                <a:ahLst/>
                <a:cxnLst/>
                <a:rect l="l" t="t" r="r" b="b"/>
                <a:pathLst>
                  <a:path w="9760" h="22654" extrusionOk="0">
                    <a:moveTo>
                      <a:pt x="3371" y="1"/>
                    </a:moveTo>
                    <a:cubicBezTo>
                      <a:pt x="3035" y="1"/>
                      <a:pt x="2699" y="44"/>
                      <a:pt x="2367" y="140"/>
                    </a:cubicBezTo>
                    <a:cubicBezTo>
                      <a:pt x="1103" y="490"/>
                      <a:pt x="1" y="1780"/>
                      <a:pt x="270" y="3124"/>
                    </a:cubicBezTo>
                    <a:cubicBezTo>
                      <a:pt x="565" y="4603"/>
                      <a:pt x="1990" y="4845"/>
                      <a:pt x="3227" y="5033"/>
                    </a:cubicBezTo>
                    <a:cubicBezTo>
                      <a:pt x="3308" y="5033"/>
                      <a:pt x="3334" y="5033"/>
                      <a:pt x="3388" y="5060"/>
                    </a:cubicBezTo>
                    <a:cubicBezTo>
                      <a:pt x="7071" y="5813"/>
                      <a:pt x="5243" y="10168"/>
                      <a:pt x="3657" y="12157"/>
                    </a:cubicBezTo>
                    <a:cubicBezTo>
                      <a:pt x="2662" y="13394"/>
                      <a:pt x="1560" y="14604"/>
                      <a:pt x="1076" y="16136"/>
                    </a:cubicBezTo>
                    <a:cubicBezTo>
                      <a:pt x="565" y="17803"/>
                      <a:pt x="1022" y="19685"/>
                      <a:pt x="2098" y="21029"/>
                    </a:cubicBezTo>
                    <a:cubicBezTo>
                      <a:pt x="2474" y="21459"/>
                      <a:pt x="2877" y="21836"/>
                      <a:pt x="3334" y="22131"/>
                    </a:cubicBezTo>
                    <a:lnTo>
                      <a:pt x="3738" y="22346"/>
                    </a:lnTo>
                    <a:cubicBezTo>
                      <a:pt x="4007" y="22373"/>
                      <a:pt x="4275" y="22481"/>
                      <a:pt x="4517" y="22615"/>
                    </a:cubicBezTo>
                    <a:cubicBezTo>
                      <a:pt x="4669" y="22634"/>
                      <a:pt x="4822" y="22653"/>
                      <a:pt x="4983" y="22653"/>
                    </a:cubicBezTo>
                    <a:cubicBezTo>
                      <a:pt x="5050" y="22653"/>
                      <a:pt x="5119" y="22650"/>
                      <a:pt x="5189" y="22642"/>
                    </a:cubicBezTo>
                    <a:cubicBezTo>
                      <a:pt x="5808" y="22588"/>
                      <a:pt x="6453" y="22131"/>
                      <a:pt x="6587" y="21513"/>
                    </a:cubicBezTo>
                    <a:cubicBezTo>
                      <a:pt x="6803" y="20491"/>
                      <a:pt x="5781" y="19712"/>
                      <a:pt x="5270" y="18825"/>
                    </a:cubicBezTo>
                    <a:cubicBezTo>
                      <a:pt x="4464" y="17400"/>
                      <a:pt x="4974" y="15545"/>
                      <a:pt x="5888" y="14174"/>
                    </a:cubicBezTo>
                    <a:cubicBezTo>
                      <a:pt x="6749" y="12803"/>
                      <a:pt x="8012" y="11620"/>
                      <a:pt x="8738" y="10168"/>
                    </a:cubicBezTo>
                    <a:cubicBezTo>
                      <a:pt x="9572" y="8555"/>
                      <a:pt x="9760" y="6646"/>
                      <a:pt x="9249" y="4899"/>
                    </a:cubicBezTo>
                    <a:cubicBezTo>
                      <a:pt x="8738" y="3151"/>
                      <a:pt x="7528" y="1646"/>
                      <a:pt x="5942" y="732"/>
                    </a:cubicBezTo>
                    <a:cubicBezTo>
                      <a:pt x="5143" y="303"/>
                      <a:pt x="4258" y="1"/>
                      <a:pt x="337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" name="Google Shape;715;p10"/>
              <p:cNvSpPr/>
              <p:nvPr/>
            </p:nvSpPr>
            <p:spPr>
              <a:xfrm rot="5400000">
                <a:off x="8537170" y="908058"/>
                <a:ext cx="645783" cy="245115"/>
              </a:xfrm>
              <a:custGeom>
                <a:avLst/>
                <a:gdLst/>
                <a:ahLst/>
                <a:cxnLst/>
                <a:rect l="l" t="t" r="r" b="b"/>
                <a:pathLst>
                  <a:path w="15863" h="6021" extrusionOk="0">
                    <a:moveTo>
                      <a:pt x="11936" y="0"/>
                    </a:moveTo>
                    <a:cubicBezTo>
                      <a:pt x="11820" y="0"/>
                      <a:pt x="11703" y="3"/>
                      <a:pt x="11588" y="7"/>
                    </a:cubicBezTo>
                    <a:cubicBezTo>
                      <a:pt x="10351" y="87"/>
                      <a:pt x="9114" y="383"/>
                      <a:pt x="7958" y="921"/>
                    </a:cubicBezTo>
                    <a:cubicBezTo>
                      <a:pt x="6416" y="1649"/>
                      <a:pt x="3712" y="4068"/>
                      <a:pt x="1549" y="4068"/>
                    </a:cubicBezTo>
                    <a:cubicBezTo>
                      <a:pt x="997" y="4068"/>
                      <a:pt x="481" y="3911"/>
                      <a:pt x="28" y="3528"/>
                    </a:cubicBezTo>
                    <a:lnTo>
                      <a:pt x="1" y="3528"/>
                    </a:lnTo>
                    <a:cubicBezTo>
                      <a:pt x="158" y="5384"/>
                      <a:pt x="1312" y="6020"/>
                      <a:pt x="2704" y="6020"/>
                    </a:cubicBezTo>
                    <a:cubicBezTo>
                      <a:pt x="4175" y="6020"/>
                      <a:pt x="5912" y="5309"/>
                      <a:pt x="7018" y="4577"/>
                    </a:cubicBezTo>
                    <a:cubicBezTo>
                      <a:pt x="8335" y="3717"/>
                      <a:pt x="9679" y="2695"/>
                      <a:pt x="11211" y="2399"/>
                    </a:cubicBezTo>
                    <a:cubicBezTo>
                      <a:pt x="11537" y="2334"/>
                      <a:pt x="11866" y="2303"/>
                      <a:pt x="12194" y="2303"/>
                    </a:cubicBezTo>
                    <a:cubicBezTo>
                      <a:pt x="13358" y="2303"/>
                      <a:pt x="14509" y="2696"/>
                      <a:pt x="15432" y="3367"/>
                    </a:cubicBezTo>
                    <a:lnTo>
                      <a:pt x="15459" y="3340"/>
                    </a:lnTo>
                    <a:cubicBezTo>
                      <a:pt x="15755" y="3071"/>
                      <a:pt x="15862" y="2641"/>
                      <a:pt x="15755" y="2238"/>
                    </a:cubicBezTo>
                    <a:cubicBezTo>
                      <a:pt x="15567" y="1351"/>
                      <a:pt x="14706" y="652"/>
                      <a:pt x="13873" y="302"/>
                    </a:cubicBezTo>
                    <a:cubicBezTo>
                      <a:pt x="13278" y="73"/>
                      <a:pt x="12604" y="0"/>
                      <a:pt x="119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" name="Google Shape;716;p10"/>
              <p:cNvSpPr/>
              <p:nvPr/>
            </p:nvSpPr>
            <p:spPr>
              <a:xfrm rot="5400000">
                <a:off x="8025476" y="-10535"/>
                <a:ext cx="389676" cy="696711"/>
              </a:xfrm>
              <a:custGeom>
                <a:avLst/>
                <a:gdLst/>
                <a:ahLst/>
                <a:cxnLst/>
                <a:rect l="l" t="t" r="r" b="b"/>
                <a:pathLst>
                  <a:path w="9572" h="17114" extrusionOk="0">
                    <a:moveTo>
                      <a:pt x="5915" y="1"/>
                    </a:moveTo>
                    <a:cubicBezTo>
                      <a:pt x="6533" y="377"/>
                      <a:pt x="6668" y="1345"/>
                      <a:pt x="6480" y="2044"/>
                    </a:cubicBezTo>
                    <a:cubicBezTo>
                      <a:pt x="6211" y="3039"/>
                      <a:pt x="5082" y="3791"/>
                      <a:pt x="4329" y="4517"/>
                    </a:cubicBezTo>
                    <a:cubicBezTo>
                      <a:pt x="2501" y="6345"/>
                      <a:pt x="942" y="8496"/>
                      <a:pt x="323" y="10969"/>
                    </a:cubicBezTo>
                    <a:cubicBezTo>
                      <a:pt x="81" y="11991"/>
                      <a:pt x="1" y="13093"/>
                      <a:pt x="269" y="14115"/>
                    </a:cubicBezTo>
                    <a:cubicBezTo>
                      <a:pt x="566" y="15352"/>
                      <a:pt x="1865" y="17113"/>
                      <a:pt x="3328" y="17113"/>
                    </a:cubicBezTo>
                    <a:cubicBezTo>
                      <a:pt x="3455" y="17113"/>
                      <a:pt x="3582" y="17100"/>
                      <a:pt x="3711" y="17072"/>
                    </a:cubicBezTo>
                    <a:cubicBezTo>
                      <a:pt x="4221" y="16965"/>
                      <a:pt x="4652" y="16454"/>
                      <a:pt x="4598" y="15943"/>
                    </a:cubicBezTo>
                    <a:cubicBezTo>
                      <a:pt x="3522" y="14599"/>
                      <a:pt x="3092" y="12717"/>
                      <a:pt x="3576" y="11050"/>
                    </a:cubicBezTo>
                    <a:cubicBezTo>
                      <a:pt x="4060" y="9545"/>
                      <a:pt x="5162" y="8308"/>
                      <a:pt x="6184" y="7071"/>
                    </a:cubicBezTo>
                    <a:cubicBezTo>
                      <a:pt x="7797" y="5109"/>
                      <a:pt x="9571" y="727"/>
                      <a:pt x="59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17" name="Google Shape;717;p10"/>
          <p:cNvGrpSpPr/>
          <p:nvPr/>
        </p:nvGrpSpPr>
        <p:grpSpPr>
          <a:xfrm>
            <a:off x="129525" y="67849"/>
            <a:ext cx="8884950" cy="5007801"/>
            <a:chOff x="129525" y="67849"/>
            <a:chExt cx="8884950" cy="5007801"/>
          </a:xfrm>
        </p:grpSpPr>
        <p:grpSp>
          <p:nvGrpSpPr>
            <p:cNvPr id="718" name="Google Shape;718;p10"/>
            <p:cNvGrpSpPr/>
            <p:nvPr/>
          </p:nvGrpSpPr>
          <p:grpSpPr>
            <a:xfrm>
              <a:off x="190971" y="1558392"/>
              <a:ext cx="393857" cy="521341"/>
              <a:chOff x="150169" y="1487750"/>
              <a:chExt cx="386134" cy="511119"/>
            </a:xfrm>
          </p:grpSpPr>
          <p:grpSp>
            <p:nvGrpSpPr>
              <p:cNvPr id="719" name="Google Shape;719;p10"/>
              <p:cNvGrpSpPr/>
              <p:nvPr/>
            </p:nvGrpSpPr>
            <p:grpSpPr>
              <a:xfrm>
                <a:off x="150169" y="1688047"/>
                <a:ext cx="386134" cy="310821"/>
                <a:chOff x="150169" y="1688047"/>
                <a:chExt cx="386134" cy="310821"/>
              </a:xfrm>
            </p:grpSpPr>
            <p:sp>
              <p:nvSpPr>
                <p:cNvPr id="720" name="Google Shape;720;p10"/>
                <p:cNvSpPr/>
                <p:nvPr/>
              </p:nvSpPr>
              <p:spPr>
                <a:xfrm rot="5400000">
                  <a:off x="187825" y="1650391"/>
                  <a:ext cx="310821" cy="3861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35" h="9485" extrusionOk="0">
                      <a:moveTo>
                        <a:pt x="7018" y="0"/>
                      </a:moveTo>
                      <a:cubicBezTo>
                        <a:pt x="6992" y="0"/>
                        <a:pt x="6965" y="2"/>
                        <a:pt x="6936" y="7"/>
                      </a:cubicBezTo>
                      <a:cubicBezTo>
                        <a:pt x="6345" y="87"/>
                        <a:pt x="6372" y="1593"/>
                        <a:pt x="6264" y="1996"/>
                      </a:cubicBezTo>
                      <a:cubicBezTo>
                        <a:pt x="6076" y="3233"/>
                        <a:pt x="5242" y="4335"/>
                        <a:pt x="4113" y="4953"/>
                      </a:cubicBezTo>
                      <a:cubicBezTo>
                        <a:pt x="3307" y="5383"/>
                        <a:pt x="2339" y="5518"/>
                        <a:pt x="1532" y="5948"/>
                      </a:cubicBezTo>
                      <a:cubicBezTo>
                        <a:pt x="699" y="6378"/>
                        <a:pt x="0" y="7265"/>
                        <a:pt x="188" y="8179"/>
                      </a:cubicBezTo>
                      <a:cubicBezTo>
                        <a:pt x="323" y="8771"/>
                        <a:pt x="860" y="9228"/>
                        <a:pt x="1425" y="9389"/>
                      </a:cubicBezTo>
                      <a:cubicBezTo>
                        <a:pt x="1665" y="9455"/>
                        <a:pt x="1909" y="9485"/>
                        <a:pt x="2155" y="9485"/>
                      </a:cubicBezTo>
                      <a:cubicBezTo>
                        <a:pt x="2514" y="9485"/>
                        <a:pt x="2875" y="9420"/>
                        <a:pt x="3226" y="9308"/>
                      </a:cubicBezTo>
                      <a:cubicBezTo>
                        <a:pt x="4732" y="8878"/>
                        <a:pt x="5995" y="7749"/>
                        <a:pt x="6640" y="6297"/>
                      </a:cubicBezTo>
                      <a:cubicBezTo>
                        <a:pt x="7286" y="4819"/>
                        <a:pt x="7205" y="3206"/>
                        <a:pt x="7286" y="1620"/>
                      </a:cubicBezTo>
                      <a:cubicBezTo>
                        <a:pt x="7311" y="1207"/>
                        <a:pt x="7635" y="0"/>
                        <a:pt x="701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1" name="Google Shape;721;p10"/>
                <p:cNvSpPr/>
                <p:nvPr/>
              </p:nvSpPr>
              <p:spPr>
                <a:xfrm rot="5400000">
                  <a:off x="177580" y="1798027"/>
                  <a:ext cx="142322" cy="799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96" h="1963" fill="none" extrusionOk="0">
                      <a:moveTo>
                        <a:pt x="1" y="1963"/>
                      </a:moveTo>
                      <a:cubicBezTo>
                        <a:pt x="1372" y="1936"/>
                        <a:pt x="2716" y="1183"/>
                        <a:pt x="3496" y="0"/>
                      </a:cubicBezTo>
                    </a:path>
                  </a:pathLst>
                </a:custGeom>
                <a:solidFill>
                  <a:schemeClr val="dk2"/>
                </a:solidFill>
                <a:ln w="8725" cap="flat" cmpd="sng">
                  <a:solidFill>
                    <a:schemeClr val="lt1"/>
                  </a:solidFill>
                  <a:prstDash val="solid"/>
                  <a:miter lim="2688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22" name="Google Shape;722;p10"/>
              <p:cNvGrpSpPr/>
              <p:nvPr/>
            </p:nvGrpSpPr>
            <p:grpSpPr>
              <a:xfrm>
                <a:off x="163277" y="1487750"/>
                <a:ext cx="362360" cy="403884"/>
                <a:chOff x="163277" y="1487750"/>
                <a:chExt cx="362360" cy="403884"/>
              </a:xfrm>
            </p:grpSpPr>
            <p:sp>
              <p:nvSpPr>
                <p:cNvPr id="723" name="Google Shape;723;p10"/>
                <p:cNvSpPr/>
                <p:nvPr/>
              </p:nvSpPr>
              <p:spPr>
                <a:xfrm rot="5400000">
                  <a:off x="142515" y="1508512"/>
                  <a:ext cx="403884" cy="3623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21" h="8901" extrusionOk="0">
                      <a:moveTo>
                        <a:pt x="9324" y="0"/>
                      </a:moveTo>
                      <a:cubicBezTo>
                        <a:pt x="8928" y="0"/>
                        <a:pt x="8393" y="824"/>
                        <a:pt x="8065" y="1169"/>
                      </a:cubicBezTo>
                      <a:cubicBezTo>
                        <a:pt x="7528" y="1895"/>
                        <a:pt x="6479" y="2003"/>
                        <a:pt x="5592" y="2137"/>
                      </a:cubicBezTo>
                      <a:cubicBezTo>
                        <a:pt x="4167" y="2326"/>
                        <a:pt x="2769" y="2809"/>
                        <a:pt x="1694" y="3777"/>
                      </a:cubicBezTo>
                      <a:cubicBezTo>
                        <a:pt x="646" y="4745"/>
                        <a:pt x="0" y="6277"/>
                        <a:pt x="350" y="7649"/>
                      </a:cubicBezTo>
                      <a:cubicBezTo>
                        <a:pt x="511" y="8213"/>
                        <a:pt x="834" y="8778"/>
                        <a:pt x="1425" y="8885"/>
                      </a:cubicBezTo>
                      <a:cubicBezTo>
                        <a:pt x="1485" y="8896"/>
                        <a:pt x="1544" y="8901"/>
                        <a:pt x="1604" y="8901"/>
                      </a:cubicBezTo>
                      <a:cubicBezTo>
                        <a:pt x="2005" y="8901"/>
                        <a:pt x="2405" y="8675"/>
                        <a:pt x="2662" y="8348"/>
                      </a:cubicBezTo>
                      <a:cubicBezTo>
                        <a:pt x="2958" y="7971"/>
                        <a:pt x="3119" y="7541"/>
                        <a:pt x="3334" y="7111"/>
                      </a:cubicBezTo>
                      <a:cubicBezTo>
                        <a:pt x="3764" y="6170"/>
                        <a:pt x="4275" y="5175"/>
                        <a:pt x="5108" y="4557"/>
                      </a:cubicBezTo>
                      <a:cubicBezTo>
                        <a:pt x="6022" y="3858"/>
                        <a:pt x="7205" y="3589"/>
                        <a:pt x="8200" y="2971"/>
                      </a:cubicBezTo>
                      <a:cubicBezTo>
                        <a:pt x="8872" y="2567"/>
                        <a:pt x="9920" y="1627"/>
                        <a:pt x="9759" y="712"/>
                      </a:cubicBezTo>
                      <a:cubicBezTo>
                        <a:pt x="9672" y="190"/>
                        <a:pt x="9514" y="0"/>
                        <a:pt x="932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4" name="Google Shape;724;p10"/>
                <p:cNvSpPr/>
                <p:nvPr/>
              </p:nvSpPr>
              <p:spPr>
                <a:xfrm rot="5400000">
                  <a:off x="256926" y="1509633"/>
                  <a:ext cx="52557" cy="135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1" h="3334" fill="none" extrusionOk="0">
                      <a:moveTo>
                        <a:pt x="1291" y="0"/>
                      </a:moveTo>
                      <a:cubicBezTo>
                        <a:pt x="431" y="833"/>
                        <a:pt x="1" y="2124"/>
                        <a:pt x="189" y="3334"/>
                      </a:cubicBezTo>
                    </a:path>
                  </a:pathLst>
                </a:custGeom>
                <a:solidFill>
                  <a:schemeClr val="dk2"/>
                </a:solidFill>
                <a:ln w="8725" cap="flat" cmpd="sng">
                  <a:solidFill>
                    <a:schemeClr val="lt1"/>
                  </a:solidFill>
                  <a:prstDash val="solid"/>
                  <a:miter lim="2688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725" name="Google Shape;725;p10"/>
            <p:cNvGrpSpPr/>
            <p:nvPr/>
          </p:nvGrpSpPr>
          <p:grpSpPr>
            <a:xfrm>
              <a:off x="190971" y="3064606"/>
              <a:ext cx="393857" cy="520467"/>
              <a:chOff x="149088" y="3036924"/>
              <a:chExt cx="386134" cy="510262"/>
            </a:xfrm>
          </p:grpSpPr>
          <p:grpSp>
            <p:nvGrpSpPr>
              <p:cNvPr id="726" name="Google Shape;726;p10"/>
              <p:cNvGrpSpPr/>
              <p:nvPr/>
            </p:nvGrpSpPr>
            <p:grpSpPr>
              <a:xfrm>
                <a:off x="149088" y="3036924"/>
                <a:ext cx="386134" cy="311106"/>
                <a:chOff x="149088" y="3036924"/>
                <a:chExt cx="386134" cy="311106"/>
              </a:xfrm>
            </p:grpSpPr>
            <p:sp>
              <p:nvSpPr>
                <p:cNvPr id="727" name="Google Shape;727;p10"/>
                <p:cNvSpPr/>
                <p:nvPr/>
              </p:nvSpPr>
              <p:spPr>
                <a:xfrm rot="5400000">
                  <a:off x="186602" y="2999410"/>
                  <a:ext cx="311106" cy="3861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42" h="9485" extrusionOk="0">
                      <a:moveTo>
                        <a:pt x="641" y="1"/>
                      </a:moveTo>
                      <a:cubicBezTo>
                        <a:pt x="0" y="1"/>
                        <a:pt x="329" y="1201"/>
                        <a:pt x="355" y="1618"/>
                      </a:cubicBezTo>
                      <a:cubicBezTo>
                        <a:pt x="436" y="3204"/>
                        <a:pt x="355" y="4817"/>
                        <a:pt x="1001" y="6295"/>
                      </a:cubicBezTo>
                      <a:cubicBezTo>
                        <a:pt x="1646" y="7747"/>
                        <a:pt x="2909" y="8876"/>
                        <a:pt x="4415" y="9333"/>
                      </a:cubicBezTo>
                      <a:cubicBezTo>
                        <a:pt x="4759" y="9427"/>
                        <a:pt x="5111" y="9484"/>
                        <a:pt x="5463" y="9484"/>
                      </a:cubicBezTo>
                      <a:cubicBezTo>
                        <a:pt x="5716" y="9484"/>
                        <a:pt x="5968" y="9455"/>
                        <a:pt x="6216" y="9387"/>
                      </a:cubicBezTo>
                      <a:cubicBezTo>
                        <a:pt x="6781" y="9226"/>
                        <a:pt x="7318" y="8796"/>
                        <a:pt x="7453" y="8177"/>
                      </a:cubicBezTo>
                      <a:cubicBezTo>
                        <a:pt x="7641" y="7263"/>
                        <a:pt x="6915" y="6403"/>
                        <a:pt x="6109" y="5973"/>
                      </a:cubicBezTo>
                      <a:cubicBezTo>
                        <a:pt x="5275" y="5516"/>
                        <a:pt x="4334" y="5381"/>
                        <a:pt x="3474" y="4951"/>
                      </a:cubicBezTo>
                      <a:cubicBezTo>
                        <a:pt x="2372" y="4387"/>
                        <a:pt x="1565" y="3231"/>
                        <a:pt x="1323" y="1994"/>
                      </a:cubicBezTo>
                      <a:cubicBezTo>
                        <a:pt x="1270" y="1591"/>
                        <a:pt x="1296" y="85"/>
                        <a:pt x="705" y="5"/>
                      </a:cubicBezTo>
                      <a:cubicBezTo>
                        <a:pt x="683" y="2"/>
                        <a:pt x="661" y="1"/>
                        <a:pt x="64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8" name="Google Shape;728;p10"/>
                <p:cNvSpPr/>
                <p:nvPr/>
              </p:nvSpPr>
              <p:spPr>
                <a:xfrm rot="5400000">
                  <a:off x="190260" y="3141124"/>
                  <a:ext cx="121519" cy="711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5" h="1748" fill="none" extrusionOk="0">
                      <a:moveTo>
                        <a:pt x="1" y="0"/>
                      </a:moveTo>
                      <a:cubicBezTo>
                        <a:pt x="646" y="1022"/>
                        <a:pt x="1775" y="1694"/>
                        <a:pt x="2985" y="1748"/>
                      </a:cubicBezTo>
                    </a:path>
                  </a:pathLst>
                </a:custGeom>
                <a:solidFill>
                  <a:schemeClr val="dk2"/>
                </a:solidFill>
                <a:ln w="8725" cap="flat" cmpd="sng">
                  <a:solidFill>
                    <a:schemeClr val="lt1"/>
                  </a:solidFill>
                  <a:prstDash val="solid"/>
                  <a:miter lim="2688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29" name="Google Shape;729;p10"/>
              <p:cNvGrpSpPr/>
              <p:nvPr/>
            </p:nvGrpSpPr>
            <p:grpSpPr>
              <a:xfrm>
                <a:off x="163377" y="3143302"/>
                <a:ext cx="362360" cy="403884"/>
                <a:chOff x="163377" y="3143302"/>
                <a:chExt cx="362360" cy="403884"/>
              </a:xfrm>
            </p:grpSpPr>
            <p:sp>
              <p:nvSpPr>
                <p:cNvPr id="730" name="Google Shape;730;p10"/>
                <p:cNvSpPr/>
                <p:nvPr/>
              </p:nvSpPr>
              <p:spPr>
                <a:xfrm rot="5400000">
                  <a:off x="142615" y="3164064"/>
                  <a:ext cx="403884" cy="3623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21" h="8901" extrusionOk="0">
                      <a:moveTo>
                        <a:pt x="567" y="0"/>
                      </a:moveTo>
                      <a:cubicBezTo>
                        <a:pt x="380" y="0"/>
                        <a:pt x="222" y="190"/>
                        <a:pt x="135" y="712"/>
                      </a:cubicBezTo>
                      <a:cubicBezTo>
                        <a:pt x="1" y="1627"/>
                        <a:pt x="995" y="2567"/>
                        <a:pt x="1668" y="2971"/>
                      </a:cubicBezTo>
                      <a:cubicBezTo>
                        <a:pt x="2689" y="3589"/>
                        <a:pt x="3872" y="3831"/>
                        <a:pt x="4759" y="4557"/>
                      </a:cubicBezTo>
                      <a:cubicBezTo>
                        <a:pt x="5620" y="5202"/>
                        <a:pt x="6103" y="6143"/>
                        <a:pt x="6560" y="7111"/>
                      </a:cubicBezTo>
                      <a:cubicBezTo>
                        <a:pt x="6749" y="7541"/>
                        <a:pt x="6910" y="7971"/>
                        <a:pt x="7233" y="8348"/>
                      </a:cubicBezTo>
                      <a:cubicBezTo>
                        <a:pt x="7490" y="8675"/>
                        <a:pt x="7869" y="8901"/>
                        <a:pt x="8282" y="8901"/>
                      </a:cubicBezTo>
                      <a:cubicBezTo>
                        <a:pt x="8344" y="8901"/>
                        <a:pt x="8406" y="8896"/>
                        <a:pt x="8469" y="8885"/>
                      </a:cubicBezTo>
                      <a:cubicBezTo>
                        <a:pt x="9034" y="8778"/>
                        <a:pt x="9410" y="8213"/>
                        <a:pt x="9545" y="7649"/>
                      </a:cubicBezTo>
                      <a:cubicBezTo>
                        <a:pt x="9921" y="6224"/>
                        <a:pt x="9276" y="4745"/>
                        <a:pt x="8200" y="3777"/>
                      </a:cubicBezTo>
                      <a:cubicBezTo>
                        <a:pt x="7125" y="2836"/>
                        <a:pt x="5700" y="2326"/>
                        <a:pt x="4222" y="2137"/>
                      </a:cubicBezTo>
                      <a:cubicBezTo>
                        <a:pt x="3334" y="2003"/>
                        <a:pt x="2313" y="1895"/>
                        <a:pt x="1748" y="1169"/>
                      </a:cubicBezTo>
                      <a:cubicBezTo>
                        <a:pt x="1476" y="824"/>
                        <a:pt x="957" y="0"/>
                        <a:pt x="56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1" name="Google Shape;731;p10"/>
                <p:cNvSpPr/>
                <p:nvPr/>
              </p:nvSpPr>
              <p:spPr>
                <a:xfrm rot="5400000">
                  <a:off x="263580" y="3400494"/>
                  <a:ext cx="58052" cy="125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6" h="3093" fill="none" extrusionOk="0">
                      <a:moveTo>
                        <a:pt x="1" y="0"/>
                      </a:moveTo>
                      <a:cubicBezTo>
                        <a:pt x="915" y="753"/>
                        <a:pt x="1426" y="1909"/>
                        <a:pt x="1372" y="3092"/>
                      </a:cubicBezTo>
                    </a:path>
                  </a:pathLst>
                </a:custGeom>
                <a:solidFill>
                  <a:schemeClr val="dk2"/>
                </a:solidFill>
                <a:ln w="8725" cap="flat" cmpd="sng">
                  <a:solidFill>
                    <a:schemeClr val="lt1"/>
                  </a:solidFill>
                  <a:prstDash val="solid"/>
                  <a:miter lim="2688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732" name="Google Shape;732;p10"/>
            <p:cNvGrpSpPr/>
            <p:nvPr/>
          </p:nvGrpSpPr>
          <p:grpSpPr>
            <a:xfrm>
              <a:off x="5125161" y="4568439"/>
              <a:ext cx="791301" cy="327167"/>
              <a:chOff x="5701558" y="4293124"/>
              <a:chExt cx="1055068" cy="436223"/>
            </a:xfrm>
          </p:grpSpPr>
          <p:sp>
            <p:nvSpPr>
              <p:cNvPr id="733" name="Google Shape;733;p10"/>
              <p:cNvSpPr/>
              <p:nvPr/>
            </p:nvSpPr>
            <p:spPr>
              <a:xfrm rot="5400000">
                <a:off x="6059347" y="4032069"/>
                <a:ext cx="339489" cy="1055068"/>
              </a:xfrm>
              <a:custGeom>
                <a:avLst/>
                <a:gdLst/>
                <a:ahLst/>
                <a:cxnLst/>
                <a:rect l="l" t="t" r="r" b="b"/>
                <a:pathLst>
                  <a:path w="6131" h="19054" extrusionOk="0">
                    <a:moveTo>
                      <a:pt x="2795" y="1"/>
                    </a:moveTo>
                    <a:cubicBezTo>
                      <a:pt x="2659" y="1"/>
                      <a:pt x="2526" y="14"/>
                      <a:pt x="2394" y="38"/>
                    </a:cubicBezTo>
                    <a:cubicBezTo>
                      <a:pt x="2152" y="173"/>
                      <a:pt x="1883" y="280"/>
                      <a:pt x="1614" y="307"/>
                    </a:cubicBezTo>
                    <a:cubicBezTo>
                      <a:pt x="1453" y="388"/>
                      <a:pt x="1291" y="495"/>
                      <a:pt x="1157" y="657"/>
                    </a:cubicBezTo>
                    <a:cubicBezTo>
                      <a:pt x="1022" y="845"/>
                      <a:pt x="915" y="1006"/>
                      <a:pt x="834" y="1194"/>
                    </a:cubicBezTo>
                    <a:cubicBezTo>
                      <a:pt x="646" y="1866"/>
                      <a:pt x="915" y="2592"/>
                      <a:pt x="1291" y="3157"/>
                    </a:cubicBezTo>
                    <a:cubicBezTo>
                      <a:pt x="1668" y="3802"/>
                      <a:pt x="2178" y="4367"/>
                      <a:pt x="2555" y="5012"/>
                    </a:cubicBezTo>
                    <a:cubicBezTo>
                      <a:pt x="3576" y="6732"/>
                      <a:pt x="2931" y="8561"/>
                      <a:pt x="2017" y="10147"/>
                    </a:cubicBezTo>
                    <a:cubicBezTo>
                      <a:pt x="1372" y="11249"/>
                      <a:pt x="646" y="12324"/>
                      <a:pt x="323" y="13588"/>
                    </a:cubicBezTo>
                    <a:cubicBezTo>
                      <a:pt x="1" y="14986"/>
                      <a:pt x="323" y="16572"/>
                      <a:pt x="1211" y="17701"/>
                    </a:cubicBezTo>
                    <a:cubicBezTo>
                      <a:pt x="1426" y="17970"/>
                      <a:pt x="1641" y="18212"/>
                      <a:pt x="1910" y="18427"/>
                    </a:cubicBezTo>
                    <a:cubicBezTo>
                      <a:pt x="2414" y="18815"/>
                      <a:pt x="2992" y="19053"/>
                      <a:pt x="3567" y="19053"/>
                    </a:cubicBezTo>
                    <a:cubicBezTo>
                      <a:pt x="4189" y="19053"/>
                      <a:pt x="4807" y="18775"/>
                      <a:pt x="5324" y="18104"/>
                    </a:cubicBezTo>
                    <a:cubicBezTo>
                      <a:pt x="5835" y="17378"/>
                      <a:pt x="5942" y="16330"/>
                      <a:pt x="5754" y="15416"/>
                    </a:cubicBezTo>
                    <a:cubicBezTo>
                      <a:pt x="5485" y="14287"/>
                      <a:pt x="4813" y="13319"/>
                      <a:pt x="4571" y="12190"/>
                    </a:cubicBezTo>
                    <a:cubicBezTo>
                      <a:pt x="4033" y="9609"/>
                      <a:pt x="6050" y="7163"/>
                      <a:pt x="6077" y="4528"/>
                    </a:cubicBezTo>
                    <a:cubicBezTo>
                      <a:pt x="6130" y="2807"/>
                      <a:pt x="5109" y="576"/>
                      <a:pt x="3308" y="65"/>
                    </a:cubicBezTo>
                    <a:cubicBezTo>
                      <a:pt x="3130" y="21"/>
                      <a:pt x="2961" y="1"/>
                      <a:pt x="279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4" name="Google Shape;734;p10"/>
              <p:cNvSpPr/>
              <p:nvPr/>
            </p:nvSpPr>
            <p:spPr>
              <a:xfrm rot="5400000">
                <a:off x="6079199" y="3942283"/>
                <a:ext cx="291813" cy="993493"/>
              </a:xfrm>
              <a:custGeom>
                <a:avLst/>
                <a:gdLst/>
                <a:ahLst/>
                <a:cxnLst/>
                <a:rect l="l" t="t" r="r" b="b"/>
                <a:pathLst>
                  <a:path w="5270" h="17942" extrusionOk="0">
                    <a:moveTo>
                      <a:pt x="2776" y="0"/>
                    </a:moveTo>
                    <a:cubicBezTo>
                      <a:pt x="2362" y="0"/>
                      <a:pt x="1956" y="339"/>
                      <a:pt x="1775" y="728"/>
                    </a:cubicBezTo>
                    <a:cubicBezTo>
                      <a:pt x="1613" y="1158"/>
                      <a:pt x="1640" y="1615"/>
                      <a:pt x="1775" y="2072"/>
                    </a:cubicBezTo>
                    <a:cubicBezTo>
                      <a:pt x="2044" y="3013"/>
                      <a:pt x="2662" y="3846"/>
                      <a:pt x="2904" y="4814"/>
                    </a:cubicBezTo>
                    <a:cubicBezTo>
                      <a:pt x="3226" y="6373"/>
                      <a:pt x="2554" y="7933"/>
                      <a:pt x="1775" y="9357"/>
                    </a:cubicBezTo>
                    <a:cubicBezTo>
                      <a:pt x="1049" y="10728"/>
                      <a:pt x="135" y="12180"/>
                      <a:pt x="81" y="13766"/>
                    </a:cubicBezTo>
                    <a:cubicBezTo>
                      <a:pt x="0" y="14922"/>
                      <a:pt x="431" y="16132"/>
                      <a:pt x="1210" y="17019"/>
                    </a:cubicBezTo>
                    <a:cubicBezTo>
                      <a:pt x="1677" y="17527"/>
                      <a:pt x="2373" y="17942"/>
                      <a:pt x="3033" y="17942"/>
                    </a:cubicBezTo>
                    <a:cubicBezTo>
                      <a:pt x="3248" y="17942"/>
                      <a:pt x="3459" y="17898"/>
                      <a:pt x="3657" y="17799"/>
                    </a:cubicBezTo>
                    <a:cubicBezTo>
                      <a:pt x="3388" y="17584"/>
                      <a:pt x="3173" y="17342"/>
                      <a:pt x="2958" y="17073"/>
                    </a:cubicBezTo>
                    <a:cubicBezTo>
                      <a:pt x="2070" y="15917"/>
                      <a:pt x="1748" y="14358"/>
                      <a:pt x="2070" y="12960"/>
                    </a:cubicBezTo>
                    <a:cubicBezTo>
                      <a:pt x="2393" y="11696"/>
                      <a:pt x="3119" y="10621"/>
                      <a:pt x="3764" y="9519"/>
                    </a:cubicBezTo>
                    <a:cubicBezTo>
                      <a:pt x="4678" y="7933"/>
                      <a:pt x="5270" y="6051"/>
                      <a:pt x="4302" y="4384"/>
                    </a:cubicBezTo>
                    <a:cubicBezTo>
                      <a:pt x="3925" y="3739"/>
                      <a:pt x="3415" y="3174"/>
                      <a:pt x="2984" y="2529"/>
                    </a:cubicBezTo>
                    <a:cubicBezTo>
                      <a:pt x="2635" y="1937"/>
                      <a:pt x="2366" y="1265"/>
                      <a:pt x="2554" y="593"/>
                    </a:cubicBezTo>
                    <a:cubicBezTo>
                      <a:pt x="2635" y="378"/>
                      <a:pt x="2716" y="217"/>
                      <a:pt x="2850" y="56"/>
                    </a:cubicBezTo>
                    <a:lnTo>
                      <a:pt x="2823" y="2"/>
                    </a:lnTo>
                    <a:cubicBezTo>
                      <a:pt x="2808" y="1"/>
                      <a:pt x="2792" y="0"/>
                      <a:pt x="277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" name="Google Shape;735;p10"/>
              <p:cNvSpPr/>
              <p:nvPr/>
            </p:nvSpPr>
            <p:spPr>
              <a:xfrm rot="5400000">
                <a:off x="6551277" y="4527594"/>
                <a:ext cx="93856" cy="163792"/>
              </a:xfrm>
              <a:custGeom>
                <a:avLst/>
                <a:gdLst/>
                <a:ahLst/>
                <a:cxnLst/>
                <a:rect l="l" t="t" r="r" b="b"/>
                <a:pathLst>
                  <a:path w="1695" h="2958" fill="none" extrusionOk="0">
                    <a:moveTo>
                      <a:pt x="0" y="1"/>
                    </a:moveTo>
                    <a:cubicBezTo>
                      <a:pt x="1049" y="538"/>
                      <a:pt x="1694" y="1775"/>
                      <a:pt x="1533" y="2958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6" name="Google Shape;736;p10"/>
              <p:cNvSpPr/>
              <p:nvPr/>
            </p:nvSpPr>
            <p:spPr>
              <a:xfrm rot="5400000">
                <a:off x="5895536" y="4382437"/>
                <a:ext cx="92361" cy="297793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5378" fill="none" extrusionOk="0">
                    <a:moveTo>
                      <a:pt x="673" y="1"/>
                    </a:moveTo>
                    <a:cubicBezTo>
                      <a:pt x="0" y="1775"/>
                      <a:pt x="377" y="3979"/>
                      <a:pt x="1667" y="5377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37" name="Google Shape;737;p10"/>
            <p:cNvGrpSpPr/>
            <p:nvPr/>
          </p:nvGrpSpPr>
          <p:grpSpPr>
            <a:xfrm>
              <a:off x="4155264" y="4465093"/>
              <a:ext cx="835024" cy="533860"/>
              <a:chOff x="4472663" y="4151483"/>
              <a:chExt cx="1113365" cy="711813"/>
            </a:xfrm>
          </p:grpSpPr>
          <p:sp>
            <p:nvSpPr>
              <p:cNvPr id="738" name="Google Shape;738;p10"/>
              <p:cNvSpPr/>
              <p:nvPr/>
            </p:nvSpPr>
            <p:spPr>
              <a:xfrm rot="5400000">
                <a:off x="4964777" y="4258601"/>
                <a:ext cx="684847" cy="518674"/>
              </a:xfrm>
              <a:custGeom>
                <a:avLst/>
                <a:gdLst/>
                <a:ahLst/>
                <a:cxnLst/>
                <a:rect l="l" t="t" r="r" b="b"/>
                <a:pathLst>
                  <a:path w="12368" h="9367" extrusionOk="0">
                    <a:moveTo>
                      <a:pt x="8759" y="1"/>
                    </a:moveTo>
                    <a:cubicBezTo>
                      <a:pt x="7582" y="1"/>
                      <a:pt x="6485" y="532"/>
                      <a:pt x="5619" y="1346"/>
                    </a:cubicBezTo>
                    <a:cubicBezTo>
                      <a:pt x="4759" y="2179"/>
                      <a:pt x="4168" y="3255"/>
                      <a:pt x="3711" y="4384"/>
                    </a:cubicBezTo>
                    <a:cubicBezTo>
                      <a:pt x="3361" y="5190"/>
                      <a:pt x="3092" y="6051"/>
                      <a:pt x="2608" y="6750"/>
                    </a:cubicBezTo>
                    <a:cubicBezTo>
                      <a:pt x="2366" y="7153"/>
                      <a:pt x="2017" y="7502"/>
                      <a:pt x="1614" y="7744"/>
                    </a:cubicBezTo>
                    <a:cubicBezTo>
                      <a:pt x="1345" y="7906"/>
                      <a:pt x="807" y="7959"/>
                      <a:pt x="619" y="8174"/>
                    </a:cubicBezTo>
                    <a:cubicBezTo>
                      <a:pt x="1" y="8739"/>
                      <a:pt x="619" y="9277"/>
                      <a:pt x="1318" y="9357"/>
                    </a:cubicBezTo>
                    <a:cubicBezTo>
                      <a:pt x="1409" y="9363"/>
                      <a:pt x="1501" y="9366"/>
                      <a:pt x="1592" y="9366"/>
                    </a:cubicBezTo>
                    <a:cubicBezTo>
                      <a:pt x="2712" y="9366"/>
                      <a:pt x="3829" y="8914"/>
                      <a:pt x="4625" y="8094"/>
                    </a:cubicBezTo>
                    <a:cubicBezTo>
                      <a:pt x="5350" y="7287"/>
                      <a:pt x="5888" y="6158"/>
                      <a:pt x="6937" y="5889"/>
                    </a:cubicBezTo>
                    <a:cubicBezTo>
                      <a:pt x="7096" y="5846"/>
                      <a:pt x="7256" y="5828"/>
                      <a:pt x="7415" y="5828"/>
                    </a:cubicBezTo>
                    <a:cubicBezTo>
                      <a:pt x="8266" y="5828"/>
                      <a:pt x="9121" y="6339"/>
                      <a:pt x="10005" y="6339"/>
                    </a:cubicBezTo>
                    <a:cubicBezTo>
                      <a:pt x="10102" y="6339"/>
                      <a:pt x="10199" y="6333"/>
                      <a:pt x="10297" y="6319"/>
                    </a:cubicBezTo>
                    <a:cubicBezTo>
                      <a:pt x="11265" y="6158"/>
                      <a:pt x="11964" y="5244"/>
                      <a:pt x="12179" y="4276"/>
                    </a:cubicBezTo>
                    <a:cubicBezTo>
                      <a:pt x="12367" y="3282"/>
                      <a:pt x="12152" y="2206"/>
                      <a:pt x="11507" y="1400"/>
                    </a:cubicBezTo>
                    <a:cubicBezTo>
                      <a:pt x="10889" y="593"/>
                      <a:pt x="9894" y="82"/>
                      <a:pt x="8845" y="2"/>
                    </a:cubicBezTo>
                    <a:cubicBezTo>
                      <a:pt x="8816" y="1"/>
                      <a:pt x="8787" y="1"/>
                      <a:pt x="875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9" name="Google Shape;739;p10"/>
              <p:cNvSpPr/>
              <p:nvPr/>
            </p:nvSpPr>
            <p:spPr>
              <a:xfrm rot="5400000">
                <a:off x="4409342" y="4262089"/>
                <a:ext cx="683297" cy="519117"/>
              </a:xfrm>
              <a:custGeom>
                <a:avLst/>
                <a:gdLst/>
                <a:ahLst/>
                <a:cxnLst/>
                <a:rect l="l" t="t" r="r" b="b"/>
                <a:pathLst>
                  <a:path w="12340" h="9375" extrusionOk="0">
                    <a:moveTo>
                      <a:pt x="1653" y="0"/>
                    </a:moveTo>
                    <a:cubicBezTo>
                      <a:pt x="1541" y="0"/>
                      <a:pt x="1429" y="5"/>
                      <a:pt x="1317" y="15"/>
                    </a:cubicBezTo>
                    <a:cubicBezTo>
                      <a:pt x="592" y="96"/>
                      <a:pt x="0" y="580"/>
                      <a:pt x="592" y="1198"/>
                    </a:cubicBezTo>
                    <a:cubicBezTo>
                      <a:pt x="807" y="1440"/>
                      <a:pt x="1344" y="1467"/>
                      <a:pt x="1613" y="1628"/>
                    </a:cubicBezTo>
                    <a:cubicBezTo>
                      <a:pt x="1990" y="1897"/>
                      <a:pt x="2312" y="2247"/>
                      <a:pt x="2581" y="2596"/>
                    </a:cubicBezTo>
                    <a:cubicBezTo>
                      <a:pt x="3092" y="3349"/>
                      <a:pt x="3361" y="4182"/>
                      <a:pt x="3683" y="4989"/>
                    </a:cubicBezTo>
                    <a:cubicBezTo>
                      <a:pt x="4167" y="6091"/>
                      <a:pt x="4732" y="7166"/>
                      <a:pt x="5619" y="8027"/>
                    </a:cubicBezTo>
                    <a:cubicBezTo>
                      <a:pt x="6441" y="8823"/>
                      <a:pt x="7534" y="9374"/>
                      <a:pt x="8686" y="9374"/>
                    </a:cubicBezTo>
                    <a:cubicBezTo>
                      <a:pt x="8739" y="9374"/>
                      <a:pt x="8792" y="9373"/>
                      <a:pt x="8845" y="9371"/>
                    </a:cubicBezTo>
                    <a:cubicBezTo>
                      <a:pt x="9840" y="9290"/>
                      <a:pt x="10808" y="8779"/>
                      <a:pt x="11453" y="7973"/>
                    </a:cubicBezTo>
                    <a:cubicBezTo>
                      <a:pt x="12071" y="7166"/>
                      <a:pt x="12340" y="6091"/>
                      <a:pt x="12125" y="5096"/>
                    </a:cubicBezTo>
                    <a:cubicBezTo>
                      <a:pt x="11937" y="4129"/>
                      <a:pt x="11211" y="3161"/>
                      <a:pt x="10270" y="3053"/>
                    </a:cubicBezTo>
                    <a:cubicBezTo>
                      <a:pt x="10163" y="3035"/>
                      <a:pt x="10055" y="3027"/>
                      <a:pt x="9947" y="3027"/>
                    </a:cubicBezTo>
                    <a:cubicBezTo>
                      <a:pt x="9096" y="3027"/>
                      <a:pt x="8230" y="3534"/>
                      <a:pt x="7361" y="3534"/>
                    </a:cubicBezTo>
                    <a:cubicBezTo>
                      <a:pt x="7211" y="3534"/>
                      <a:pt x="7060" y="3519"/>
                      <a:pt x="6909" y="3483"/>
                    </a:cubicBezTo>
                    <a:cubicBezTo>
                      <a:pt x="5834" y="3214"/>
                      <a:pt x="5350" y="2058"/>
                      <a:pt x="4597" y="1252"/>
                    </a:cubicBezTo>
                    <a:cubicBezTo>
                      <a:pt x="3841" y="471"/>
                      <a:pt x="2753" y="0"/>
                      <a:pt x="165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0" name="Google Shape;740;p10"/>
              <p:cNvSpPr/>
              <p:nvPr/>
            </p:nvSpPr>
            <p:spPr>
              <a:xfrm rot="5400000">
                <a:off x="5298479" y="4063662"/>
                <a:ext cx="194413" cy="380686"/>
              </a:xfrm>
              <a:custGeom>
                <a:avLst/>
                <a:gdLst/>
                <a:ahLst/>
                <a:cxnLst/>
                <a:rect l="l" t="t" r="r" b="b"/>
                <a:pathLst>
                  <a:path w="3511" h="6875" extrusionOk="0">
                    <a:moveTo>
                      <a:pt x="1850" y="0"/>
                    </a:moveTo>
                    <a:cubicBezTo>
                      <a:pt x="1545" y="0"/>
                      <a:pt x="1261" y="111"/>
                      <a:pt x="1091" y="354"/>
                    </a:cubicBezTo>
                    <a:cubicBezTo>
                      <a:pt x="634" y="864"/>
                      <a:pt x="849" y="1617"/>
                      <a:pt x="903" y="2236"/>
                    </a:cubicBezTo>
                    <a:cubicBezTo>
                      <a:pt x="1011" y="3257"/>
                      <a:pt x="876" y="4306"/>
                      <a:pt x="446" y="5247"/>
                    </a:cubicBezTo>
                    <a:cubicBezTo>
                      <a:pt x="312" y="5462"/>
                      <a:pt x="204" y="5704"/>
                      <a:pt x="150" y="5972"/>
                    </a:cubicBezTo>
                    <a:cubicBezTo>
                      <a:pt x="0" y="6641"/>
                      <a:pt x="251" y="6875"/>
                      <a:pt x="622" y="6875"/>
                    </a:cubicBezTo>
                    <a:cubicBezTo>
                      <a:pt x="1117" y="6875"/>
                      <a:pt x="1825" y="6460"/>
                      <a:pt x="2086" y="6107"/>
                    </a:cubicBezTo>
                    <a:cubicBezTo>
                      <a:pt x="2946" y="5058"/>
                      <a:pt x="3403" y="3768"/>
                      <a:pt x="3484" y="2451"/>
                    </a:cubicBezTo>
                    <a:cubicBezTo>
                      <a:pt x="3511" y="1752"/>
                      <a:pt x="3376" y="999"/>
                      <a:pt x="2893" y="461"/>
                    </a:cubicBezTo>
                    <a:cubicBezTo>
                      <a:pt x="2627" y="166"/>
                      <a:pt x="2223" y="0"/>
                      <a:pt x="18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" name="Google Shape;741;p10"/>
              <p:cNvSpPr/>
              <p:nvPr/>
            </p:nvSpPr>
            <p:spPr>
              <a:xfrm rot="5400000">
                <a:off x="4563612" y="4060534"/>
                <a:ext cx="198234" cy="380132"/>
              </a:xfrm>
              <a:custGeom>
                <a:avLst/>
                <a:gdLst/>
                <a:ahLst/>
                <a:cxnLst/>
                <a:rect l="l" t="t" r="r" b="b"/>
                <a:pathLst>
                  <a:path w="3580" h="6865" extrusionOk="0">
                    <a:moveTo>
                      <a:pt x="622" y="1"/>
                    </a:moveTo>
                    <a:cubicBezTo>
                      <a:pt x="253" y="1"/>
                      <a:pt x="0" y="235"/>
                      <a:pt x="139" y="903"/>
                    </a:cubicBezTo>
                    <a:cubicBezTo>
                      <a:pt x="219" y="1172"/>
                      <a:pt x="327" y="1414"/>
                      <a:pt x="435" y="1629"/>
                    </a:cubicBezTo>
                    <a:cubicBezTo>
                      <a:pt x="865" y="2570"/>
                      <a:pt x="1053" y="3618"/>
                      <a:pt x="918" y="4640"/>
                    </a:cubicBezTo>
                    <a:cubicBezTo>
                      <a:pt x="838" y="5258"/>
                      <a:pt x="676" y="6011"/>
                      <a:pt x="1080" y="6522"/>
                    </a:cubicBezTo>
                    <a:cubicBezTo>
                      <a:pt x="1288" y="6754"/>
                      <a:pt x="1602" y="6864"/>
                      <a:pt x="1925" y="6864"/>
                    </a:cubicBezTo>
                    <a:cubicBezTo>
                      <a:pt x="2312" y="6864"/>
                      <a:pt x="2713" y="6707"/>
                      <a:pt x="2962" y="6414"/>
                    </a:cubicBezTo>
                    <a:cubicBezTo>
                      <a:pt x="3472" y="5904"/>
                      <a:pt x="3580" y="5124"/>
                      <a:pt x="3526" y="4425"/>
                    </a:cubicBezTo>
                    <a:cubicBezTo>
                      <a:pt x="3472" y="3108"/>
                      <a:pt x="2989" y="1817"/>
                      <a:pt x="2074" y="769"/>
                    </a:cubicBezTo>
                    <a:cubicBezTo>
                      <a:pt x="1813" y="416"/>
                      <a:pt x="1114" y="1"/>
                      <a:pt x="62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2" name="Google Shape;742;p10"/>
              <p:cNvSpPr/>
              <p:nvPr/>
            </p:nvSpPr>
            <p:spPr>
              <a:xfrm rot="5400000">
                <a:off x="5323786" y="4617603"/>
                <a:ext cx="242698" cy="70046"/>
              </a:xfrm>
              <a:custGeom>
                <a:avLst/>
                <a:gdLst/>
                <a:ahLst/>
                <a:cxnLst/>
                <a:rect l="l" t="t" r="r" b="b"/>
                <a:pathLst>
                  <a:path w="4383" h="1265" fill="none" extrusionOk="0">
                    <a:moveTo>
                      <a:pt x="1" y="942"/>
                    </a:moveTo>
                    <a:cubicBezTo>
                      <a:pt x="512" y="270"/>
                      <a:pt x="1426" y="1"/>
                      <a:pt x="2232" y="108"/>
                    </a:cubicBezTo>
                    <a:cubicBezTo>
                      <a:pt x="3066" y="243"/>
                      <a:pt x="3791" y="673"/>
                      <a:pt x="4383" y="1264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3" name="Google Shape;743;p10"/>
              <p:cNvSpPr/>
              <p:nvPr/>
            </p:nvSpPr>
            <p:spPr>
              <a:xfrm rot="5400000">
                <a:off x="4520645" y="4612426"/>
                <a:ext cx="245688" cy="86381"/>
              </a:xfrm>
              <a:custGeom>
                <a:avLst/>
                <a:gdLst/>
                <a:ahLst/>
                <a:cxnLst/>
                <a:rect l="l" t="t" r="r" b="b"/>
                <a:pathLst>
                  <a:path w="4437" h="1560" fill="none" extrusionOk="0">
                    <a:moveTo>
                      <a:pt x="1" y="0"/>
                    </a:moveTo>
                    <a:cubicBezTo>
                      <a:pt x="404" y="753"/>
                      <a:pt x="1210" y="1291"/>
                      <a:pt x="2071" y="1425"/>
                    </a:cubicBezTo>
                    <a:cubicBezTo>
                      <a:pt x="2904" y="1559"/>
                      <a:pt x="3818" y="1291"/>
                      <a:pt x="4437" y="726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44" name="Google Shape;744;p10"/>
            <p:cNvGrpSpPr/>
            <p:nvPr/>
          </p:nvGrpSpPr>
          <p:grpSpPr>
            <a:xfrm>
              <a:off x="3229511" y="4570121"/>
              <a:ext cx="791882" cy="323803"/>
              <a:chOff x="2399389" y="4294619"/>
              <a:chExt cx="1055843" cy="431738"/>
            </a:xfrm>
          </p:grpSpPr>
          <p:sp>
            <p:nvSpPr>
              <p:cNvPr id="745" name="Google Shape;745;p10"/>
              <p:cNvSpPr/>
              <p:nvPr/>
            </p:nvSpPr>
            <p:spPr>
              <a:xfrm rot="5400000">
                <a:off x="2758314" y="4029438"/>
                <a:ext cx="337994" cy="1055843"/>
              </a:xfrm>
              <a:custGeom>
                <a:avLst/>
                <a:gdLst/>
                <a:ahLst/>
                <a:cxnLst/>
                <a:rect l="l" t="t" r="r" b="b"/>
                <a:pathLst>
                  <a:path w="6104" h="19068" extrusionOk="0">
                    <a:moveTo>
                      <a:pt x="3599" y="0"/>
                    </a:moveTo>
                    <a:cubicBezTo>
                      <a:pt x="3026" y="0"/>
                      <a:pt x="2444" y="239"/>
                      <a:pt x="1937" y="630"/>
                    </a:cubicBezTo>
                    <a:cubicBezTo>
                      <a:pt x="1695" y="845"/>
                      <a:pt x="1480" y="1087"/>
                      <a:pt x="1211" y="1382"/>
                    </a:cubicBezTo>
                    <a:cubicBezTo>
                      <a:pt x="324" y="2538"/>
                      <a:pt x="1" y="4098"/>
                      <a:pt x="324" y="5496"/>
                    </a:cubicBezTo>
                    <a:cubicBezTo>
                      <a:pt x="619" y="6759"/>
                      <a:pt x="1372" y="7834"/>
                      <a:pt x="2017" y="8937"/>
                    </a:cubicBezTo>
                    <a:cubicBezTo>
                      <a:pt x="2931" y="10523"/>
                      <a:pt x="3523" y="12405"/>
                      <a:pt x="2555" y="14072"/>
                    </a:cubicBezTo>
                    <a:cubicBezTo>
                      <a:pt x="2179" y="14717"/>
                      <a:pt x="1668" y="15281"/>
                      <a:pt x="1264" y="15927"/>
                    </a:cubicBezTo>
                    <a:cubicBezTo>
                      <a:pt x="915" y="16518"/>
                      <a:pt x="646" y="17190"/>
                      <a:pt x="834" y="17862"/>
                    </a:cubicBezTo>
                    <a:cubicBezTo>
                      <a:pt x="915" y="18077"/>
                      <a:pt x="996" y="18239"/>
                      <a:pt x="1130" y="18400"/>
                    </a:cubicBezTo>
                    <a:cubicBezTo>
                      <a:pt x="1264" y="18561"/>
                      <a:pt x="1399" y="18696"/>
                      <a:pt x="1587" y="18776"/>
                    </a:cubicBezTo>
                    <a:cubicBezTo>
                      <a:pt x="1829" y="18830"/>
                      <a:pt x="2125" y="18911"/>
                      <a:pt x="2367" y="19045"/>
                    </a:cubicBezTo>
                    <a:cubicBezTo>
                      <a:pt x="2461" y="19061"/>
                      <a:pt x="2553" y="19067"/>
                      <a:pt x="2644" y="19067"/>
                    </a:cubicBezTo>
                    <a:cubicBezTo>
                      <a:pt x="2863" y="19067"/>
                      <a:pt x="3072" y="19029"/>
                      <a:pt x="3281" y="18991"/>
                    </a:cubicBezTo>
                    <a:cubicBezTo>
                      <a:pt x="5109" y="18481"/>
                      <a:pt x="6104" y="16249"/>
                      <a:pt x="6077" y="14529"/>
                    </a:cubicBezTo>
                    <a:cubicBezTo>
                      <a:pt x="6077" y="11894"/>
                      <a:pt x="4034" y="9448"/>
                      <a:pt x="4571" y="6840"/>
                    </a:cubicBezTo>
                    <a:cubicBezTo>
                      <a:pt x="4813" y="5711"/>
                      <a:pt x="5485" y="4743"/>
                      <a:pt x="5727" y="3614"/>
                    </a:cubicBezTo>
                    <a:cubicBezTo>
                      <a:pt x="5969" y="2727"/>
                      <a:pt x="5889" y="1678"/>
                      <a:pt x="5297" y="925"/>
                    </a:cubicBezTo>
                    <a:cubicBezTo>
                      <a:pt x="4811" y="273"/>
                      <a:pt x="4211" y="0"/>
                      <a:pt x="35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6" name="Google Shape;746;p10"/>
              <p:cNvSpPr/>
              <p:nvPr/>
            </p:nvSpPr>
            <p:spPr>
              <a:xfrm rot="5400000">
                <a:off x="2785502" y="3943668"/>
                <a:ext cx="293308" cy="995210"/>
              </a:xfrm>
              <a:custGeom>
                <a:avLst/>
                <a:gdLst/>
                <a:ahLst/>
                <a:cxnLst/>
                <a:rect l="l" t="t" r="r" b="b"/>
                <a:pathLst>
                  <a:path w="5297" h="17973" extrusionOk="0">
                    <a:moveTo>
                      <a:pt x="3036" y="0"/>
                    </a:moveTo>
                    <a:cubicBezTo>
                      <a:pt x="2375" y="0"/>
                      <a:pt x="1677" y="421"/>
                      <a:pt x="1210" y="949"/>
                    </a:cubicBezTo>
                    <a:cubicBezTo>
                      <a:pt x="457" y="1836"/>
                      <a:pt x="0" y="3046"/>
                      <a:pt x="81" y="4202"/>
                    </a:cubicBezTo>
                    <a:cubicBezTo>
                      <a:pt x="135" y="5788"/>
                      <a:pt x="1022" y="7213"/>
                      <a:pt x="1801" y="8611"/>
                    </a:cubicBezTo>
                    <a:cubicBezTo>
                      <a:pt x="2554" y="10036"/>
                      <a:pt x="3280" y="11595"/>
                      <a:pt x="2904" y="13155"/>
                    </a:cubicBezTo>
                    <a:cubicBezTo>
                      <a:pt x="2662" y="14122"/>
                      <a:pt x="2043" y="14956"/>
                      <a:pt x="1801" y="15897"/>
                    </a:cubicBezTo>
                    <a:cubicBezTo>
                      <a:pt x="1667" y="16354"/>
                      <a:pt x="1613" y="16838"/>
                      <a:pt x="1801" y="17241"/>
                    </a:cubicBezTo>
                    <a:cubicBezTo>
                      <a:pt x="1951" y="17664"/>
                      <a:pt x="2331" y="17973"/>
                      <a:pt x="2729" y="17973"/>
                    </a:cubicBezTo>
                    <a:cubicBezTo>
                      <a:pt x="2760" y="17973"/>
                      <a:pt x="2792" y="17971"/>
                      <a:pt x="2823" y="17967"/>
                    </a:cubicBezTo>
                    <a:lnTo>
                      <a:pt x="2877" y="17913"/>
                    </a:lnTo>
                    <a:cubicBezTo>
                      <a:pt x="2742" y="17752"/>
                      <a:pt x="2635" y="17590"/>
                      <a:pt x="2554" y="17375"/>
                    </a:cubicBezTo>
                    <a:cubicBezTo>
                      <a:pt x="2366" y="16703"/>
                      <a:pt x="2635" y="16004"/>
                      <a:pt x="3011" y="15440"/>
                    </a:cubicBezTo>
                    <a:cubicBezTo>
                      <a:pt x="3388" y="14794"/>
                      <a:pt x="3898" y="14230"/>
                      <a:pt x="4275" y="13585"/>
                    </a:cubicBezTo>
                    <a:cubicBezTo>
                      <a:pt x="5296" y="11864"/>
                      <a:pt x="4651" y="10036"/>
                      <a:pt x="3737" y="8450"/>
                    </a:cubicBezTo>
                    <a:cubicBezTo>
                      <a:pt x="3092" y="7348"/>
                      <a:pt x="2366" y="6272"/>
                      <a:pt x="2097" y="4982"/>
                    </a:cubicBezTo>
                    <a:cubicBezTo>
                      <a:pt x="1748" y="3584"/>
                      <a:pt x="2097" y="1998"/>
                      <a:pt x="2957" y="842"/>
                    </a:cubicBezTo>
                    <a:cubicBezTo>
                      <a:pt x="3173" y="573"/>
                      <a:pt x="3388" y="358"/>
                      <a:pt x="3656" y="143"/>
                    </a:cubicBezTo>
                    <a:cubicBezTo>
                      <a:pt x="3459" y="44"/>
                      <a:pt x="3250" y="0"/>
                      <a:pt x="30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" name="Google Shape;747;p10"/>
              <p:cNvSpPr/>
              <p:nvPr/>
            </p:nvSpPr>
            <p:spPr>
              <a:xfrm rot="5400000">
                <a:off x="3208216" y="4409957"/>
                <a:ext cx="95296" cy="245688"/>
              </a:xfrm>
              <a:custGeom>
                <a:avLst/>
                <a:gdLst/>
                <a:ahLst/>
                <a:cxnLst/>
                <a:rect l="l" t="t" r="r" b="b"/>
                <a:pathLst>
                  <a:path w="1721" h="4437" fill="none" extrusionOk="0">
                    <a:moveTo>
                      <a:pt x="1721" y="0"/>
                    </a:moveTo>
                    <a:cubicBezTo>
                      <a:pt x="431" y="995"/>
                      <a:pt x="0" y="2984"/>
                      <a:pt x="780" y="4436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8" name="Google Shape;748;p10"/>
              <p:cNvSpPr/>
              <p:nvPr/>
            </p:nvSpPr>
            <p:spPr>
              <a:xfrm rot="5400000">
                <a:off x="2560643" y="4500767"/>
                <a:ext cx="99837" cy="208477"/>
              </a:xfrm>
              <a:custGeom>
                <a:avLst/>
                <a:gdLst/>
                <a:ahLst/>
                <a:cxnLst/>
                <a:rect l="l" t="t" r="r" b="b"/>
                <a:pathLst>
                  <a:path w="1803" h="3765" fill="none" extrusionOk="0">
                    <a:moveTo>
                      <a:pt x="1587" y="1"/>
                    </a:moveTo>
                    <a:cubicBezTo>
                      <a:pt x="1802" y="1425"/>
                      <a:pt x="1184" y="2931"/>
                      <a:pt x="1" y="3764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49" name="Google Shape;749;p10"/>
            <p:cNvGrpSpPr/>
            <p:nvPr/>
          </p:nvGrpSpPr>
          <p:grpSpPr>
            <a:xfrm>
              <a:off x="2357718" y="4570121"/>
              <a:ext cx="791882" cy="323803"/>
              <a:chOff x="2399389" y="4294619"/>
              <a:chExt cx="1055843" cy="431738"/>
            </a:xfrm>
          </p:grpSpPr>
          <p:sp>
            <p:nvSpPr>
              <p:cNvPr id="750" name="Google Shape;750;p10"/>
              <p:cNvSpPr/>
              <p:nvPr/>
            </p:nvSpPr>
            <p:spPr>
              <a:xfrm rot="5400000">
                <a:off x="2758314" y="4029438"/>
                <a:ext cx="337994" cy="1055843"/>
              </a:xfrm>
              <a:custGeom>
                <a:avLst/>
                <a:gdLst/>
                <a:ahLst/>
                <a:cxnLst/>
                <a:rect l="l" t="t" r="r" b="b"/>
                <a:pathLst>
                  <a:path w="6104" h="19068" extrusionOk="0">
                    <a:moveTo>
                      <a:pt x="3599" y="0"/>
                    </a:moveTo>
                    <a:cubicBezTo>
                      <a:pt x="3026" y="0"/>
                      <a:pt x="2444" y="239"/>
                      <a:pt x="1937" y="630"/>
                    </a:cubicBezTo>
                    <a:cubicBezTo>
                      <a:pt x="1695" y="845"/>
                      <a:pt x="1480" y="1087"/>
                      <a:pt x="1211" y="1382"/>
                    </a:cubicBezTo>
                    <a:cubicBezTo>
                      <a:pt x="324" y="2538"/>
                      <a:pt x="1" y="4098"/>
                      <a:pt x="324" y="5496"/>
                    </a:cubicBezTo>
                    <a:cubicBezTo>
                      <a:pt x="619" y="6759"/>
                      <a:pt x="1372" y="7834"/>
                      <a:pt x="2017" y="8937"/>
                    </a:cubicBezTo>
                    <a:cubicBezTo>
                      <a:pt x="2931" y="10523"/>
                      <a:pt x="3523" y="12405"/>
                      <a:pt x="2555" y="14072"/>
                    </a:cubicBezTo>
                    <a:cubicBezTo>
                      <a:pt x="2179" y="14717"/>
                      <a:pt x="1668" y="15281"/>
                      <a:pt x="1264" y="15927"/>
                    </a:cubicBezTo>
                    <a:cubicBezTo>
                      <a:pt x="915" y="16518"/>
                      <a:pt x="646" y="17190"/>
                      <a:pt x="834" y="17862"/>
                    </a:cubicBezTo>
                    <a:cubicBezTo>
                      <a:pt x="915" y="18077"/>
                      <a:pt x="996" y="18239"/>
                      <a:pt x="1130" y="18400"/>
                    </a:cubicBezTo>
                    <a:cubicBezTo>
                      <a:pt x="1264" y="18561"/>
                      <a:pt x="1399" y="18696"/>
                      <a:pt x="1587" y="18776"/>
                    </a:cubicBezTo>
                    <a:cubicBezTo>
                      <a:pt x="1829" y="18830"/>
                      <a:pt x="2125" y="18911"/>
                      <a:pt x="2367" y="19045"/>
                    </a:cubicBezTo>
                    <a:cubicBezTo>
                      <a:pt x="2461" y="19061"/>
                      <a:pt x="2553" y="19067"/>
                      <a:pt x="2644" y="19067"/>
                    </a:cubicBezTo>
                    <a:cubicBezTo>
                      <a:pt x="2863" y="19067"/>
                      <a:pt x="3072" y="19029"/>
                      <a:pt x="3281" y="18991"/>
                    </a:cubicBezTo>
                    <a:cubicBezTo>
                      <a:pt x="5109" y="18481"/>
                      <a:pt x="6104" y="16249"/>
                      <a:pt x="6077" y="14529"/>
                    </a:cubicBezTo>
                    <a:cubicBezTo>
                      <a:pt x="6077" y="11894"/>
                      <a:pt x="4034" y="9448"/>
                      <a:pt x="4571" y="6840"/>
                    </a:cubicBezTo>
                    <a:cubicBezTo>
                      <a:pt x="4813" y="5711"/>
                      <a:pt x="5485" y="4743"/>
                      <a:pt x="5727" y="3614"/>
                    </a:cubicBezTo>
                    <a:cubicBezTo>
                      <a:pt x="5969" y="2727"/>
                      <a:pt x="5889" y="1678"/>
                      <a:pt x="5297" y="925"/>
                    </a:cubicBezTo>
                    <a:cubicBezTo>
                      <a:pt x="4811" y="273"/>
                      <a:pt x="4211" y="0"/>
                      <a:pt x="35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1" name="Google Shape;751;p10"/>
              <p:cNvSpPr/>
              <p:nvPr/>
            </p:nvSpPr>
            <p:spPr>
              <a:xfrm rot="5400000">
                <a:off x="2785502" y="3943668"/>
                <a:ext cx="293308" cy="995210"/>
              </a:xfrm>
              <a:custGeom>
                <a:avLst/>
                <a:gdLst/>
                <a:ahLst/>
                <a:cxnLst/>
                <a:rect l="l" t="t" r="r" b="b"/>
                <a:pathLst>
                  <a:path w="5297" h="17973" extrusionOk="0">
                    <a:moveTo>
                      <a:pt x="3036" y="0"/>
                    </a:moveTo>
                    <a:cubicBezTo>
                      <a:pt x="2375" y="0"/>
                      <a:pt x="1677" y="421"/>
                      <a:pt x="1210" y="949"/>
                    </a:cubicBezTo>
                    <a:cubicBezTo>
                      <a:pt x="457" y="1836"/>
                      <a:pt x="0" y="3046"/>
                      <a:pt x="81" y="4202"/>
                    </a:cubicBezTo>
                    <a:cubicBezTo>
                      <a:pt x="135" y="5788"/>
                      <a:pt x="1022" y="7213"/>
                      <a:pt x="1801" y="8611"/>
                    </a:cubicBezTo>
                    <a:cubicBezTo>
                      <a:pt x="2554" y="10036"/>
                      <a:pt x="3280" y="11595"/>
                      <a:pt x="2904" y="13155"/>
                    </a:cubicBezTo>
                    <a:cubicBezTo>
                      <a:pt x="2662" y="14122"/>
                      <a:pt x="2043" y="14956"/>
                      <a:pt x="1801" y="15897"/>
                    </a:cubicBezTo>
                    <a:cubicBezTo>
                      <a:pt x="1667" y="16354"/>
                      <a:pt x="1613" y="16838"/>
                      <a:pt x="1801" y="17241"/>
                    </a:cubicBezTo>
                    <a:cubicBezTo>
                      <a:pt x="1951" y="17664"/>
                      <a:pt x="2331" y="17973"/>
                      <a:pt x="2729" y="17973"/>
                    </a:cubicBezTo>
                    <a:cubicBezTo>
                      <a:pt x="2760" y="17973"/>
                      <a:pt x="2792" y="17971"/>
                      <a:pt x="2823" y="17967"/>
                    </a:cubicBezTo>
                    <a:lnTo>
                      <a:pt x="2877" y="17913"/>
                    </a:lnTo>
                    <a:cubicBezTo>
                      <a:pt x="2742" y="17752"/>
                      <a:pt x="2635" y="17590"/>
                      <a:pt x="2554" y="17375"/>
                    </a:cubicBezTo>
                    <a:cubicBezTo>
                      <a:pt x="2366" y="16703"/>
                      <a:pt x="2635" y="16004"/>
                      <a:pt x="3011" y="15440"/>
                    </a:cubicBezTo>
                    <a:cubicBezTo>
                      <a:pt x="3388" y="14794"/>
                      <a:pt x="3898" y="14230"/>
                      <a:pt x="4275" y="13585"/>
                    </a:cubicBezTo>
                    <a:cubicBezTo>
                      <a:pt x="5296" y="11864"/>
                      <a:pt x="4651" y="10036"/>
                      <a:pt x="3737" y="8450"/>
                    </a:cubicBezTo>
                    <a:cubicBezTo>
                      <a:pt x="3092" y="7348"/>
                      <a:pt x="2366" y="6272"/>
                      <a:pt x="2097" y="4982"/>
                    </a:cubicBezTo>
                    <a:cubicBezTo>
                      <a:pt x="1748" y="3584"/>
                      <a:pt x="2097" y="1998"/>
                      <a:pt x="2957" y="842"/>
                    </a:cubicBezTo>
                    <a:cubicBezTo>
                      <a:pt x="3173" y="573"/>
                      <a:pt x="3388" y="358"/>
                      <a:pt x="3656" y="143"/>
                    </a:cubicBezTo>
                    <a:cubicBezTo>
                      <a:pt x="3459" y="44"/>
                      <a:pt x="3250" y="0"/>
                      <a:pt x="30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2" name="Google Shape;752;p10"/>
              <p:cNvSpPr/>
              <p:nvPr/>
            </p:nvSpPr>
            <p:spPr>
              <a:xfrm rot="5400000">
                <a:off x="3208216" y="4409957"/>
                <a:ext cx="95296" cy="245688"/>
              </a:xfrm>
              <a:custGeom>
                <a:avLst/>
                <a:gdLst/>
                <a:ahLst/>
                <a:cxnLst/>
                <a:rect l="l" t="t" r="r" b="b"/>
                <a:pathLst>
                  <a:path w="1721" h="4437" fill="none" extrusionOk="0">
                    <a:moveTo>
                      <a:pt x="1721" y="0"/>
                    </a:moveTo>
                    <a:cubicBezTo>
                      <a:pt x="431" y="995"/>
                      <a:pt x="0" y="2984"/>
                      <a:pt x="780" y="4436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3" name="Google Shape;753;p10"/>
              <p:cNvSpPr/>
              <p:nvPr/>
            </p:nvSpPr>
            <p:spPr>
              <a:xfrm rot="5400000">
                <a:off x="2560643" y="4500767"/>
                <a:ext cx="99837" cy="208477"/>
              </a:xfrm>
              <a:custGeom>
                <a:avLst/>
                <a:gdLst/>
                <a:ahLst/>
                <a:cxnLst/>
                <a:rect l="l" t="t" r="r" b="b"/>
                <a:pathLst>
                  <a:path w="1803" h="3765" fill="none" extrusionOk="0">
                    <a:moveTo>
                      <a:pt x="1587" y="1"/>
                    </a:moveTo>
                    <a:cubicBezTo>
                      <a:pt x="1802" y="1425"/>
                      <a:pt x="1184" y="2931"/>
                      <a:pt x="1" y="3764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54" name="Google Shape;754;p10"/>
            <p:cNvGrpSpPr/>
            <p:nvPr/>
          </p:nvGrpSpPr>
          <p:grpSpPr>
            <a:xfrm>
              <a:off x="5996441" y="4568439"/>
              <a:ext cx="791301" cy="327167"/>
              <a:chOff x="5701558" y="4293124"/>
              <a:chExt cx="1055068" cy="436223"/>
            </a:xfrm>
          </p:grpSpPr>
          <p:sp>
            <p:nvSpPr>
              <p:cNvPr id="755" name="Google Shape;755;p10"/>
              <p:cNvSpPr/>
              <p:nvPr/>
            </p:nvSpPr>
            <p:spPr>
              <a:xfrm rot="5400000">
                <a:off x="6059347" y="4032069"/>
                <a:ext cx="339489" cy="1055068"/>
              </a:xfrm>
              <a:custGeom>
                <a:avLst/>
                <a:gdLst/>
                <a:ahLst/>
                <a:cxnLst/>
                <a:rect l="l" t="t" r="r" b="b"/>
                <a:pathLst>
                  <a:path w="6131" h="19054" extrusionOk="0">
                    <a:moveTo>
                      <a:pt x="2795" y="1"/>
                    </a:moveTo>
                    <a:cubicBezTo>
                      <a:pt x="2659" y="1"/>
                      <a:pt x="2526" y="14"/>
                      <a:pt x="2394" y="38"/>
                    </a:cubicBezTo>
                    <a:cubicBezTo>
                      <a:pt x="2152" y="173"/>
                      <a:pt x="1883" y="280"/>
                      <a:pt x="1614" y="307"/>
                    </a:cubicBezTo>
                    <a:cubicBezTo>
                      <a:pt x="1453" y="388"/>
                      <a:pt x="1291" y="495"/>
                      <a:pt x="1157" y="657"/>
                    </a:cubicBezTo>
                    <a:cubicBezTo>
                      <a:pt x="1022" y="845"/>
                      <a:pt x="915" y="1006"/>
                      <a:pt x="834" y="1194"/>
                    </a:cubicBezTo>
                    <a:cubicBezTo>
                      <a:pt x="646" y="1866"/>
                      <a:pt x="915" y="2592"/>
                      <a:pt x="1291" y="3157"/>
                    </a:cubicBezTo>
                    <a:cubicBezTo>
                      <a:pt x="1668" y="3802"/>
                      <a:pt x="2178" y="4367"/>
                      <a:pt x="2555" y="5012"/>
                    </a:cubicBezTo>
                    <a:cubicBezTo>
                      <a:pt x="3576" y="6732"/>
                      <a:pt x="2931" y="8561"/>
                      <a:pt x="2017" y="10147"/>
                    </a:cubicBezTo>
                    <a:cubicBezTo>
                      <a:pt x="1372" y="11249"/>
                      <a:pt x="646" y="12324"/>
                      <a:pt x="323" y="13588"/>
                    </a:cubicBezTo>
                    <a:cubicBezTo>
                      <a:pt x="1" y="14986"/>
                      <a:pt x="323" y="16572"/>
                      <a:pt x="1211" y="17701"/>
                    </a:cubicBezTo>
                    <a:cubicBezTo>
                      <a:pt x="1426" y="17970"/>
                      <a:pt x="1641" y="18212"/>
                      <a:pt x="1910" y="18427"/>
                    </a:cubicBezTo>
                    <a:cubicBezTo>
                      <a:pt x="2414" y="18815"/>
                      <a:pt x="2992" y="19053"/>
                      <a:pt x="3567" y="19053"/>
                    </a:cubicBezTo>
                    <a:cubicBezTo>
                      <a:pt x="4189" y="19053"/>
                      <a:pt x="4807" y="18775"/>
                      <a:pt x="5324" y="18104"/>
                    </a:cubicBezTo>
                    <a:cubicBezTo>
                      <a:pt x="5835" y="17378"/>
                      <a:pt x="5942" y="16330"/>
                      <a:pt x="5754" y="15416"/>
                    </a:cubicBezTo>
                    <a:cubicBezTo>
                      <a:pt x="5485" y="14287"/>
                      <a:pt x="4813" y="13319"/>
                      <a:pt x="4571" y="12190"/>
                    </a:cubicBezTo>
                    <a:cubicBezTo>
                      <a:pt x="4033" y="9609"/>
                      <a:pt x="6050" y="7163"/>
                      <a:pt x="6077" y="4528"/>
                    </a:cubicBezTo>
                    <a:cubicBezTo>
                      <a:pt x="6130" y="2807"/>
                      <a:pt x="5109" y="576"/>
                      <a:pt x="3308" y="65"/>
                    </a:cubicBezTo>
                    <a:cubicBezTo>
                      <a:pt x="3130" y="21"/>
                      <a:pt x="2961" y="1"/>
                      <a:pt x="279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6" name="Google Shape;756;p10"/>
              <p:cNvSpPr/>
              <p:nvPr/>
            </p:nvSpPr>
            <p:spPr>
              <a:xfrm rot="5400000">
                <a:off x="6079199" y="3942283"/>
                <a:ext cx="291813" cy="993493"/>
              </a:xfrm>
              <a:custGeom>
                <a:avLst/>
                <a:gdLst/>
                <a:ahLst/>
                <a:cxnLst/>
                <a:rect l="l" t="t" r="r" b="b"/>
                <a:pathLst>
                  <a:path w="5270" h="17942" extrusionOk="0">
                    <a:moveTo>
                      <a:pt x="2776" y="0"/>
                    </a:moveTo>
                    <a:cubicBezTo>
                      <a:pt x="2362" y="0"/>
                      <a:pt x="1956" y="339"/>
                      <a:pt x="1775" y="728"/>
                    </a:cubicBezTo>
                    <a:cubicBezTo>
                      <a:pt x="1613" y="1158"/>
                      <a:pt x="1640" y="1615"/>
                      <a:pt x="1775" y="2072"/>
                    </a:cubicBezTo>
                    <a:cubicBezTo>
                      <a:pt x="2044" y="3013"/>
                      <a:pt x="2662" y="3846"/>
                      <a:pt x="2904" y="4814"/>
                    </a:cubicBezTo>
                    <a:cubicBezTo>
                      <a:pt x="3226" y="6373"/>
                      <a:pt x="2554" y="7933"/>
                      <a:pt x="1775" y="9357"/>
                    </a:cubicBezTo>
                    <a:cubicBezTo>
                      <a:pt x="1049" y="10728"/>
                      <a:pt x="135" y="12180"/>
                      <a:pt x="81" y="13766"/>
                    </a:cubicBezTo>
                    <a:cubicBezTo>
                      <a:pt x="0" y="14922"/>
                      <a:pt x="431" y="16132"/>
                      <a:pt x="1210" y="17019"/>
                    </a:cubicBezTo>
                    <a:cubicBezTo>
                      <a:pt x="1677" y="17527"/>
                      <a:pt x="2373" y="17942"/>
                      <a:pt x="3033" y="17942"/>
                    </a:cubicBezTo>
                    <a:cubicBezTo>
                      <a:pt x="3248" y="17942"/>
                      <a:pt x="3459" y="17898"/>
                      <a:pt x="3657" y="17799"/>
                    </a:cubicBezTo>
                    <a:cubicBezTo>
                      <a:pt x="3388" y="17584"/>
                      <a:pt x="3173" y="17342"/>
                      <a:pt x="2958" y="17073"/>
                    </a:cubicBezTo>
                    <a:cubicBezTo>
                      <a:pt x="2070" y="15917"/>
                      <a:pt x="1748" y="14358"/>
                      <a:pt x="2070" y="12960"/>
                    </a:cubicBezTo>
                    <a:cubicBezTo>
                      <a:pt x="2393" y="11696"/>
                      <a:pt x="3119" y="10621"/>
                      <a:pt x="3764" y="9519"/>
                    </a:cubicBezTo>
                    <a:cubicBezTo>
                      <a:pt x="4678" y="7933"/>
                      <a:pt x="5270" y="6051"/>
                      <a:pt x="4302" y="4384"/>
                    </a:cubicBezTo>
                    <a:cubicBezTo>
                      <a:pt x="3925" y="3739"/>
                      <a:pt x="3415" y="3174"/>
                      <a:pt x="2984" y="2529"/>
                    </a:cubicBezTo>
                    <a:cubicBezTo>
                      <a:pt x="2635" y="1937"/>
                      <a:pt x="2366" y="1265"/>
                      <a:pt x="2554" y="593"/>
                    </a:cubicBezTo>
                    <a:cubicBezTo>
                      <a:pt x="2635" y="378"/>
                      <a:pt x="2716" y="217"/>
                      <a:pt x="2850" y="56"/>
                    </a:cubicBezTo>
                    <a:lnTo>
                      <a:pt x="2823" y="2"/>
                    </a:lnTo>
                    <a:cubicBezTo>
                      <a:pt x="2808" y="1"/>
                      <a:pt x="2792" y="0"/>
                      <a:pt x="277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7" name="Google Shape;757;p10"/>
              <p:cNvSpPr/>
              <p:nvPr/>
            </p:nvSpPr>
            <p:spPr>
              <a:xfrm rot="5400000">
                <a:off x="6551277" y="4527594"/>
                <a:ext cx="93856" cy="163792"/>
              </a:xfrm>
              <a:custGeom>
                <a:avLst/>
                <a:gdLst/>
                <a:ahLst/>
                <a:cxnLst/>
                <a:rect l="l" t="t" r="r" b="b"/>
                <a:pathLst>
                  <a:path w="1695" h="2958" fill="none" extrusionOk="0">
                    <a:moveTo>
                      <a:pt x="0" y="1"/>
                    </a:moveTo>
                    <a:cubicBezTo>
                      <a:pt x="1049" y="538"/>
                      <a:pt x="1694" y="1775"/>
                      <a:pt x="1533" y="2958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8" name="Google Shape;758;p10"/>
              <p:cNvSpPr/>
              <p:nvPr/>
            </p:nvSpPr>
            <p:spPr>
              <a:xfrm rot="5400000">
                <a:off x="5895536" y="4382437"/>
                <a:ext cx="92361" cy="297793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5378" fill="none" extrusionOk="0">
                    <a:moveTo>
                      <a:pt x="673" y="1"/>
                    </a:moveTo>
                    <a:cubicBezTo>
                      <a:pt x="0" y="1775"/>
                      <a:pt x="377" y="3979"/>
                      <a:pt x="1667" y="5377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59" name="Google Shape;759;p10"/>
            <p:cNvGrpSpPr/>
            <p:nvPr/>
          </p:nvGrpSpPr>
          <p:grpSpPr>
            <a:xfrm>
              <a:off x="6867721" y="4568439"/>
              <a:ext cx="791301" cy="327167"/>
              <a:chOff x="5701558" y="4293124"/>
              <a:chExt cx="1055068" cy="436223"/>
            </a:xfrm>
          </p:grpSpPr>
          <p:sp>
            <p:nvSpPr>
              <p:cNvPr id="760" name="Google Shape;760;p10"/>
              <p:cNvSpPr/>
              <p:nvPr/>
            </p:nvSpPr>
            <p:spPr>
              <a:xfrm rot="5400000">
                <a:off x="6059347" y="4032069"/>
                <a:ext cx="339489" cy="1055068"/>
              </a:xfrm>
              <a:custGeom>
                <a:avLst/>
                <a:gdLst/>
                <a:ahLst/>
                <a:cxnLst/>
                <a:rect l="l" t="t" r="r" b="b"/>
                <a:pathLst>
                  <a:path w="6131" h="19054" extrusionOk="0">
                    <a:moveTo>
                      <a:pt x="2795" y="1"/>
                    </a:moveTo>
                    <a:cubicBezTo>
                      <a:pt x="2659" y="1"/>
                      <a:pt x="2526" y="14"/>
                      <a:pt x="2394" y="38"/>
                    </a:cubicBezTo>
                    <a:cubicBezTo>
                      <a:pt x="2152" y="173"/>
                      <a:pt x="1883" y="280"/>
                      <a:pt x="1614" y="307"/>
                    </a:cubicBezTo>
                    <a:cubicBezTo>
                      <a:pt x="1453" y="388"/>
                      <a:pt x="1291" y="495"/>
                      <a:pt x="1157" y="657"/>
                    </a:cubicBezTo>
                    <a:cubicBezTo>
                      <a:pt x="1022" y="845"/>
                      <a:pt x="915" y="1006"/>
                      <a:pt x="834" y="1194"/>
                    </a:cubicBezTo>
                    <a:cubicBezTo>
                      <a:pt x="646" y="1866"/>
                      <a:pt x="915" y="2592"/>
                      <a:pt x="1291" y="3157"/>
                    </a:cubicBezTo>
                    <a:cubicBezTo>
                      <a:pt x="1668" y="3802"/>
                      <a:pt x="2178" y="4367"/>
                      <a:pt x="2555" y="5012"/>
                    </a:cubicBezTo>
                    <a:cubicBezTo>
                      <a:pt x="3576" y="6732"/>
                      <a:pt x="2931" y="8561"/>
                      <a:pt x="2017" y="10147"/>
                    </a:cubicBezTo>
                    <a:cubicBezTo>
                      <a:pt x="1372" y="11249"/>
                      <a:pt x="646" y="12324"/>
                      <a:pt x="323" y="13588"/>
                    </a:cubicBezTo>
                    <a:cubicBezTo>
                      <a:pt x="1" y="14986"/>
                      <a:pt x="323" y="16572"/>
                      <a:pt x="1211" y="17701"/>
                    </a:cubicBezTo>
                    <a:cubicBezTo>
                      <a:pt x="1426" y="17970"/>
                      <a:pt x="1641" y="18212"/>
                      <a:pt x="1910" y="18427"/>
                    </a:cubicBezTo>
                    <a:cubicBezTo>
                      <a:pt x="2414" y="18815"/>
                      <a:pt x="2992" y="19053"/>
                      <a:pt x="3567" y="19053"/>
                    </a:cubicBezTo>
                    <a:cubicBezTo>
                      <a:pt x="4189" y="19053"/>
                      <a:pt x="4807" y="18775"/>
                      <a:pt x="5324" y="18104"/>
                    </a:cubicBezTo>
                    <a:cubicBezTo>
                      <a:pt x="5835" y="17378"/>
                      <a:pt x="5942" y="16330"/>
                      <a:pt x="5754" y="15416"/>
                    </a:cubicBezTo>
                    <a:cubicBezTo>
                      <a:pt x="5485" y="14287"/>
                      <a:pt x="4813" y="13319"/>
                      <a:pt x="4571" y="12190"/>
                    </a:cubicBezTo>
                    <a:cubicBezTo>
                      <a:pt x="4033" y="9609"/>
                      <a:pt x="6050" y="7163"/>
                      <a:pt x="6077" y="4528"/>
                    </a:cubicBezTo>
                    <a:cubicBezTo>
                      <a:pt x="6130" y="2807"/>
                      <a:pt x="5109" y="576"/>
                      <a:pt x="3308" y="65"/>
                    </a:cubicBezTo>
                    <a:cubicBezTo>
                      <a:pt x="3130" y="21"/>
                      <a:pt x="2961" y="1"/>
                      <a:pt x="279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" name="Google Shape;761;p10"/>
              <p:cNvSpPr/>
              <p:nvPr/>
            </p:nvSpPr>
            <p:spPr>
              <a:xfrm rot="5400000">
                <a:off x="6079199" y="3942283"/>
                <a:ext cx="291813" cy="993493"/>
              </a:xfrm>
              <a:custGeom>
                <a:avLst/>
                <a:gdLst/>
                <a:ahLst/>
                <a:cxnLst/>
                <a:rect l="l" t="t" r="r" b="b"/>
                <a:pathLst>
                  <a:path w="5270" h="17942" extrusionOk="0">
                    <a:moveTo>
                      <a:pt x="2776" y="0"/>
                    </a:moveTo>
                    <a:cubicBezTo>
                      <a:pt x="2362" y="0"/>
                      <a:pt x="1956" y="339"/>
                      <a:pt x="1775" y="728"/>
                    </a:cubicBezTo>
                    <a:cubicBezTo>
                      <a:pt x="1613" y="1158"/>
                      <a:pt x="1640" y="1615"/>
                      <a:pt x="1775" y="2072"/>
                    </a:cubicBezTo>
                    <a:cubicBezTo>
                      <a:pt x="2044" y="3013"/>
                      <a:pt x="2662" y="3846"/>
                      <a:pt x="2904" y="4814"/>
                    </a:cubicBezTo>
                    <a:cubicBezTo>
                      <a:pt x="3226" y="6373"/>
                      <a:pt x="2554" y="7933"/>
                      <a:pt x="1775" y="9357"/>
                    </a:cubicBezTo>
                    <a:cubicBezTo>
                      <a:pt x="1049" y="10728"/>
                      <a:pt x="135" y="12180"/>
                      <a:pt x="81" y="13766"/>
                    </a:cubicBezTo>
                    <a:cubicBezTo>
                      <a:pt x="0" y="14922"/>
                      <a:pt x="431" y="16132"/>
                      <a:pt x="1210" y="17019"/>
                    </a:cubicBezTo>
                    <a:cubicBezTo>
                      <a:pt x="1677" y="17527"/>
                      <a:pt x="2373" y="17942"/>
                      <a:pt x="3033" y="17942"/>
                    </a:cubicBezTo>
                    <a:cubicBezTo>
                      <a:pt x="3248" y="17942"/>
                      <a:pt x="3459" y="17898"/>
                      <a:pt x="3657" y="17799"/>
                    </a:cubicBezTo>
                    <a:cubicBezTo>
                      <a:pt x="3388" y="17584"/>
                      <a:pt x="3173" y="17342"/>
                      <a:pt x="2958" y="17073"/>
                    </a:cubicBezTo>
                    <a:cubicBezTo>
                      <a:pt x="2070" y="15917"/>
                      <a:pt x="1748" y="14358"/>
                      <a:pt x="2070" y="12960"/>
                    </a:cubicBezTo>
                    <a:cubicBezTo>
                      <a:pt x="2393" y="11696"/>
                      <a:pt x="3119" y="10621"/>
                      <a:pt x="3764" y="9519"/>
                    </a:cubicBezTo>
                    <a:cubicBezTo>
                      <a:pt x="4678" y="7933"/>
                      <a:pt x="5270" y="6051"/>
                      <a:pt x="4302" y="4384"/>
                    </a:cubicBezTo>
                    <a:cubicBezTo>
                      <a:pt x="3925" y="3739"/>
                      <a:pt x="3415" y="3174"/>
                      <a:pt x="2984" y="2529"/>
                    </a:cubicBezTo>
                    <a:cubicBezTo>
                      <a:pt x="2635" y="1937"/>
                      <a:pt x="2366" y="1265"/>
                      <a:pt x="2554" y="593"/>
                    </a:cubicBezTo>
                    <a:cubicBezTo>
                      <a:pt x="2635" y="378"/>
                      <a:pt x="2716" y="217"/>
                      <a:pt x="2850" y="56"/>
                    </a:cubicBezTo>
                    <a:lnTo>
                      <a:pt x="2823" y="2"/>
                    </a:lnTo>
                    <a:cubicBezTo>
                      <a:pt x="2808" y="1"/>
                      <a:pt x="2792" y="0"/>
                      <a:pt x="277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2" name="Google Shape;762;p10"/>
              <p:cNvSpPr/>
              <p:nvPr/>
            </p:nvSpPr>
            <p:spPr>
              <a:xfrm rot="5400000">
                <a:off x="6551277" y="4527594"/>
                <a:ext cx="93856" cy="163792"/>
              </a:xfrm>
              <a:custGeom>
                <a:avLst/>
                <a:gdLst/>
                <a:ahLst/>
                <a:cxnLst/>
                <a:rect l="l" t="t" r="r" b="b"/>
                <a:pathLst>
                  <a:path w="1695" h="2958" fill="none" extrusionOk="0">
                    <a:moveTo>
                      <a:pt x="0" y="1"/>
                    </a:moveTo>
                    <a:cubicBezTo>
                      <a:pt x="1049" y="538"/>
                      <a:pt x="1694" y="1775"/>
                      <a:pt x="1533" y="2958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3" name="Google Shape;763;p10"/>
              <p:cNvSpPr/>
              <p:nvPr/>
            </p:nvSpPr>
            <p:spPr>
              <a:xfrm rot="5400000">
                <a:off x="5895536" y="4382437"/>
                <a:ext cx="92361" cy="297793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5378" fill="none" extrusionOk="0">
                    <a:moveTo>
                      <a:pt x="673" y="1"/>
                    </a:moveTo>
                    <a:cubicBezTo>
                      <a:pt x="0" y="1775"/>
                      <a:pt x="377" y="3979"/>
                      <a:pt x="1667" y="5377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4" name="Google Shape;764;p10"/>
            <p:cNvGrpSpPr/>
            <p:nvPr/>
          </p:nvGrpSpPr>
          <p:grpSpPr>
            <a:xfrm>
              <a:off x="166867" y="2190931"/>
              <a:ext cx="442067" cy="762477"/>
              <a:chOff x="126008" y="2204268"/>
              <a:chExt cx="433399" cy="747526"/>
            </a:xfrm>
          </p:grpSpPr>
          <p:sp>
            <p:nvSpPr>
              <p:cNvPr id="765" name="Google Shape;765;p10"/>
              <p:cNvSpPr/>
              <p:nvPr/>
            </p:nvSpPr>
            <p:spPr>
              <a:xfrm rot="5400000">
                <a:off x="164296" y="2556683"/>
                <a:ext cx="357882" cy="432340"/>
              </a:xfrm>
              <a:custGeom>
                <a:avLst/>
                <a:gdLst/>
                <a:ahLst/>
                <a:cxnLst/>
                <a:rect l="l" t="t" r="r" b="b"/>
                <a:pathLst>
                  <a:path w="8791" h="10620" extrusionOk="0">
                    <a:moveTo>
                      <a:pt x="433" y="1"/>
                    </a:moveTo>
                    <a:cubicBezTo>
                      <a:pt x="166" y="1"/>
                      <a:pt x="0" y="321"/>
                      <a:pt x="27" y="1107"/>
                    </a:cubicBezTo>
                    <a:cubicBezTo>
                      <a:pt x="54" y="2639"/>
                      <a:pt x="376" y="4253"/>
                      <a:pt x="860" y="5704"/>
                    </a:cubicBezTo>
                    <a:cubicBezTo>
                      <a:pt x="1398" y="7371"/>
                      <a:pt x="2097" y="8903"/>
                      <a:pt x="3548" y="9871"/>
                    </a:cubicBezTo>
                    <a:cubicBezTo>
                      <a:pt x="4244" y="10335"/>
                      <a:pt x="5060" y="10619"/>
                      <a:pt x="5876" y="10619"/>
                    </a:cubicBezTo>
                    <a:cubicBezTo>
                      <a:pt x="6005" y="10619"/>
                      <a:pt x="6135" y="10612"/>
                      <a:pt x="6264" y="10597"/>
                    </a:cubicBezTo>
                    <a:cubicBezTo>
                      <a:pt x="6963" y="10516"/>
                      <a:pt x="7689" y="10167"/>
                      <a:pt x="8092" y="9576"/>
                    </a:cubicBezTo>
                    <a:cubicBezTo>
                      <a:pt x="8361" y="9172"/>
                      <a:pt x="8441" y="8661"/>
                      <a:pt x="8495" y="8151"/>
                    </a:cubicBezTo>
                    <a:cubicBezTo>
                      <a:pt x="8791" y="4817"/>
                      <a:pt x="5995" y="4118"/>
                      <a:pt x="3790" y="2935"/>
                    </a:cubicBezTo>
                    <a:cubicBezTo>
                      <a:pt x="2876" y="2478"/>
                      <a:pt x="2097" y="1779"/>
                      <a:pt x="1505" y="892"/>
                    </a:cubicBezTo>
                    <a:cubicBezTo>
                      <a:pt x="1106" y="355"/>
                      <a:pt x="713" y="1"/>
                      <a:pt x="43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" name="Google Shape;766;p10"/>
              <p:cNvSpPr/>
              <p:nvPr/>
            </p:nvSpPr>
            <p:spPr>
              <a:xfrm rot="5400000">
                <a:off x="162932" y="2167344"/>
                <a:ext cx="358452" cy="432299"/>
              </a:xfrm>
              <a:custGeom>
                <a:avLst/>
                <a:gdLst/>
                <a:ahLst/>
                <a:cxnLst/>
                <a:rect l="l" t="t" r="r" b="b"/>
                <a:pathLst>
                  <a:path w="8805" h="10619" extrusionOk="0">
                    <a:moveTo>
                      <a:pt x="8355" y="1"/>
                    </a:moveTo>
                    <a:cubicBezTo>
                      <a:pt x="8071" y="1"/>
                      <a:pt x="7685" y="355"/>
                      <a:pt x="7312" y="892"/>
                    </a:cubicBezTo>
                    <a:cubicBezTo>
                      <a:pt x="6694" y="1752"/>
                      <a:pt x="5888" y="2451"/>
                      <a:pt x="5027" y="2935"/>
                    </a:cubicBezTo>
                    <a:cubicBezTo>
                      <a:pt x="2796" y="4118"/>
                      <a:pt x="0" y="4790"/>
                      <a:pt x="323" y="8151"/>
                    </a:cubicBezTo>
                    <a:cubicBezTo>
                      <a:pt x="350" y="8661"/>
                      <a:pt x="457" y="9172"/>
                      <a:pt x="726" y="9575"/>
                    </a:cubicBezTo>
                    <a:cubicBezTo>
                      <a:pt x="1129" y="10221"/>
                      <a:pt x="1828" y="10543"/>
                      <a:pt x="2527" y="10597"/>
                    </a:cubicBezTo>
                    <a:cubicBezTo>
                      <a:pt x="2656" y="10612"/>
                      <a:pt x="2786" y="10619"/>
                      <a:pt x="2915" y="10619"/>
                    </a:cubicBezTo>
                    <a:cubicBezTo>
                      <a:pt x="3730" y="10619"/>
                      <a:pt x="4546" y="10335"/>
                      <a:pt x="5242" y="9871"/>
                    </a:cubicBezTo>
                    <a:cubicBezTo>
                      <a:pt x="6694" y="8903"/>
                      <a:pt x="7393" y="7344"/>
                      <a:pt x="7931" y="5704"/>
                    </a:cubicBezTo>
                    <a:cubicBezTo>
                      <a:pt x="8415" y="4252"/>
                      <a:pt x="8737" y="2639"/>
                      <a:pt x="8791" y="1107"/>
                    </a:cubicBezTo>
                    <a:cubicBezTo>
                      <a:pt x="8804" y="321"/>
                      <a:pt x="8626" y="1"/>
                      <a:pt x="835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" name="Google Shape;767;p10"/>
              <p:cNvSpPr/>
              <p:nvPr/>
            </p:nvSpPr>
            <p:spPr>
              <a:xfrm rot="5400000">
                <a:off x="216075" y="2313149"/>
                <a:ext cx="167481" cy="201392"/>
              </a:xfrm>
              <a:custGeom>
                <a:avLst/>
                <a:gdLst/>
                <a:ahLst/>
                <a:cxnLst/>
                <a:rect l="l" t="t" r="r" b="b"/>
                <a:pathLst>
                  <a:path w="4114" h="4947" fill="none" extrusionOk="0">
                    <a:moveTo>
                      <a:pt x="1" y="4947"/>
                    </a:moveTo>
                    <a:cubicBezTo>
                      <a:pt x="673" y="4920"/>
                      <a:pt x="1291" y="4543"/>
                      <a:pt x="1748" y="4086"/>
                    </a:cubicBezTo>
                    <a:cubicBezTo>
                      <a:pt x="2232" y="3576"/>
                      <a:pt x="2555" y="3011"/>
                      <a:pt x="2877" y="2393"/>
                    </a:cubicBezTo>
                    <a:cubicBezTo>
                      <a:pt x="3307" y="1640"/>
                      <a:pt x="3711" y="833"/>
                      <a:pt x="4114" y="0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" name="Google Shape;768;p10"/>
              <p:cNvSpPr/>
              <p:nvPr/>
            </p:nvSpPr>
            <p:spPr>
              <a:xfrm rot="5400000">
                <a:off x="217724" y="2649687"/>
                <a:ext cx="174076" cy="209087"/>
              </a:xfrm>
              <a:custGeom>
                <a:avLst/>
                <a:gdLst/>
                <a:ahLst/>
                <a:cxnLst/>
                <a:rect l="l" t="t" r="r" b="b"/>
                <a:pathLst>
                  <a:path w="4276" h="5136" fill="none" extrusionOk="0">
                    <a:moveTo>
                      <a:pt x="1" y="1"/>
                    </a:moveTo>
                    <a:cubicBezTo>
                      <a:pt x="28" y="1130"/>
                      <a:pt x="700" y="2125"/>
                      <a:pt x="1372" y="3012"/>
                    </a:cubicBezTo>
                    <a:cubicBezTo>
                      <a:pt x="2125" y="4034"/>
                      <a:pt x="3012" y="5109"/>
                      <a:pt x="4276" y="5136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9" name="Google Shape;769;p10"/>
            <p:cNvGrpSpPr/>
            <p:nvPr/>
          </p:nvGrpSpPr>
          <p:grpSpPr>
            <a:xfrm>
              <a:off x="1485926" y="4570121"/>
              <a:ext cx="791882" cy="323803"/>
              <a:chOff x="2399389" y="4294619"/>
              <a:chExt cx="1055843" cy="431738"/>
            </a:xfrm>
          </p:grpSpPr>
          <p:sp>
            <p:nvSpPr>
              <p:cNvPr id="770" name="Google Shape;770;p10"/>
              <p:cNvSpPr/>
              <p:nvPr/>
            </p:nvSpPr>
            <p:spPr>
              <a:xfrm rot="5400000">
                <a:off x="2758314" y="4029438"/>
                <a:ext cx="337994" cy="1055843"/>
              </a:xfrm>
              <a:custGeom>
                <a:avLst/>
                <a:gdLst/>
                <a:ahLst/>
                <a:cxnLst/>
                <a:rect l="l" t="t" r="r" b="b"/>
                <a:pathLst>
                  <a:path w="6104" h="19068" extrusionOk="0">
                    <a:moveTo>
                      <a:pt x="3599" y="0"/>
                    </a:moveTo>
                    <a:cubicBezTo>
                      <a:pt x="3026" y="0"/>
                      <a:pt x="2444" y="239"/>
                      <a:pt x="1937" y="630"/>
                    </a:cubicBezTo>
                    <a:cubicBezTo>
                      <a:pt x="1695" y="845"/>
                      <a:pt x="1480" y="1087"/>
                      <a:pt x="1211" y="1382"/>
                    </a:cubicBezTo>
                    <a:cubicBezTo>
                      <a:pt x="324" y="2538"/>
                      <a:pt x="1" y="4098"/>
                      <a:pt x="324" y="5496"/>
                    </a:cubicBezTo>
                    <a:cubicBezTo>
                      <a:pt x="619" y="6759"/>
                      <a:pt x="1372" y="7834"/>
                      <a:pt x="2017" y="8937"/>
                    </a:cubicBezTo>
                    <a:cubicBezTo>
                      <a:pt x="2931" y="10523"/>
                      <a:pt x="3523" y="12405"/>
                      <a:pt x="2555" y="14072"/>
                    </a:cubicBezTo>
                    <a:cubicBezTo>
                      <a:pt x="2179" y="14717"/>
                      <a:pt x="1668" y="15281"/>
                      <a:pt x="1264" y="15927"/>
                    </a:cubicBezTo>
                    <a:cubicBezTo>
                      <a:pt x="915" y="16518"/>
                      <a:pt x="646" y="17190"/>
                      <a:pt x="834" y="17862"/>
                    </a:cubicBezTo>
                    <a:cubicBezTo>
                      <a:pt x="915" y="18077"/>
                      <a:pt x="996" y="18239"/>
                      <a:pt x="1130" y="18400"/>
                    </a:cubicBezTo>
                    <a:cubicBezTo>
                      <a:pt x="1264" y="18561"/>
                      <a:pt x="1399" y="18696"/>
                      <a:pt x="1587" y="18776"/>
                    </a:cubicBezTo>
                    <a:cubicBezTo>
                      <a:pt x="1829" y="18830"/>
                      <a:pt x="2125" y="18911"/>
                      <a:pt x="2367" y="19045"/>
                    </a:cubicBezTo>
                    <a:cubicBezTo>
                      <a:pt x="2461" y="19061"/>
                      <a:pt x="2553" y="19067"/>
                      <a:pt x="2644" y="19067"/>
                    </a:cubicBezTo>
                    <a:cubicBezTo>
                      <a:pt x="2863" y="19067"/>
                      <a:pt x="3072" y="19029"/>
                      <a:pt x="3281" y="18991"/>
                    </a:cubicBezTo>
                    <a:cubicBezTo>
                      <a:pt x="5109" y="18481"/>
                      <a:pt x="6104" y="16249"/>
                      <a:pt x="6077" y="14529"/>
                    </a:cubicBezTo>
                    <a:cubicBezTo>
                      <a:pt x="6077" y="11894"/>
                      <a:pt x="4034" y="9448"/>
                      <a:pt x="4571" y="6840"/>
                    </a:cubicBezTo>
                    <a:cubicBezTo>
                      <a:pt x="4813" y="5711"/>
                      <a:pt x="5485" y="4743"/>
                      <a:pt x="5727" y="3614"/>
                    </a:cubicBezTo>
                    <a:cubicBezTo>
                      <a:pt x="5969" y="2727"/>
                      <a:pt x="5889" y="1678"/>
                      <a:pt x="5297" y="925"/>
                    </a:cubicBezTo>
                    <a:cubicBezTo>
                      <a:pt x="4811" y="273"/>
                      <a:pt x="4211" y="0"/>
                      <a:pt x="35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" name="Google Shape;771;p10"/>
              <p:cNvSpPr/>
              <p:nvPr/>
            </p:nvSpPr>
            <p:spPr>
              <a:xfrm rot="5400000">
                <a:off x="2785502" y="3943668"/>
                <a:ext cx="293308" cy="995210"/>
              </a:xfrm>
              <a:custGeom>
                <a:avLst/>
                <a:gdLst/>
                <a:ahLst/>
                <a:cxnLst/>
                <a:rect l="l" t="t" r="r" b="b"/>
                <a:pathLst>
                  <a:path w="5297" h="17973" extrusionOk="0">
                    <a:moveTo>
                      <a:pt x="3036" y="0"/>
                    </a:moveTo>
                    <a:cubicBezTo>
                      <a:pt x="2375" y="0"/>
                      <a:pt x="1677" y="421"/>
                      <a:pt x="1210" y="949"/>
                    </a:cubicBezTo>
                    <a:cubicBezTo>
                      <a:pt x="457" y="1836"/>
                      <a:pt x="0" y="3046"/>
                      <a:pt x="81" y="4202"/>
                    </a:cubicBezTo>
                    <a:cubicBezTo>
                      <a:pt x="135" y="5788"/>
                      <a:pt x="1022" y="7213"/>
                      <a:pt x="1801" y="8611"/>
                    </a:cubicBezTo>
                    <a:cubicBezTo>
                      <a:pt x="2554" y="10036"/>
                      <a:pt x="3280" y="11595"/>
                      <a:pt x="2904" y="13155"/>
                    </a:cubicBezTo>
                    <a:cubicBezTo>
                      <a:pt x="2662" y="14122"/>
                      <a:pt x="2043" y="14956"/>
                      <a:pt x="1801" y="15897"/>
                    </a:cubicBezTo>
                    <a:cubicBezTo>
                      <a:pt x="1667" y="16354"/>
                      <a:pt x="1613" y="16838"/>
                      <a:pt x="1801" y="17241"/>
                    </a:cubicBezTo>
                    <a:cubicBezTo>
                      <a:pt x="1951" y="17664"/>
                      <a:pt x="2331" y="17973"/>
                      <a:pt x="2729" y="17973"/>
                    </a:cubicBezTo>
                    <a:cubicBezTo>
                      <a:pt x="2760" y="17973"/>
                      <a:pt x="2792" y="17971"/>
                      <a:pt x="2823" y="17967"/>
                    </a:cubicBezTo>
                    <a:lnTo>
                      <a:pt x="2877" y="17913"/>
                    </a:lnTo>
                    <a:cubicBezTo>
                      <a:pt x="2742" y="17752"/>
                      <a:pt x="2635" y="17590"/>
                      <a:pt x="2554" y="17375"/>
                    </a:cubicBezTo>
                    <a:cubicBezTo>
                      <a:pt x="2366" y="16703"/>
                      <a:pt x="2635" y="16004"/>
                      <a:pt x="3011" y="15440"/>
                    </a:cubicBezTo>
                    <a:cubicBezTo>
                      <a:pt x="3388" y="14794"/>
                      <a:pt x="3898" y="14230"/>
                      <a:pt x="4275" y="13585"/>
                    </a:cubicBezTo>
                    <a:cubicBezTo>
                      <a:pt x="5296" y="11864"/>
                      <a:pt x="4651" y="10036"/>
                      <a:pt x="3737" y="8450"/>
                    </a:cubicBezTo>
                    <a:cubicBezTo>
                      <a:pt x="3092" y="7348"/>
                      <a:pt x="2366" y="6272"/>
                      <a:pt x="2097" y="4982"/>
                    </a:cubicBezTo>
                    <a:cubicBezTo>
                      <a:pt x="1748" y="3584"/>
                      <a:pt x="2097" y="1998"/>
                      <a:pt x="2957" y="842"/>
                    </a:cubicBezTo>
                    <a:cubicBezTo>
                      <a:pt x="3173" y="573"/>
                      <a:pt x="3388" y="358"/>
                      <a:pt x="3656" y="143"/>
                    </a:cubicBezTo>
                    <a:cubicBezTo>
                      <a:pt x="3459" y="44"/>
                      <a:pt x="3250" y="0"/>
                      <a:pt x="30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2" name="Google Shape;772;p10"/>
              <p:cNvSpPr/>
              <p:nvPr/>
            </p:nvSpPr>
            <p:spPr>
              <a:xfrm rot="5400000">
                <a:off x="3208216" y="4409957"/>
                <a:ext cx="95296" cy="245688"/>
              </a:xfrm>
              <a:custGeom>
                <a:avLst/>
                <a:gdLst/>
                <a:ahLst/>
                <a:cxnLst/>
                <a:rect l="l" t="t" r="r" b="b"/>
                <a:pathLst>
                  <a:path w="1721" h="4437" fill="none" extrusionOk="0">
                    <a:moveTo>
                      <a:pt x="1721" y="0"/>
                    </a:moveTo>
                    <a:cubicBezTo>
                      <a:pt x="431" y="995"/>
                      <a:pt x="0" y="2984"/>
                      <a:pt x="780" y="4436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3" name="Google Shape;773;p10"/>
              <p:cNvSpPr/>
              <p:nvPr/>
            </p:nvSpPr>
            <p:spPr>
              <a:xfrm rot="5400000">
                <a:off x="2560643" y="4500767"/>
                <a:ext cx="99837" cy="208477"/>
              </a:xfrm>
              <a:custGeom>
                <a:avLst/>
                <a:gdLst/>
                <a:ahLst/>
                <a:cxnLst/>
                <a:rect l="l" t="t" r="r" b="b"/>
                <a:pathLst>
                  <a:path w="1803" h="3765" fill="none" extrusionOk="0">
                    <a:moveTo>
                      <a:pt x="1587" y="1"/>
                    </a:moveTo>
                    <a:cubicBezTo>
                      <a:pt x="1802" y="1425"/>
                      <a:pt x="1184" y="2931"/>
                      <a:pt x="1" y="3764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74" name="Google Shape;774;p10"/>
            <p:cNvGrpSpPr/>
            <p:nvPr/>
          </p:nvGrpSpPr>
          <p:grpSpPr>
            <a:xfrm>
              <a:off x="5122700" y="249545"/>
              <a:ext cx="791758" cy="323803"/>
              <a:chOff x="5701558" y="427183"/>
              <a:chExt cx="1055677" cy="431737"/>
            </a:xfrm>
          </p:grpSpPr>
          <p:sp>
            <p:nvSpPr>
              <p:cNvPr id="775" name="Google Shape;775;p10"/>
              <p:cNvSpPr/>
              <p:nvPr/>
            </p:nvSpPr>
            <p:spPr>
              <a:xfrm rot="5400000">
                <a:off x="6077427" y="214219"/>
                <a:ext cx="294803" cy="994601"/>
              </a:xfrm>
              <a:custGeom>
                <a:avLst/>
                <a:gdLst/>
                <a:ahLst/>
                <a:cxnLst/>
                <a:rect l="l" t="t" r="r" b="b"/>
                <a:pathLst>
                  <a:path w="5324" h="17962" extrusionOk="0">
                    <a:moveTo>
                      <a:pt x="2547" y="1"/>
                    </a:moveTo>
                    <a:cubicBezTo>
                      <a:pt x="2514" y="1"/>
                      <a:pt x="2481" y="3"/>
                      <a:pt x="2447" y="7"/>
                    </a:cubicBezTo>
                    <a:lnTo>
                      <a:pt x="2421" y="34"/>
                    </a:lnTo>
                    <a:cubicBezTo>
                      <a:pt x="2555" y="222"/>
                      <a:pt x="2662" y="383"/>
                      <a:pt x="2716" y="571"/>
                    </a:cubicBezTo>
                    <a:cubicBezTo>
                      <a:pt x="2931" y="1243"/>
                      <a:pt x="2662" y="1969"/>
                      <a:pt x="2286" y="2534"/>
                    </a:cubicBezTo>
                    <a:cubicBezTo>
                      <a:pt x="1883" y="3179"/>
                      <a:pt x="1372" y="3744"/>
                      <a:pt x="1023" y="4389"/>
                    </a:cubicBezTo>
                    <a:cubicBezTo>
                      <a:pt x="1" y="6109"/>
                      <a:pt x="646" y="7938"/>
                      <a:pt x="1560" y="9524"/>
                    </a:cubicBezTo>
                    <a:cubicBezTo>
                      <a:pt x="2179" y="10626"/>
                      <a:pt x="2931" y="11701"/>
                      <a:pt x="3227" y="12965"/>
                    </a:cubicBezTo>
                    <a:cubicBezTo>
                      <a:pt x="3577" y="14363"/>
                      <a:pt x="3227" y="15949"/>
                      <a:pt x="2367" y="17078"/>
                    </a:cubicBezTo>
                    <a:cubicBezTo>
                      <a:pt x="2152" y="17347"/>
                      <a:pt x="1910" y="17589"/>
                      <a:pt x="1641" y="17804"/>
                    </a:cubicBezTo>
                    <a:cubicBezTo>
                      <a:pt x="1846" y="17913"/>
                      <a:pt x="2067" y="17962"/>
                      <a:pt x="2293" y="17962"/>
                    </a:cubicBezTo>
                    <a:cubicBezTo>
                      <a:pt x="2953" y="17962"/>
                      <a:pt x="3653" y="17545"/>
                      <a:pt x="4114" y="17024"/>
                    </a:cubicBezTo>
                    <a:cubicBezTo>
                      <a:pt x="4867" y="16137"/>
                      <a:pt x="5324" y="14927"/>
                      <a:pt x="5243" y="13771"/>
                    </a:cubicBezTo>
                    <a:cubicBezTo>
                      <a:pt x="5190" y="12185"/>
                      <a:pt x="4276" y="10733"/>
                      <a:pt x="3496" y="9362"/>
                    </a:cubicBezTo>
                    <a:cubicBezTo>
                      <a:pt x="2716" y="7938"/>
                      <a:pt x="2017" y="6351"/>
                      <a:pt x="2394" y="4819"/>
                    </a:cubicBezTo>
                    <a:cubicBezTo>
                      <a:pt x="2636" y="3851"/>
                      <a:pt x="3227" y="3018"/>
                      <a:pt x="3496" y="2077"/>
                    </a:cubicBezTo>
                    <a:cubicBezTo>
                      <a:pt x="3630" y="1620"/>
                      <a:pt x="3657" y="1109"/>
                      <a:pt x="3496" y="706"/>
                    </a:cubicBezTo>
                    <a:cubicBezTo>
                      <a:pt x="3346" y="307"/>
                      <a:pt x="2966" y="1"/>
                      <a:pt x="25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6" name="Google Shape;776;p10"/>
              <p:cNvSpPr/>
              <p:nvPr/>
            </p:nvSpPr>
            <p:spPr>
              <a:xfrm rot="5400000">
                <a:off x="6061147" y="67594"/>
                <a:ext cx="336499" cy="1055677"/>
              </a:xfrm>
              <a:custGeom>
                <a:avLst/>
                <a:gdLst/>
                <a:ahLst/>
                <a:cxnLst/>
                <a:rect l="l" t="t" r="r" b="b"/>
                <a:pathLst>
                  <a:path w="6077" h="19065" extrusionOk="0">
                    <a:moveTo>
                      <a:pt x="3310" y="1"/>
                    </a:moveTo>
                    <a:cubicBezTo>
                      <a:pt x="3136" y="1"/>
                      <a:pt x="2957" y="29"/>
                      <a:pt x="2770" y="76"/>
                    </a:cubicBezTo>
                    <a:cubicBezTo>
                      <a:pt x="995" y="587"/>
                      <a:pt x="1" y="2792"/>
                      <a:pt x="1" y="4539"/>
                    </a:cubicBezTo>
                    <a:cubicBezTo>
                      <a:pt x="1" y="7174"/>
                      <a:pt x="2044" y="9620"/>
                      <a:pt x="1506" y="12201"/>
                    </a:cubicBezTo>
                    <a:cubicBezTo>
                      <a:pt x="1264" y="13357"/>
                      <a:pt x="592" y="14325"/>
                      <a:pt x="323" y="15427"/>
                    </a:cubicBezTo>
                    <a:cubicBezTo>
                      <a:pt x="81" y="16341"/>
                      <a:pt x="189" y="17389"/>
                      <a:pt x="753" y="18115"/>
                    </a:cubicBezTo>
                    <a:cubicBezTo>
                      <a:pt x="1242" y="18786"/>
                      <a:pt x="1854" y="19064"/>
                      <a:pt x="2473" y="19064"/>
                    </a:cubicBezTo>
                    <a:cubicBezTo>
                      <a:pt x="3045" y="19064"/>
                      <a:pt x="3623" y="18826"/>
                      <a:pt x="4114" y="18438"/>
                    </a:cubicBezTo>
                    <a:cubicBezTo>
                      <a:pt x="4356" y="18223"/>
                      <a:pt x="4598" y="17981"/>
                      <a:pt x="4867" y="17712"/>
                    </a:cubicBezTo>
                    <a:cubicBezTo>
                      <a:pt x="5727" y="16556"/>
                      <a:pt x="6076" y="14997"/>
                      <a:pt x="5727" y="13599"/>
                    </a:cubicBezTo>
                    <a:cubicBezTo>
                      <a:pt x="5431" y="12335"/>
                      <a:pt x="4678" y="11260"/>
                      <a:pt x="4060" y="10158"/>
                    </a:cubicBezTo>
                    <a:cubicBezTo>
                      <a:pt x="3146" y="8572"/>
                      <a:pt x="2528" y="6690"/>
                      <a:pt x="3522" y="5023"/>
                    </a:cubicBezTo>
                    <a:cubicBezTo>
                      <a:pt x="3872" y="4378"/>
                      <a:pt x="4383" y="3813"/>
                      <a:pt x="4786" y="3168"/>
                    </a:cubicBezTo>
                    <a:cubicBezTo>
                      <a:pt x="5162" y="2576"/>
                      <a:pt x="5431" y="1877"/>
                      <a:pt x="5216" y="1205"/>
                    </a:cubicBezTo>
                    <a:cubicBezTo>
                      <a:pt x="5162" y="1017"/>
                      <a:pt x="5055" y="856"/>
                      <a:pt x="4920" y="668"/>
                    </a:cubicBezTo>
                    <a:cubicBezTo>
                      <a:pt x="4786" y="533"/>
                      <a:pt x="4625" y="426"/>
                      <a:pt x="4463" y="318"/>
                    </a:cubicBezTo>
                    <a:cubicBezTo>
                      <a:pt x="4195" y="238"/>
                      <a:pt x="3926" y="184"/>
                      <a:pt x="3684" y="49"/>
                    </a:cubicBezTo>
                    <a:cubicBezTo>
                      <a:pt x="3560" y="16"/>
                      <a:pt x="3436" y="1"/>
                      <a:pt x="33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7" name="Google Shape;777;p10"/>
              <p:cNvSpPr/>
              <p:nvPr/>
            </p:nvSpPr>
            <p:spPr>
              <a:xfrm rot="5400000">
                <a:off x="5888089" y="479314"/>
                <a:ext cx="95351" cy="297738"/>
              </a:xfrm>
              <a:custGeom>
                <a:avLst/>
                <a:gdLst/>
                <a:ahLst/>
                <a:cxnLst/>
                <a:rect l="l" t="t" r="r" b="b"/>
                <a:pathLst>
                  <a:path w="1722" h="5377" fill="none" extrusionOk="0">
                    <a:moveTo>
                      <a:pt x="753" y="0"/>
                    </a:moveTo>
                    <a:cubicBezTo>
                      <a:pt x="1721" y="1667"/>
                      <a:pt x="1426" y="4033"/>
                      <a:pt x="1" y="5377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8" name="Google Shape;778;p10"/>
              <p:cNvSpPr/>
              <p:nvPr/>
            </p:nvSpPr>
            <p:spPr>
              <a:xfrm rot="5400000">
                <a:off x="6520795" y="442078"/>
                <a:ext cx="93801" cy="206982"/>
              </a:xfrm>
              <a:custGeom>
                <a:avLst/>
                <a:gdLst/>
                <a:ahLst/>
                <a:cxnLst/>
                <a:rect l="l" t="t" r="r" b="b"/>
                <a:pathLst>
                  <a:path w="1694" h="3738" fill="none" extrusionOk="0">
                    <a:moveTo>
                      <a:pt x="188" y="3738"/>
                    </a:moveTo>
                    <a:cubicBezTo>
                      <a:pt x="0" y="2313"/>
                      <a:pt x="565" y="888"/>
                      <a:pt x="1694" y="1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79" name="Google Shape;779;p10"/>
            <p:cNvGrpSpPr/>
            <p:nvPr/>
          </p:nvGrpSpPr>
          <p:grpSpPr>
            <a:xfrm>
              <a:off x="4152980" y="146512"/>
              <a:ext cx="834484" cy="529868"/>
              <a:chOff x="4472884" y="290249"/>
              <a:chExt cx="1112646" cy="706490"/>
            </a:xfrm>
          </p:grpSpPr>
          <p:sp>
            <p:nvSpPr>
              <p:cNvPr id="780" name="Google Shape;780;p10"/>
              <p:cNvSpPr/>
              <p:nvPr/>
            </p:nvSpPr>
            <p:spPr>
              <a:xfrm rot="5400000">
                <a:off x="5298230" y="709439"/>
                <a:ext cx="194413" cy="380188"/>
              </a:xfrm>
              <a:custGeom>
                <a:avLst/>
                <a:gdLst/>
                <a:ahLst/>
                <a:cxnLst/>
                <a:rect l="l" t="t" r="r" b="b"/>
                <a:pathLst>
                  <a:path w="3511" h="6866" extrusionOk="0">
                    <a:moveTo>
                      <a:pt x="1667" y="0"/>
                    </a:moveTo>
                    <a:cubicBezTo>
                      <a:pt x="1272" y="0"/>
                      <a:pt x="861" y="168"/>
                      <a:pt x="592" y="452"/>
                    </a:cubicBezTo>
                    <a:cubicBezTo>
                      <a:pt x="108" y="963"/>
                      <a:pt x="0" y="1743"/>
                      <a:pt x="27" y="2442"/>
                    </a:cubicBezTo>
                    <a:cubicBezTo>
                      <a:pt x="108" y="3786"/>
                      <a:pt x="565" y="5049"/>
                      <a:pt x="1425" y="6098"/>
                    </a:cubicBezTo>
                    <a:cubicBezTo>
                      <a:pt x="1686" y="6451"/>
                      <a:pt x="2395" y="6866"/>
                      <a:pt x="2889" y="6866"/>
                    </a:cubicBezTo>
                    <a:cubicBezTo>
                      <a:pt x="3260" y="6866"/>
                      <a:pt x="3511" y="6632"/>
                      <a:pt x="3361" y="5963"/>
                    </a:cubicBezTo>
                    <a:cubicBezTo>
                      <a:pt x="3334" y="5695"/>
                      <a:pt x="3200" y="5453"/>
                      <a:pt x="3119" y="5238"/>
                    </a:cubicBezTo>
                    <a:cubicBezTo>
                      <a:pt x="2689" y="4297"/>
                      <a:pt x="2527" y="3248"/>
                      <a:pt x="2662" y="2227"/>
                    </a:cubicBezTo>
                    <a:cubicBezTo>
                      <a:pt x="2716" y="1608"/>
                      <a:pt x="2904" y="855"/>
                      <a:pt x="2501" y="345"/>
                    </a:cubicBezTo>
                    <a:cubicBezTo>
                      <a:pt x="2286" y="106"/>
                      <a:pt x="1982" y="0"/>
                      <a:pt x="166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1" name="Google Shape;781;p10"/>
              <p:cNvSpPr/>
              <p:nvPr/>
            </p:nvSpPr>
            <p:spPr>
              <a:xfrm rot="5400000">
                <a:off x="4564138" y="708083"/>
                <a:ext cx="197403" cy="379911"/>
              </a:xfrm>
              <a:custGeom>
                <a:avLst/>
                <a:gdLst/>
                <a:ahLst/>
                <a:cxnLst/>
                <a:rect l="l" t="t" r="r" b="b"/>
                <a:pathLst>
                  <a:path w="3565" h="6861" extrusionOk="0">
                    <a:moveTo>
                      <a:pt x="2943" y="1"/>
                    </a:moveTo>
                    <a:cubicBezTo>
                      <a:pt x="2449" y="1"/>
                      <a:pt x="1740" y="416"/>
                      <a:pt x="1479" y="769"/>
                    </a:cubicBezTo>
                    <a:cubicBezTo>
                      <a:pt x="619" y="1817"/>
                      <a:pt x="162" y="3108"/>
                      <a:pt x="28" y="4425"/>
                    </a:cubicBezTo>
                    <a:cubicBezTo>
                      <a:pt x="1" y="5124"/>
                      <a:pt x="135" y="5904"/>
                      <a:pt x="592" y="6414"/>
                    </a:cubicBezTo>
                    <a:cubicBezTo>
                      <a:pt x="852" y="6703"/>
                      <a:pt x="1252" y="6860"/>
                      <a:pt x="1633" y="6860"/>
                    </a:cubicBezTo>
                    <a:cubicBezTo>
                      <a:pt x="1961" y="6860"/>
                      <a:pt x="2275" y="6744"/>
                      <a:pt x="2474" y="6495"/>
                    </a:cubicBezTo>
                    <a:cubicBezTo>
                      <a:pt x="2904" y="6011"/>
                      <a:pt x="2716" y="5258"/>
                      <a:pt x="2635" y="4613"/>
                    </a:cubicBezTo>
                    <a:cubicBezTo>
                      <a:pt x="2555" y="3618"/>
                      <a:pt x="2689" y="2570"/>
                      <a:pt x="3119" y="1629"/>
                    </a:cubicBezTo>
                    <a:cubicBezTo>
                      <a:pt x="3254" y="1387"/>
                      <a:pt x="3361" y="1172"/>
                      <a:pt x="3415" y="903"/>
                    </a:cubicBezTo>
                    <a:cubicBezTo>
                      <a:pt x="3565" y="235"/>
                      <a:pt x="3314" y="1"/>
                      <a:pt x="294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2" name="Google Shape;782;p10"/>
              <p:cNvSpPr/>
              <p:nvPr/>
            </p:nvSpPr>
            <p:spPr>
              <a:xfrm rot="5400000">
                <a:off x="4966355" y="373253"/>
                <a:ext cx="684792" cy="518785"/>
              </a:xfrm>
              <a:custGeom>
                <a:avLst/>
                <a:gdLst/>
                <a:ahLst/>
                <a:cxnLst/>
                <a:rect l="l" t="t" r="r" b="b"/>
                <a:pathLst>
                  <a:path w="12367" h="9369" extrusionOk="0">
                    <a:moveTo>
                      <a:pt x="3655" y="0"/>
                    </a:moveTo>
                    <a:cubicBezTo>
                      <a:pt x="3602" y="0"/>
                      <a:pt x="3548" y="1"/>
                      <a:pt x="3495" y="4"/>
                    </a:cubicBezTo>
                    <a:cubicBezTo>
                      <a:pt x="2501" y="84"/>
                      <a:pt x="1506" y="568"/>
                      <a:pt x="887" y="1375"/>
                    </a:cubicBezTo>
                    <a:cubicBezTo>
                      <a:pt x="269" y="2181"/>
                      <a:pt x="0" y="3257"/>
                      <a:pt x="215" y="4278"/>
                    </a:cubicBezTo>
                    <a:cubicBezTo>
                      <a:pt x="404" y="5246"/>
                      <a:pt x="1129" y="6187"/>
                      <a:pt x="2097" y="6322"/>
                    </a:cubicBezTo>
                    <a:cubicBezTo>
                      <a:pt x="2193" y="6336"/>
                      <a:pt x="2289" y="6342"/>
                      <a:pt x="2385" y="6342"/>
                    </a:cubicBezTo>
                    <a:cubicBezTo>
                      <a:pt x="3244" y="6342"/>
                      <a:pt x="4118" y="5839"/>
                      <a:pt x="4994" y="5839"/>
                    </a:cubicBezTo>
                    <a:cubicBezTo>
                      <a:pt x="5149" y="5839"/>
                      <a:pt x="5303" y="5855"/>
                      <a:pt x="5458" y="5891"/>
                    </a:cubicBezTo>
                    <a:cubicBezTo>
                      <a:pt x="6479" y="6160"/>
                      <a:pt x="7017" y="7289"/>
                      <a:pt x="7770" y="8096"/>
                    </a:cubicBezTo>
                    <a:cubicBezTo>
                      <a:pt x="8540" y="8916"/>
                      <a:pt x="9655" y="9369"/>
                      <a:pt x="10796" y="9369"/>
                    </a:cubicBezTo>
                    <a:cubicBezTo>
                      <a:pt x="10890" y="9369"/>
                      <a:pt x="10983" y="9365"/>
                      <a:pt x="11077" y="9359"/>
                    </a:cubicBezTo>
                    <a:cubicBezTo>
                      <a:pt x="11775" y="9279"/>
                      <a:pt x="12367" y="8768"/>
                      <a:pt x="11775" y="8177"/>
                    </a:cubicBezTo>
                    <a:cubicBezTo>
                      <a:pt x="11534" y="7961"/>
                      <a:pt x="11023" y="7908"/>
                      <a:pt x="10727" y="7746"/>
                    </a:cubicBezTo>
                    <a:cubicBezTo>
                      <a:pt x="10351" y="7478"/>
                      <a:pt x="10028" y="7128"/>
                      <a:pt x="9759" y="6752"/>
                    </a:cubicBezTo>
                    <a:cubicBezTo>
                      <a:pt x="9248" y="6026"/>
                      <a:pt x="8980" y="5192"/>
                      <a:pt x="8657" y="4386"/>
                    </a:cubicBezTo>
                    <a:cubicBezTo>
                      <a:pt x="8173" y="3257"/>
                      <a:pt x="7608" y="2181"/>
                      <a:pt x="6721" y="1348"/>
                    </a:cubicBezTo>
                    <a:cubicBezTo>
                      <a:pt x="5899" y="551"/>
                      <a:pt x="4806" y="0"/>
                      <a:pt x="365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3" name="Google Shape;783;p10"/>
              <p:cNvSpPr/>
              <p:nvPr/>
            </p:nvSpPr>
            <p:spPr>
              <a:xfrm rot="5400000">
                <a:off x="4407764" y="374083"/>
                <a:ext cx="683297" cy="518619"/>
              </a:xfrm>
              <a:custGeom>
                <a:avLst/>
                <a:gdLst/>
                <a:ahLst/>
                <a:cxnLst/>
                <a:rect l="l" t="t" r="r" b="b"/>
                <a:pathLst>
                  <a:path w="12340" h="9366" extrusionOk="0">
                    <a:moveTo>
                      <a:pt x="10774" y="0"/>
                    </a:moveTo>
                    <a:cubicBezTo>
                      <a:pt x="9648" y="0"/>
                      <a:pt x="8490" y="453"/>
                      <a:pt x="7770" y="1273"/>
                    </a:cubicBezTo>
                    <a:cubicBezTo>
                      <a:pt x="7044" y="2079"/>
                      <a:pt x="6506" y="3208"/>
                      <a:pt x="5458" y="3477"/>
                    </a:cubicBezTo>
                    <a:cubicBezTo>
                      <a:pt x="5302" y="3519"/>
                      <a:pt x="5146" y="3537"/>
                      <a:pt x="4990" y="3537"/>
                    </a:cubicBezTo>
                    <a:cubicBezTo>
                      <a:pt x="4147" y="3537"/>
                      <a:pt x="3300" y="3021"/>
                      <a:pt x="2424" y="3021"/>
                    </a:cubicBezTo>
                    <a:cubicBezTo>
                      <a:pt x="2316" y="3021"/>
                      <a:pt x="2207" y="3029"/>
                      <a:pt x="2097" y="3047"/>
                    </a:cubicBezTo>
                    <a:cubicBezTo>
                      <a:pt x="1129" y="3181"/>
                      <a:pt x="430" y="4122"/>
                      <a:pt x="215" y="5090"/>
                    </a:cubicBezTo>
                    <a:cubicBezTo>
                      <a:pt x="0" y="6112"/>
                      <a:pt x="242" y="7187"/>
                      <a:pt x="887" y="7994"/>
                    </a:cubicBezTo>
                    <a:cubicBezTo>
                      <a:pt x="1506" y="8800"/>
                      <a:pt x="2500" y="9338"/>
                      <a:pt x="3522" y="9365"/>
                    </a:cubicBezTo>
                    <a:cubicBezTo>
                      <a:pt x="3551" y="9365"/>
                      <a:pt x="3580" y="9366"/>
                      <a:pt x="3609" y="9366"/>
                    </a:cubicBezTo>
                    <a:cubicBezTo>
                      <a:pt x="4786" y="9366"/>
                      <a:pt x="5882" y="8834"/>
                      <a:pt x="6748" y="8021"/>
                    </a:cubicBezTo>
                    <a:cubicBezTo>
                      <a:pt x="7608" y="7187"/>
                      <a:pt x="8173" y="6112"/>
                      <a:pt x="8657" y="4983"/>
                    </a:cubicBezTo>
                    <a:cubicBezTo>
                      <a:pt x="8979" y="4176"/>
                      <a:pt x="9248" y="3316"/>
                      <a:pt x="9759" y="2617"/>
                    </a:cubicBezTo>
                    <a:cubicBezTo>
                      <a:pt x="10001" y="2214"/>
                      <a:pt x="10324" y="1864"/>
                      <a:pt x="10727" y="1622"/>
                    </a:cubicBezTo>
                    <a:cubicBezTo>
                      <a:pt x="10996" y="1461"/>
                      <a:pt x="11533" y="1407"/>
                      <a:pt x="11748" y="1192"/>
                    </a:cubicBezTo>
                    <a:cubicBezTo>
                      <a:pt x="12340" y="627"/>
                      <a:pt x="11748" y="90"/>
                      <a:pt x="11050" y="9"/>
                    </a:cubicBezTo>
                    <a:cubicBezTo>
                      <a:pt x="10958" y="3"/>
                      <a:pt x="10866" y="0"/>
                      <a:pt x="1077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4" name="Google Shape;784;p10"/>
              <p:cNvSpPr/>
              <p:nvPr/>
            </p:nvSpPr>
            <p:spPr>
              <a:xfrm rot="5400000">
                <a:off x="5317085" y="457694"/>
                <a:ext cx="241203" cy="108752"/>
              </a:xfrm>
              <a:custGeom>
                <a:avLst/>
                <a:gdLst/>
                <a:ahLst/>
                <a:cxnLst/>
                <a:rect l="l" t="t" r="r" b="b"/>
                <a:pathLst>
                  <a:path w="4356" h="1964" fill="none" extrusionOk="0">
                    <a:moveTo>
                      <a:pt x="0" y="807"/>
                    </a:moveTo>
                    <a:cubicBezTo>
                      <a:pt x="1452" y="1"/>
                      <a:pt x="3522" y="539"/>
                      <a:pt x="4356" y="1963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5" name="Google Shape;785;p10"/>
              <p:cNvSpPr/>
              <p:nvPr/>
            </p:nvSpPr>
            <p:spPr>
              <a:xfrm rot="5400000">
                <a:off x="4502040" y="458442"/>
                <a:ext cx="285888" cy="89371"/>
              </a:xfrm>
              <a:custGeom>
                <a:avLst/>
                <a:gdLst/>
                <a:ahLst/>
                <a:cxnLst/>
                <a:rect l="l" t="t" r="r" b="b"/>
                <a:pathLst>
                  <a:path w="5163" h="1614" fill="none" extrusionOk="0">
                    <a:moveTo>
                      <a:pt x="1" y="0"/>
                    </a:moveTo>
                    <a:cubicBezTo>
                      <a:pt x="458" y="941"/>
                      <a:pt x="1506" y="1560"/>
                      <a:pt x="2555" y="1586"/>
                    </a:cubicBezTo>
                    <a:cubicBezTo>
                      <a:pt x="3576" y="1613"/>
                      <a:pt x="4625" y="1049"/>
                      <a:pt x="5163" y="135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86" name="Google Shape;786;p10"/>
            <p:cNvGrpSpPr/>
            <p:nvPr/>
          </p:nvGrpSpPr>
          <p:grpSpPr>
            <a:xfrm>
              <a:off x="3229510" y="247863"/>
              <a:ext cx="790636" cy="327167"/>
              <a:chOff x="2401216" y="422698"/>
              <a:chExt cx="1054182" cy="436222"/>
            </a:xfrm>
          </p:grpSpPr>
          <p:sp>
            <p:nvSpPr>
              <p:cNvPr id="787" name="Google Shape;787;p10"/>
              <p:cNvSpPr/>
              <p:nvPr/>
            </p:nvSpPr>
            <p:spPr>
              <a:xfrm rot="5400000">
                <a:off x="2785862" y="215852"/>
                <a:ext cx="291813" cy="994324"/>
              </a:xfrm>
              <a:custGeom>
                <a:avLst/>
                <a:gdLst/>
                <a:ahLst/>
                <a:cxnLst/>
                <a:rect l="l" t="t" r="r" b="b"/>
                <a:pathLst>
                  <a:path w="5270" h="17957" extrusionOk="0">
                    <a:moveTo>
                      <a:pt x="2235" y="0"/>
                    </a:moveTo>
                    <a:cubicBezTo>
                      <a:pt x="2019" y="0"/>
                      <a:pt x="1808" y="48"/>
                      <a:pt x="1614" y="155"/>
                    </a:cubicBezTo>
                    <a:cubicBezTo>
                      <a:pt x="1883" y="370"/>
                      <a:pt x="2125" y="585"/>
                      <a:pt x="2340" y="854"/>
                    </a:cubicBezTo>
                    <a:cubicBezTo>
                      <a:pt x="3200" y="2036"/>
                      <a:pt x="3549" y="3596"/>
                      <a:pt x="3200" y="4994"/>
                    </a:cubicBezTo>
                    <a:cubicBezTo>
                      <a:pt x="2904" y="6230"/>
                      <a:pt x="2151" y="7306"/>
                      <a:pt x="1533" y="8435"/>
                    </a:cubicBezTo>
                    <a:cubicBezTo>
                      <a:pt x="619" y="9994"/>
                      <a:pt x="1" y="11876"/>
                      <a:pt x="995" y="13570"/>
                    </a:cubicBezTo>
                    <a:cubicBezTo>
                      <a:pt x="1345" y="14215"/>
                      <a:pt x="1856" y="14779"/>
                      <a:pt x="2259" y="15425"/>
                    </a:cubicBezTo>
                    <a:cubicBezTo>
                      <a:pt x="2635" y="16016"/>
                      <a:pt x="2904" y="16688"/>
                      <a:pt x="2689" y="17360"/>
                    </a:cubicBezTo>
                    <a:cubicBezTo>
                      <a:pt x="2635" y="17575"/>
                      <a:pt x="2528" y="17737"/>
                      <a:pt x="2393" y="17898"/>
                    </a:cubicBezTo>
                    <a:lnTo>
                      <a:pt x="2420" y="17952"/>
                    </a:lnTo>
                    <a:cubicBezTo>
                      <a:pt x="2450" y="17955"/>
                      <a:pt x="2479" y="17957"/>
                      <a:pt x="2508" y="17957"/>
                    </a:cubicBezTo>
                    <a:cubicBezTo>
                      <a:pt x="2932" y="17957"/>
                      <a:pt x="3318" y="17603"/>
                      <a:pt x="3469" y="17226"/>
                    </a:cubicBezTo>
                    <a:cubicBezTo>
                      <a:pt x="3630" y="16796"/>
                      <a:pt x="3603" y="16339"/>
                      <a:pt x="3469" y="15882"/>
                    </a:cubicBezTo>
                    <a:cubicBezTo>
                      <a:pt x="3200" y="14941"/>
                      <a:pt x="2608" y="14107"/>
                      <a:pt x="2367" y="13140"/>
                    </a:cubicBezTo>
                    <a:cubicBezTo>
                      <a:pt x="2017" y="11580"/>
                      <a:pt x="2689" y="10021"/>
                      <a:pt x="3469" y="8596"/>
                    </a:cubicBezTo>
                    <a:cubicBezTo>
                      <a:pt x="4222" y="7225"/>
                      <a:pt x="5136" y="5773"/>
                      <a:pt x="5189" y="4187"/>
                    </a:cubicBezTo>
                    <a:cubicBezTo>
                      <a:pt x="5270" y="3004"/>
                      <a:pt x="4813" y="1821"/>
                      <a:pt x="4033" y="934"/>
                    </a:cubicBezTo>
                    <a:cubicBezTo>
                      <a:pt x="3589" y="429"/>
                      <a:pt x="2887" y="0"/>
                      <a:pt x="22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8" name="Google Shape;788;p10"/>
              <p:cNvSpPr/>
              <p:nvPr/>
            </p:nvSpPr>
            <p:spPr>
              <a:xfrm rot="5400000">
                <a:off x="2758563" y="65352"/>
                <a:ext cx="339489" cy="1054182"/>
              </a:xfrm>
              <a:custGeom>
                <a:avLst/>
                <a:gdLst/>
                <a:ahLst/>
                <a:cxnLst/>
                <a:rect l="l" t="t" r="r" b="b"/>
                <a:pathLst>
                  <a:path w="6131" h="19038" extrusionOk="0">
                    <a:moveTo>
                      <a:pt x="2528" y="0"/>
                    </a:moveTo>
                    <a:cubicBezTo>
                      <a:pt x="1914" y="0"/>
                      <a:pt x="1304" y="267"/>
                      <a:pt x="807" y="901"/>
                    </a:cubicBezTo>
                    <a:cubicBezTo>
                      <a:pt x="270" y="1654"/>
                      <a:pt x="162" y="2703"/>
                      <a:pt x="377" y="3590"/>
                    </a:cubicBezTo>
                    <a:cubicBezTo>
                      <a:pt x="646" y="4746"/>
                      <a:pt x="1318" y="5714"/>
                      <a:pt x="1560" y="6816"/>
                    </a:cubicBezTo>
                    <a:cubicBezTo>
                      <a:pt x="2098" y="9424"/>
                      <a:pt x="82" y="11870"/>
                      <a:pt x="28" y="14478"/>
                    </a:cubicBezTo>
                    <a:cubicBezTo>
                      <a:pt x="1" y="16198"/>
                      <a:pt x="1023" y="18457"/>
                      <a:pt x="2824" y="18967"/>
                    </a:cubicBezTo>
                    <a:cubicBezTo>
                      <a:pt x="3011" y="19019"/>
                      <a:pt x="3210" y="19037"/>
                      <a:pt x="3405" y="19037"/>
                    </a:cubicBezTo>
                    <a:cubicBezTo>
                      <a:pt x="3518" y="19037"/>
                      <a:pt x="3630" y="19031"/>
                      <a:pt x="3738" y="19021"/>
                    </a:cubicBezTo>
                    <a:cubicBezTo>
                      <a:pt x="4007" y="18887"/>
                      <a:pt x="4276" y="18833"/>
                      <a:pt x="4544" y="18752"/>
                    </a:cubicBezTo>
                    <a:cubicBezTo>
                      <a:pt x="4706" y="18645"/>
                      <a:pt x="4840" y="18510"/>
                      <a:pt x="4975" y="18376"/>
                    </a:cubicBezTo>
                    <a:cubicBezTo>
                      <a:pt x="5109" y="18215"/>
                      <a:pt x="5216" y="18053"/>
                      <a:pt x="5270" y="17838"/>
                    </a:cubicBezTo>
                    <a:cubicBezTo>
                      <a:pt x="5485" y="17166"/>
                      <a:pt x="5216" y="16467"/>
                      <a:pt x="4840" y="15903"/>
                    </a:cubicBezTo>
                    <a:cubicBezTo>
                      <a:pt x="4437" y="15257"/>
                      <a:pt x="3926" y="14693"/>
                      <a:pt x="3577" y="14048"/>
                    </a:cubicBezTo>
                    <a:cubicBezTo>
                      <a:pt x="2555" y="12327"/>
                      <a:pt x="3200" y="10499"/>
                      <a:pt x="4114" y="8913"/>
                    </a:cubicBezTo>
                    <a:cubicBezTo>
                      <a:pt x="4733" y="7811"/>
                      <a:pt x="5485" y="6735"/>
                      <a:pt x="5781" y="5472"/>
                    </a:cubicBezTo>
                    <a:cubicBezTo>
                      <a:pt x="6131" y="4074"/>
                      <a:pt x="5781" y="2488"/>
                      <a:pt x="4921" y="1358"/>
                    </a:cubicBezTo>
                    <a:cubicBezTo>
                      <a:pt x="4706" y="1090"/>
                      <a:pt x="4464" y="848"/>
                      <a:pt x="4195" y="633"/>
                    </a:cubicBezTo>
                    <a:cubicBezTo>
                      <a:pt x="3698" y="240"/>
                      <a:pt x="3111" y="0"/>
                      <a:pt x="252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9" name="Google Shape;789;p10"/>
              <p:cNvSpPr/>
              <p:nvPr/>
            </p:nvSpPr>
            <p:spPr>
              <a:xfrm rot="5400000">
                <a:off x="3229064" y="493435"/>
                <a:ext cx="104266" cy="224812"/>
              </a:xfrm>
              <a:custGeom>
                <a:avLst/>
                <a:gdLst/>
                <a:ahLst/>
                <a:cxnLst/>
                <a:rect l="l" t="t" r="r" b="b"/>
                <a:pathLst>
                  <a:path w="1883" h="4060" fill="none" extrusionOk="0">
                    <a:moveTo>
                      <a:pt x="1" y="0"/>
                    </a:moveTo>
                    <a:cubicBezTo>
                      <a:pt x="1264" y="861"/>
                      <a:pt x="1883" y="2608"/>
                      <a:pt x="1399" y="4060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0" name="Google Shape;790;p10"/>
              <p:cNvSpPr/>
              <p:nvPr/>
            </p:nvSpPr>
            <p:spPr>
              <a:xfrm rot="5400000">
                <a:off x="2550289" y="423473"/>
                <a:ext cx="107201" cy="206982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3738" fill="none" extrusionOk="0">
                    <a:moveTo>
                      <a:pt x="350" y="1"/>
                    </a:moveTo>
                    <a:cubicBezTo>
                      <a:pt x="0" y="1399"/>
                      <a:pt x="672" y="3039"/>
                      <a:pt x="1936" y="3738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91" name="Google Shape;791;p10"/>
            <p:cNvGrpSpPr/>
            <p:nvPr/>
          </p:nvGrpSpPr>
          <p:grpSpPr>
            <a:xfrm>
              <a:off x="5994801" y="249545"/>
              <a:ext cx="791758" cy="323803"/>
              <a:chOff x="5701558" y="427183"/>
              <a:chExt cx="1055677" cy="431737"/>
            </a:xfrm>
          </p:grpSpPr>
          <p:sp>
            <p:nvSpPr>
              <p:cNvPr id="792" name="Google Shape;792;p10"/>
              <p:cNvSpPr/>
              <p:nvPr/>
            </p:nvSpPr>
            <p:spPr>
              <a:xfrm rot="5400000">
                <a:off x="6077427" y="214219"/>
                <a:ext cx="294803" cy="994601"/>
              </a:xfrm>
              <a:custGeom>
                <a:avLst/>
                <a:gdLst/>
                <a:ahLst/>
                <a:cxnLst/>
                <a:rect l="l" t="t" r="r" b="b"/>
                <a:pathLst>
                  <a:path w="5324" h="17962" extrusionOk="0">
                    <a:moveTo>
                      <a:pt x="2547" y="1"/>
                    </a:moveTo>
                    <a:cubicBezTo>
                      <a:pt x="2514" y="1"/>
                      <a:pt x="2481" y="3"/>
                      <a:pt x="2447" y="7"/>
                    </a:cubicBezTo>
                    <a:lnTo>
                      <a:pt x="2421" y="34"/>
                    </a:lnTo>
                    <a:cubicBezTo>
                      <a:pt x="2555" y="222"/>
                      <a:pt x="2662" y="383"/>
                      <a:pt x="2716" y="571"/>
                    </a:cubicBezTo>
                    <a:cubicBezTo>
                      <a:pt x="2931" y="1243"/>
                      <a:pt x="2662" y="1969"/>
                      <a:pt x="2286" y="2534"/>
                    </a:cubicBezTo>
                    <a:cubicBezTo>
                      <a:pt x="1883" y="3179"/>
                      <a:pt x="1372" y="3744"/>
                      <a:pt x="1023" y="4389"/>
                    </a:cubicBezTo>
                    <a:cubicBezTo>
                      <a:pt x="1" y="6109"/>
                      <a:pt x="646" y="7938"/>
                      <a:pt x="1560" y="9524"/>
                    </a:cubicBezTo>
                    <a:cubicBezTo>
                      <a:pt x="2179" y="10626"/>
                      <a:pt x="2931" y="11701"/>
                      <a:pt x="3227" y="12965"/>
                    </a:cubicBezTo>
                    <a:cubicBezTo>
                      <a:pt x="3577" y="14363"/>
                      <a:pt x="3227" y="15949"/>
                      <a:pt x="2367" y="17078"/>
                    </a:cubicBezTo>
                    <a:cubicBezTo>
                      <a:pt x="2152" y="17347"/>
                      <a:pt x="1910" y="17589"/>
                      <a:pt x="1641" y="17804"/>
                    </a:cubicBezTo>
                    <a:cubicBezTo>
                      <a:pt x="1846" y="17913"/>
                      <a:pt x="2067" y="17962"/>
                      <a:pt x="2293" y="17962"/>
                    </a:cubicBezTo>
                    <a:cubicBezTo>
                      <a:pt x="2953" y="17962"/>
                      <a:pt x="3653" y="17545"/>
                      <a:pt x="4114" y="17024"/>
                    </a:cubicBezTo>
                    <a:cubicBezTo>
                      <a:pt x="4867" y="16137"/>
                      <a:pt x="5324" y="14927"/>
                      <a:pt x="5243" y="13771"/>
                    </a:cubicBezTo>
                    <a:cubicBezTo>
                      <a:pt x="5190" y="12185"/>
                      <a:pt x="4276" y="10733"/>
                      <a:pt x="3496" y="9362"/>
                    </a:cubicBezTo>
                    <a:cubicBezTo>
                      <a:pt x="2716" y="7938"/>
                      <a:pt x="2017" y="6351"/>
                      <a:pt x="2394" y="4819"/>
                    </a:cubicBezTo>
                    <a:cubicBezTo>
                      <a:pt x="2636" y="3851"/>
                      <a:pt x="3227" y="3018"/>
                      <a:pt x="3496" y="2077"/>
                    </a:cubicBezTo>
                    <a:cubicBezTo>
                      <a:pt x="3630" y="1620"/>
                      <a:pt x="3657" y="1109"/>
                      <a:pt x="3496" y="706"/>
                    </a:cubicBezTo>
                    <a:cubicBezTo>
                      <a:pt x="3346" y="307"/>
                      <a:pt x="2966" y="1"/>
                      <a:pt x="25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3" name="Google Shape;793;p10"/>
              <p:cNvSpPr/>
              <p:nvPr/>
            </p:nvSpPr>
            <p:spPr>
              <a:xfrm rot="5400000">
                <a:off x="6061147" y="67594"/>
                <a:ext cx="336499" cy="1055677"/>
              </a:xfrm>
              <a:custGeom>
                <a:avLst/>
                <a:gdLst/>
                <a:ahLst/>
                <a:cxnLst/>
                <a:rect l="l" t="t" r="r" b="b"/>
                <a:pathLst>
                  <a:path w="6077" h="19065" extrusionOk="0">
                    <a:moveTo>
                      <a:pt x="3310" y="1"/>
                    </a:moveTo>
                    <a:cubicBezTo>
                      <a:pt x="3136" y="1"/>
                      <a:pt x="2957" y="29"/>
                      <a:pt x="2770" y="76"/>
                    </a:cubicBezTo>
                    <a:cubicBezTo>
                      <a:pt x="995" y="587"/>
                      <a:pt x="1" y="2792"/>
                      <a:pt x="1" y="4539"/>
                    </a:cubicBezTo>
                    <a:cubicBezTo>
                      <a:pt x="1" y="7174"/>
                      <a:pt x="2044" y="9620"/>
                      <a:pt x="1506" y="12201"/>
                    </a:cubicBezTo>
                    <a:cubicBezTo>
                      <a:pt x="1264" y="13357"/>
                      <a:pt x="592" y="14325"/>
                      <a:pt x="323" y="15427"/>
                    </a:cubicBezTo>
                    <a:cubicBezTo>
                      <a:pt x="81" y="16341"/>
                      <a:pt x="189" y="17389"/>
                      <a:pt x="753" y="18115"/>
                    </a:cubicBezTo>
                    <a:cubicBezTo>
                      <a:pt x="1242" y="18786"/>
                      <a:pt x="1854" y="19064"/>
                      <a:pt x="2473" y="19064"/>
                    </a:cubicBezTo>
                    <a:cubicBezTo>
                      <a:pt x="3045" y="19064"/>
                      <a:pt x="3623" y="18826"/>
                      <a:pt x="4114" y="18438"/>
                    </a:cubicBezTo>
                    <a:cubicBezTo>
                      <a:pt x="4356" y="18223"/>
                      <a:pt x="4598" y="17981"/>
                      <a:pt x="4867" y="17712"/>
                    </a:cubicBezTo>
                    <a:cubicBezTo>
                      <a:pt x="5727" y="16556"/>
                      <a:pt x="6076" y="14997"/>
                      <a:pt x="5727" y="13599"/>
                    </a:cubicBezTo>
                    <a:cubicBezTo>
                      <a:pt x="5431" y="12335"/>
                      <a:pt x="4678" y="11260"/>
                      <a:pt x="4060" y="10158"/>
                    </a:cubicBezTo>
                    <a:cubicBezTo>
                      <a:pt x="3146" y="8572"/>
                      <a:pt x="2528" y="6690"/>
                      <a:pt x="3522" y="5023"/>
                    </a:cubicBezTo>
                    <a:cubicBezTo>
                      <a:pt x="3872" y="4378"/>
                      <a:pt x="4383" y="3813"/>
                      <a:pt x="4786" y="3168"/>
                    </a:cubicBezTo>
                    <a:cubicBezTo>
                      <a:pt x="5162" y="2576"/>
                      <a:pt x="5431" y="1877"/>
                      <a:pt x="5216" y="1205"/>
                    </a:cubicBezTo>
                    <a:cubicBezTo>
                      <a:pt x="5162" y="1017"/>
                      <a:pt x="5055" y="856"/>
                      <a:pt x="4920" y="668"/>
                    </a:cubicBezTo>
                    <a:cubicBezTo>
                      <a:pt x="4786" y="533"/>
                      <a:pt x="4625" y="426"/>
                      <a:pt x="4463" y="318"/>
                    </a:cubicBezTo>
                    <a:cubicBezTo>
                      <a:pt x="4195" y="238"/>
                      <a:pt x="3926" y="184"/>
                      <a:pt x="3684" y="49"/>
                    </a:cubicBezTo>
                    <a:cubicBezTo>
                      <a:pt x="3560" y="16"/>
                      <a:pt x="3436" y="1"/>
                      <a:pt x="33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4" name="Google Shape;794;p10"/>
              <p:cNvSpPr/>
              <p:nvPr/>
            </p:nvSpPr>
            <p:spPr>
              <a:xfrm rot="5400000">
                <a:off x="5888089" y="479314"/>
                <a:ext cx="95351" cy="297738"/>
              </a:xfrm>
              <a:custGeom>
                <a:avLst/>
                <a:gdLst/>
                <a:ahLst/>
                <a:cxnLst/>
                <a:rect l="l" t="t" r="r" b="b"/>
                <a:pathLst>
                  <a:path w="1722" h="5377" fill="none" extrusionOk="0">
                    <a:moveTo>
                      <a:pt x="753" y="0"/>
                    </a:moveTo>
                    <a:cubicBezTo>
                      <a:pt x="1721" y="1667"/>
                      <a:pt x="1426" y="4033"/>
                      <a:pt x="1" y="5377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5" name="Google Shape;795;p10"/>
              <p:cNvSpPr/>
              <p:nvPr/>
            </p:nvSpPr>
            <p:spPr>
              <a:xfrm rot="5400000">
                <a:off x="6520795" y="442078"/>
                <a:ext cx="93801" cy="206982"/>
              </a:xfrm>
              <a:custGeom>
                <a:avLst/>
                <a:gdLst/>
                <a:ahLst/>
                <a:cxnLst/>
                <a:rect l="l" t="t" r="r" b="b"/>
                <a:pathLst>
                  <a:path w="1694" h="3738" fill="none" extrusionOk="0">
                    <a:moveTo>
                      <a:pt x="188" y="3738"/>
                    </a:moveTo>
                    <a:cubicBezTo>
                      <a:pt x="0" y="2313"/>
                      <a:pt x="565" y="888"/>
                      <a:pt x="1694" y="1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96" name="Google Shape;796;p10"/>
            <p:cNvGrpSpPr/>
            <p:nvPr/>
          </p:nvGrpSpPr>
          <p:grpSpPr>
            <a:xfrm>
              <a:off x="2358341" y="247863"/>
              <a:ext cx="790636" cy="327167"/>
              <a:chOff x="2401216" y="422698"/>
              <a:chExt cx="1054182" cy="436222"/>
            </a:xfrm>
          </p:grpSpPr>
          <p:sp>
            <p:nvSpPr>
              <p:cNvPr id="797" name="Google Shape;797;p10"/>
              <p:cNvSpPr/>
              <p:nvPr/>
            </p:nvSpPr>
            <p:spPr>
              <a:xfrm rot="5400000">
                <a:off x="2785862" y="215852"/>
                <a:ext cx="291813" cy="994324"/>
              </a:xfrm>
              <a:custGeom>
                <a:avLst/>
                <a:gdLst/>
                <a:ahLst/>
                <a:cxnLst/>
                <a:rect l="l" t="t" r="r" b="b"/>
                <a:pathLst>
                  <a:path w="5270" h="17957" extrusionOk="0">
                    <a:moveTo>
                      <a:pt x="2235" y="0"/>
                    </a:moveTo>
                    <a:cubicBezTo>
                      <a:pt x="2019" y="0"/>
                      <a:pt x="1808" y="48"/>
                      <a:pt x="1614" y="155"/>
                    </a:cubicBezTo>
                    <a:cubicBezTo>
                      <a:pt x="1883" y="370"/>
                      <a:pt x="2125" y="585"/>
                      <a:pt x="2340" y="854"/>
                    </a:cubicBezTo>
                    <a:cubicBezTo>
                      <a:pt x="3200" y="2036"/>
                      <a:pt x="3549" y="3596"/>
                      <a:pt x="3200" y="4994"/>
                    </a:cubicBezTo>
                    <a:cubicBezTo>
                      <a:pt x="2904" y="6230"/>
                      <a:pt x="2151" y="7306"/>
                      <a:pt x="1533" y="8435"/>
                    </a:cubicBezTo>
                    <a:cubicBezTo>
                      <a:pt x="619" y="9994"/>
                      <a:pt x="1" y="11876"/>
                      <a:pt x="995" y="13570"/>
                    </a:cubicBezTo>
                    <a:cubicBezTo>
                      <a:pt x="1345" y="14215"/>
                      <a:pt x="1856" y="14779"/>
                      <a:pt x="2259" y="15425"/>
                    </a:cubicBezTo>
                    <a:cubicBezTo>
                      <a:pt x="2635" y="16016"/>
                      <a:pt x="2904" y="16688"/>
                      <a:pt x="2689" y="17360"/>
                    </a:cubicBezTo>
                    <a:cubicBezTo>
                      <a:pt x="2635" y="17575"/>
                      <a:pt x="2528" y="17737"/>
                      <a:pt x="2393" y="17898"/>
                    </a:cubicBezTo>
                    <a:lnTo>
                      <a:pt x="2420" y="17952"/>
                    </a:lnTo>
                    <a:cubicBezTo>
                      <a:pt x="2450" y="17955"/>
                      <a:pt x="2479" y="17957"/>
                      <a:pt x="2508" y="17957"/>
                    </a:cubicBezTo>
                    <a:cubicBezTo>
                      <a:pt x="2932" y="17957"/>
                      <a:pt x="3318" y="17603"/>
                      <a:pt x="3469" y="17226"/>
                    </a:cubicBezTo>
                    <a:cubicBezTo>
                      <a:pt x="3630" y="16796"/>
                      <a:pt x="3603" y="16339"/>
                      <a:pt x="3469" y="15882"/>
                    </a:cubicBezTo>
                    <a:cubicBezTo>
                      <a:pt x="3200" y="14941"/>
                      <a:pt x="2608" y="14107"/>
                      <a:pt x="2367" y="13140"/>
                    </a:cubicBezTo>
                    <a:cubicBezTo>
                      <a:pt x="2017" y="11580"/>
                      <a:pt x="2689" y="10021"/>
                      <a:pt x="3469" y="8596"/>
                    </a:cubicBezTo>
                    <a:cubicBezTo>
                      <a:pt x="4222" y="7225"/>
                      <a:pt x="5136" y="5773"/>
                      <a:pt x="5189" y="4187"/>
                    </a:cubicBezTo>
                    <a:cubicBezTo>
                      <a:pt x="5270" y="3004"/>
                      <a:pt x="4813" y="1821"/>
                      <a:pt x="4033" y="934"/>
                    </a:cubicBezTo>
                    <a:cubicBezTo>
                      <a:pt x="3589" y="429"/>
                      <a:pt x="2887" y="0"/>
                      <a:pt x="22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8" name="Google Shape;798;p10"/>
              <p:cNvSpPr/>
              <p:nvPr/>
            </p:nvSpPr>
            <p:spPr>
              <a:xfrm rot="5400000">
                <a:off x="2758563" y="65352"/>
                <a:ext cx="339489" cy="1054182"/>
              </a:xfrm>
              <a:custGeom>
                <a:avLst/>
                <a:gdLst/>
                <a:ahLst/>
                <a:cxnLst/>
                <a:rect l="l" t="t" r="r" b="b"/>
                <a:pathLst>
                  <a:path w="6131" h="19038" extrusionOk="0">
                    <a:moveTo>
                      <a:pt x="2528" y="0"/>
                    </a:moveTo>
                    <a:cubicBezTo>
                      <a:pt x="1914" y="0"/>
                      <a:pt x="1304" y="267"/>
                      <a:pt x="807" y="901"/>
                    </a:cubicBezTo>
                    <a:cubicBezTo>
                      <a:pt x="270" y="1654"/>
                      <a:pt x="162" y="2703"/>
                      <a:pt x="377" y="3590"/>
                    </a:cubicBezTo>
                    <a:cubicBezTo>
                      <a:pt x="646" y="4746"/>
                      <a:pt x="1318" y="5714"/>
                      <a:pt x="1560" y="6816"/>
                    </a:cubicBezTo>
                    <a:cubicBezTo>
                      <a:pt x="2098" y="9424"/>
                      <a:pt x="82" y="11870"/>
                      <a:pt x="28" y="14478"/>
                    </a:cubicBezTo>
                    <a:cubicBezTo>
                      <a:pt x="1" y="16198"/>
                      <a:pt x="1023" y="18457"/>
                      <a:pt x="2824" y="18967"/>
                    </a:cubicBezTo>
                    <a:cubicBezTo>
                      <a:pt x="3011" y="19019"/>
                      <a:pt x="3210" y="19037"/>
                      <a:pt x="3405" y="19037"/>
                    </a:cubicBezTo>
                    <a:cubicBezTo>
                      <a:pt x="3518" y="19037"/>
                      <a:pt x="3630" y="19031"/>
                      <a:pt x="3738" y="19021"/>
                    </a:cubicBezTo>
                    <a:cubicBezTo>
                      <a:pt x="4007" y="18887"/>
                      <a:pt x="4276" y="18833"/>
                      <a:pt x="4544" y="18752"/>
                    </a:cubicBezTo>
                    <a:cubicBezTo>
                      <a:pt x="4706" y="18645"/>
                      <a:pt x="4840" y="18510"/>
                      <a:pt x="4975" y="18376"/>
                    </a:cubicBezTo>
                    <a:cubicBezTo>
                      <a:pt x="5109" y="18215"/>
                      <a:pt x="5216" y="18053"/>
                      <a:pt x="5270" y="17838"/>
                    </a:cubicBezTo>
                    <a:cubicBezTo>
                      <a:pt x="5485" y="17166"/>
                      <a:pt x="5216" y="16467"/>
                      <a:pt x="4840" y="15903"/>
                    </a:cubicBezTo>
                    <a:cubicBezTo>
                      <a:pt x="4437" y="15257"/>
                      <a:pt x="3926" y="14693"/>
                      <a:pt x="3577" y="14048"/>
                    </a:cubicBezTo>
                    <a:cubicBezTo>
                      <a:pt x="2555" y="12327"/>
                      <a:pt x="3200" y="10499"/>
                      <a:pt x="4114" y="8913"/>
                    </a:cubicBezTo>
                    <a:cubicBezTo>
                      <a:pt x="4733" y="7811"/>
                      <a:pt x="5485" y="6735"/>
                      <a:pt x="5781" y="5472"/>
                    </a:cubicBezTo>
                    <a:cubicBezTo>
                      <a:pt x="6131" y="4074"/>
                      <a:pt x="5781" y="2488"/>
                      <a:pt x="4921" y="1358"/>
                    </a:cubicBezTo>
                    <a:cubicBezTo>
                      <a:pt x="4706" y="1090"/>
                      <a:pt x="4464" y="848"/>
                      <a:pt x="4195" y="633"/>
                    </a:cubicBezTo>
                    <a:cubicBezTo>
                      <a:pt x="3698" y="240"/>
                      <a:pt x="3111" y="0"/>
                      <a:pt x="252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9" name="Google Shape;799;p10"/>
              <p:cNvSpPr/>
              <p:nvPr/>
            </p:nvSpPr>
            <p:spPr>
              <a:xfrm rot="5400000">
                <a:off x="3229064" y="493435"/>
                <a:ext cx="104266" cy="224812"/>
              </a:xfrm>
              <a:custGeom>
                <a:avLst/>
                <a:gdLst/>
                <a:ahLst/>
                <a:cxnLst/>
                <a:rect l="l" t="t" r="r" b="b"/>
                <a:pathLst>
                  <a:path w="1883" h="4060" fill="none" extrusionOk="0">
                    <a:moveTo>
                      <a:pt x="1" y="0"/>
                    </a:moveTo>
                    <a:cubicBezTo>
                      <a:pt x="1264" y="861"/>
                      <a:pt x="1883" y="2608"/>
                      <a:pt x="1399" y="4060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0" name="Google Shape;800;p10"/>
              <p:cNvSpPr/>
              <p:nvPr/>
            </p:nvSpPr>
            <p:spPr>
              <a:xfrm rot="5400000">
                <a:off x="2550289" y="423473"/>
                <a:ext cx="107201" cy="206982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3738" fill="none" extrusionOk="0">
                    <a:moveTo>
                      <a:pt x="350" y="1"/>
                    </a:moveTo>
                    <a:cubicBezTo>
                      <a:pt x="0" y="1399"/>
                      <a:pt x="672" y="3039"/>
                      <a:pt x="1936" y="3738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01" name="Google Shape;801;p10"/>
            <p:cNvGrpSpPr/>
            <p:nvPr/>
          </p:nvGrpSpPr>
          <p:grpSpPr>
            <a:xfrm>
              <a:off x="1487172" y="247863"/>
              <a:ext cx="790636" cy="327167"/>
              <a:chOff x="2401216" y="422698"/>
              <a:chExt cx="1054182" cy="436222"/>
            </a:xfrm>
          </p:grpSpPr>
          <p:sp>
            <p:nvSpPr>
              <p:cNvPr id="802" name="Google Shape;802;p10"/>
              <p:cNvSpPr/>
              <p:nvPr/>
            </p:nvSpPr>
            <p:spPr>
              <a:xfrm rot="5400000">
                <a:off x="2785862" y="215852"/>
                <a:ext cx="291813" cy="994324"/>
              </a:xfrm>
              <a:custGeom>
                <a:avLst/>
                <a:gdLst/>
                <a:ahLst/>
                <a:cxnLst/>
                <a:rect l="l" t="t" r="r" b="b"/>
                <a:pathLst>
                  <a:path w="5270" h="17957" extrusionOk="0">
                    <a:moveTo>
                      <a:pt x="2235" y="0"/>
                    </a:moveTo>
                    <a:cubicBezTo>
                      <a:pt x="2019" y="0"/>
                      <a:pt x="1808" y="48"/>
                      <a:pt x="1614" y="155"/>
                    </a:cubicBezTo>
                    <a:cubicBezTo>
                      <a:pt x="1883" y="370"/>
                      <a:pt x="2125" y="585"/>
                      <a:pt x="2340" y="854"/>
                    </a:cubicBezTo>
                    <a:cubicBezTo>
                      <a:pt x="3200" y="2036"/>
                      <a:pt x="3549" y="3596"/>
                      <a:pt x="3200" y="4994"/>
                    </a:cubicBezTo>
                    <a:cubicBezTo>
                      <a:pt x="2904" y="6230"/>
                      <a:pt x="2151" y="7306"/>
                      <a:pt x="1533" y="8435"/>
                    </a:cubicBezTo>
                    <a:cubicBezTo>
                      <a:pt x="619" y="9994"/>
                      <a:pt x="1" y="11876"/>
                      <a:pt x="995" y="13570"/>
                    </a:cubicBezTo>
                    <a:cubicBezTo>
                      <a:pt x="1345" y="14215"/>
                      <a:pt x="1856" y="14779"/>
                      <a:pt x="2259" y="15425"/>
                    </a:cubicBezTo>
                    <a:cubicBezTo>
                      <a:pt x="2635" y="16016"/>
                      <a:pt x="2904" y="16688"/>
                      <a:pt x="2689" y="17360"/>
                    </a:cubicBezTo>
                    <a:cubicBezTo>
                      <a:pt x="2635" y="17575"/>
                      <a:pt x="2528" y="17737"/>
                      <a:pt x="2393" y="17898"/>
                    </a:cubicBezTo>
                    <a:lnTo>
                      <a:pt x="2420" y="17952"/>
                    </a:lnTo>
                    <a:cubicBezTo>
                      <a:pt x="2450" y="17955"/>
                      <a:pt x="2479" y="17957"/>
                      <a:pt x="2508" y="17957"/>
                    </a:cubicBezTo>
                    <a:cubicBezTo>
                      <a:pt x="2932" y="17957"/>
                      <a:pt x="3318" y="17603"/>
                      <a:pt x="3469" y="17226"/>
                    </a:cubicBezTo>
                    <a:cubicBezTo>
                      <a:pt x="3630" y="16796"/>
                      <a:pt x="3603" y="16339"/>
                      <a:pt x="3469" y="15882"/>
                    </a:cubicBezTo>
                    <a:cubicBezTo>
                      <a:pt x="3200" y="14941"/>
                      <a:pt x="2608" y="14107"/>
                      <a:pt x="2367" y="13140"/>
                    </a:cubicBezTo>
                    <a:cubicBezTo>
                      <a:pt x="2017" y="11580"/>
                      <a:pt x="2689" y="10021"/>
                      <a:pt x="3469" y="8596"/>
                    </a:cubicBezTo>
                    <a:cubicBezTo>
                      <a:pt x="4222" y="7225"/>
                      <a:pt x="5136" y="5773"/>
                      <a:pt x="5189" y="4187"/>
                    </a:cubicBezTo>
                    <a:cubicBezTo>
                      <a:pt x="5270" y="3004"/>
                      <a:pt x="4813" y="1821"/>
                      <a:pt x="4033" y="934"/>
                    </a:cubicBezTo>
                    <a:cubicBezTo>
                      <a:pt x="3589" y="429"/>
                      <a:pt x="2887" y="0"/>
                      <a:pt x="22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3" name="Google Shape;803;p10"/>
              <p:cNvSpPr/>
              <p:nvPr/>
            </p:nvSpPr>
            <p:spPr>
              <a:xfrm rot="5400000">
                <a:off x="2758563" y="65352"/>
                <a:ext cx="339489" cy="1054182"/>
              </a:xfrm>
              <a:custGeom>
                <a:avLst/>
                <a:gdLst/>
                <a:ahLst/>
                <a:cxnLst/>
                <a:rect l="l" t="t" r="r" b="b"/>
                <a:pathLst>
                  <a:path w="6131" h="19038" extrusionOk="0">
                    <a:moveTo>
                      <a:pt x="2528" y="0"/>
                    </a:moveTo>
                    <a:cubicBezTo>
                      <a:pt x="1914" y="0"/>
                      <a:pt x="1304" y="267"/>
                      <a:pt x="807" y="901"/>
                    </a:cubicBezTo>
                    <a:cubicBezTo>
                      <a:pt x="270" y="1654"/>
                      <a:pt x="162" y="2703"/>
                      <a:pt x="377" y="3590"/>
                    </a:cubicBezTo>
                    <a:cubicBezTo>
                      <a:pt x="646" y="4746"/>
                      <a:pt x="1318" y="5714"/>
                      <a:pt x="1560" y="6816"/>
                    </a:cubicBezTo>
                    <a:cubicBezTo>
                      <a:pt x="2098" y="9424"/>
                      <a:pt x="82" y="11870"/>
                      <a:pt x="28" y="14478"/>
                    </a:cubicBezTo>
                    <a:cubicBezTo>
                      <a:pt x="1" y="16198"/>
                      <a:pt x="1023" y="18457"/>
                      <a:pt x="2824" y="18967"/>
                    </a:cubicBezTo>
                    <a:cubicBezTo>
                      <a:pt x="3011" y="19019"/>
                      <a:pt x="3210" y="19037"/>
                      <a:pt x="3405" y="19037"/>
                    </a:cubicBezTo>
                    <a:cubicBezTo>
                      <a:pt x="3518" y="19037"/>
                      <a:pt x="3630" y="19031"/>
                      <a:pt x="3738" y="19021"/>
                    </a:cubicBezTo>
                    <a:cubicBezTo>
                      <a:pt x="4007" y="18887"/>
                      <a:pt x="4276" y="18833"/>
                      <a:pt x="4544" y="18752"/>
                    </a:cubicBezTo>
                    <a:cubicBezTo>
                      <a:pt x="4706" y="18645"/>
                      <a:pt x="4840" y="18510"/>
                      <a:pt x="4975" y="18376"/>
                    </a:cubicBezTo>
                    <a:cubicBezTo>
                      <a:pt x="5109" y="18215"/>
                      <a:pt x="5216" y="18053"/>
                      <a:pt x="5270" y="17838"/>
                    </a:cubicBezTo>
                    <a:cubicBezTo>
                      <a:pt x="5485" y="17166"/>
                      <a:pt x="5216" y="16467"/>
                      <a:pt x="4840" y="15903"/>
                    </a:cubicBezTo>
                    <a:cubicBezTo>
                      <a:pt x="4437" y="15257"/>
                      <a:pt x="3926" y="14693"/>
                      <a:pt x="3577" y="14048"/>
                    </a:cubicBezTo>
                    <a:cubicBezTo>
                      <a:pt x="2555" y="12327"/>
                      <a:pt x="3200" y="10499"/>
                      <a:pt x="4114" y="8913"/>
                    </a:cubicBezTo>
                    <a:cubicBezTo>
                      <a:pt x="4733" y="7811"/>
                      <a:pt x="5485" y="6735"/>
                      <a:pt x="5781" y="5472"/>
                    </a:cubicBezTo>
                    <a:cubicBezTo>
                      <a:pt x="6131" y="4074"/>
                      <a:pt x="5781" y="2488"/>
                      <a:pt x="4921" y="1358"/>
                    </a:cubicBezTo>
                    <a:cubicBezTo>
                      <a:pt x="4706" y="1090"/>
                      <a:pt x="4464" y="848"/>
                      <a:pt x="4195" y="633"/>
                    </a:cubicBezTo>
                    <a:cubicBezTo>
                      <a:pt x="3698" y="240"/>
                      <a:pt x="3111" y="0"/>
                      <a:pt x="252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4" name="Google Shape;804;p10"/>
              <p:cNvSpPr/>
              <p:nvPr/>
            </p:nvSpPr>
            <p:spPr>
              <a:xfrm rot="5400000">
                <a:off x="3229064" y="493435"/>
                <a:ext cx="104266" cy="224812"/>
              </a:xfrm>
              <a:custGeom>
                <a:avLst/>
                <a:gdLst/>
                <a:ahLst/>
                <a:cxnLst/>
                <a:rect l="l" t="t" r="r" b="b"/>
                <a:pathLst>
                  <a:path w="1883" h="4060" fill="none" extrusionOk="0">
                    <a:moveTo>
                      <a:pt x="1" y="0"/>
                    </a:moveTo>
                    <a:cubicBezTo>
                      <a:pt x="1264" y="861"/>
                      <a:pt x="1883" y="2608"/>
                      <a:pt x="1399" y="4060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5" name="Google Shape;805;p10"/>
              <p:cNvSpPr/>
              <p:nvPr/>
            </p:nvSpPr>
            <p:spPr>
              <a:xfrm rot="5400000">
                <a:off x="2550289" y="423473"/>
                <a:ext cx="107201" cy="206982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3738" fill="none" extrusionOk="0">
                    <a:moveTo>
                      <a:pt x="350" y="1"/>
                    </a:moveTo>
                    <a:cubicBezTo>
                      <a:pt x="0" y="1399"/>
                      <a:pt x="672" y="3039"/>
                      <a:pt x="1936" y="3738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06" name="Google Shape;806;p10"/>
            <p:cNvGrpSpPr/>
            <p:nvPr/>
          </p:nvGrpSpPr>
          <p:grpSpPr>
            <a:xfrm>
              <a:off x="6866901" y="249545"/>
              <a:ext cx="791758" cy="323803"/>
              <a:chOff x="5701558" y="427183"/>
              <a:chExt cx="1055677" cy="431737"/>
            </a:xfrm>
          </p:grpSpPr>
          <p:sp>
            <p:nvSpPr>
              <p:cNvPr id="807" name="Google Shape;807;p10"/>
              <p:cNvSpPr/>
              <p:nvPr/>
            </p:nvSpPr>
            <p:spPr>
              <a:xfrm rot="5400000">
                <a:off x="6077427" y="214219"/>
                <a:ext cx="294803" cy="994601"/>
              </a:xfrm>
              <a:custGeom>
                <a:avLst/>
                <a:gdLst/>
                <a:ahLst/>
                <a:cxnLst/>
                <a:rect l="l" t="t" r="r" b="b"/>
                <a:pathLst>
                  <a:path w="5324" h="17962" extrusionOk="0">
                    <a:moveTo>
                      <a:pt x="2547" y="1"/>
                    </a:moveTo>
                    <a:cubicBezTo>
                      <a:pt x="2514" y="1"/>
                      <a:pt x="2481" y="3"/>
                      <a:pt x="2447" y="7"/>
                    </a:cubicBezTo>
                    <a:lnTo>
                      <a:pt x="2421" y="34"/>
                    </a:lnTo>
                    <a:cubicBezTo>
                      <a:pt x="2555" y="222"/>
                      <a:pt x="2662" y="383"/>
                      <a:pt x="2716" y="571"/>
                    </a:cubicBezTo>
                    <a:cubicBezTo>
                      <a:pt x="2931" y="1243"/>
                      <a:pt x="2662" y="1969"/>
                      <a:pt x="2286" y="2534"/>
                    </a:cubicBezTo>
                    <a:cubicBezTo>
                      <a:pt x="1883" y="3179"/>
                      <a:pt x="1372" y="3744"/>
                      <a:pt x="1023" y="4389"/>
                    </a:cubicBezTo>
                    <a:cubicBezTo>
                      <a:pt x="1" y="6109"/>
                      <a:pt x="646" y="7938"/>
                      <a:pt x="1560" y="9524"/>
                    </a:cubicBezTo>
                    <a:cubicBezTo>
                      <a:pt x="2179" y="10626"/>
                      <a:pt x="2931" y="11701"/>
                      <a:pt x="3227" y="12965"/>
                    </a:cubicBezTo>
                    <a:cubicBezTo>
                      <a:pt x="3577" y="14363"/>
                      <a:pt x="3227" y="15949"/>
                      <a:pt x="2367" y="17078"/>
                    </a:cubicBezTo>
                    <a:cubicBezTo>
                      <a:pt x="2152" y="17347"/>
                      <a:pt x="1910" y="17589"/>
                      <a:pt x="1641" y="17804"/>
                    </a:cubicBezTo>
                    <a:cubicBezTo>
                      <a:pt x="1846" y="17913"/>
                      <a:pt x="2067" y="17962"/>
                      <a:pt x="2293" y="17962"/>
                    </a:cubicBezTo>
                    <a:cubicBezTo>
                      <a:pt x="2953" y="17962"/>
                      <a:pt x="3653" y="17545"/>
                      <a:pt x="4114" y="17024"/>
                    </a:cubicBezTo>
                    <a:cubicBezTo>
                      <a:pt x="4867" y="16137"/>
                      <a:pt x="5324" y="14927"/>
                      <a:pt x="5243" y="13771"/>
                    </a:cubicBezTo>
                    <a:cubicBezTo>
                      <a:pt x="5190" y="12185"/>
                      <a:pt x="4276" y="10733"/>
                      <a:pt x="3496" y="9362"/>
                    </a:cubicBezTo>
                    <a:cubicBezTo>
                      <a:pt x="2716" y="7938"/>
                      <a:pt x="2017" y="6351"/>
                      <a:pt x="2394" y="4819"/>
                    </a:cubicBezTo>
                    <a:cubicBezTo>
                      <a:pt x="2636" y="3851"/>
                      <a:pt x="3227" y="3018"/>
                      <a:pt x="3496" y="2077"/>
                    </a:cubicBezTo>
                    <a:cubicBezTo>
                      <a:pt x="3630" y="1620"/>
                      <a:pt x="3657" y="1109"/>
                      <a:pt x="3496" y="706"/>
                    </a:cubicBezTo>
                    <a:cubicBezTo>
                      <a:pt x="3346" y="307"/>
                      <a:pt x="2966" y="1"/>
                      <a:pt x="25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8" name="Google Shape;808;p10"/>
              <p:cNvSpPr/>
              <p:nvPr/>
            </p:nvSpPr>
            <p:spPr>
              <a:xfrm rot="5400000">
                <a:off x="6061147" y="67594"/>
                <a:ext cx="336499" cy="1055677"/>
              </a:xfrm>
              <a:custGeom>
                <a:avLst/>
                <a:gdLst/>
                <a:ahLst/>
                <a:cxnLst/>
                <a:rect l="l" t="t" r="r" b="b"/>
                <a:pathLst>
                  <a:path w="6077" h="19065" extrusionOk="0">
                    <a:moveTo>
                      <a:pt x="3310" y="1"/>
                    </a:moveTo>
                    <a:cubicBezTo>
                      <a:pt x="3136" y="1"/>
                      <a:pt x="2957" y="29"/>
                      <a:pt x="2770" y="76"/>
                    </a:cubicBezTo>
                    <a:cubicBezTo>
                      <a:pt x="995" y="587"/>
                      <a:pt x="1" y="2792"/>
                      <a:pt x="1" y="4539"/>
                    </a:cubicBezTo>
                    <a:cubicBezTo>
                      <a:pt x="1" y="7174"/>
                      <a:pt x="2044" y="9620"/>
                      <a:pt x="1506" y="12201"/>
                    </a:cubicBezTo>
                    <a:cubicBezTo>
                      <a:pt x="1264" y="13357"/>
                      <a:pt x="592" y="14325"/>
                      <a:pt x="323" y="15427"/>
                    </a:cubicBezTo>
                    <a:cubicBezTo>
                      <a:pt x="81" y="16341"/>
                      <a:pt x="189" y="17389"/>
                      <a:pt x="753" y="18115"/>
                    </a:cubicBezTo>
                    <a:cubicBezTo>
                      <a:pt x="1242" y="18786"/>
                      <a:pt x="1854" y="19064"/>
                      <a:pt x="2473" y="19064"/>
                    </a:cubicBezTo>
                    <a:cubicBezTo>
                      <a:pt x="3045" y="19064"/>
                      <a:pt x="3623" y="18826"/>
                      <a:pt x="4114" y="18438"/>
                    </a:cubicBezTo>
                    <a:cubicBezTo>
                      <a:pt x="4356" y="18223"/>
                      <a:pt x="4598" y="17981"/>
                      <a:pt x="4867" y="17712"/>
                    </a:cubicBezTo>
                    <a:cubicBezTo>
                      <a:pt x="5727" y="16556"/>
                      <a:pt x="6076" y="14997"/>
                      <a:pt x="5727" y="13599"/>
                    </a:cubicBezTo>
                    <a:cubicBezTo>
                      <a:pt x="5431" y="12335"/>
                      <a:pt x="4678" y="11260"/>
                      <a:pt x="4060" y="10158"/>
                    </a:cubicBezTo>
                    <a:cubicBezTo>
                      <a:pt x="3146" y="8572"/>
                      <a:pt x="2528" y="6690"/>
                      <a:pt x="3522" y="5023"/>
                    </a:cubicBezTo>
                    <a:cubicBezTo>
                      <a:pt x="3872" y="4378"/>
                      <a:pt x="4383" y="3813"/>
                      <a:pt x="4786" y="3168"/>
                    </a:cubicBezTo>
                    <a:cubicBezTo>
                      <a:pt x="5162" y="2576"/>
                      <a:pt x="5431" y="1877"/>
                      <a:pt x="5216" y="1205"/>
                    </a:cubicBezTo>
                    <a:cubicBezTo>
                      <a:pt x="5162" y="1017"/>
                      <a:pt x="5055" y="856"/>
                      <a:pt x="4920" y="668"/>
                    </a:cubicBezTo>
                    <a:cubicBezTo>
                      <a:pt x="4786" y="533"/>
                      <a:pt x="4625" y="426"/>
                      <a:pt x="4463" y="318"/>
                    </a:cubicBezTo>
                    <a:cubicBezTo>
                      <a:pt x="4195" y="238"/>
                      <a:pt x="3926" y="184"/>
                      <a:pt x="3684" y="49"/>
                    </a:cubicBezTo>
                    <a:cubicBezTo>
                      <a:pt x="3560" y="16"/>
                      <a:pt x="3436" y="1"/>
                      <a:pt x="33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9" name="Google Shape;809;p10"/>
              <p:cNvSpPr/>
              <p:nvPr/>
            </p:nvSpPr>
            <p:spPr>
              <a:xfrm rot="5400000">
                <a:off x="5888089" y="479314"/>
                <a:ext cx="95351" cy="297738"/>
              </a:xfrm>
              <a:custGeom>
                <a:avLst/>
                <a:gdLst/>
                <a:ahLst/>
                <a:cxnLst/>
                <a:rect l="l" t="t" r="r" b="b"/>
                <a:pathLst>
                  <a:path w="1722" h="5377" fill="none" extrusionOk="0">
                    <a:moveTo>
                      <a:pt x="753" y="0"/>
                    </a:moveTo>
                    <a:cubicBezTo>
                      <a:pt x="1721" y="1667"/>
                      <a:pt x="1426" y="4033"/>
                      <a:pt x="1" y="5377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" name="Google Shape;810;p10"/>
              <p:cNvSpPr/>
              <p:nvPr/>
            </p:nvSpPr>
            <p:spPr>
              <a:xfrm rot="5400000">
                <a:off x="6520795" y="442078"/>
                <a:ext cx="93801" cy="206982"/>
              </a:xfrm>
              <a:custGeom>
                <a:avLst/>
                <a:gdLst/>
                <a:ahLst/>
                <a:cxnLst/>
                <a:rect l="l" t="t" r="r" b="b"/>
                <a:pathLst>
                  <a:path w="1694" h="3738" fill="none" extrusionOk="0">
                    <a:moveTo>
                      <a:pt x="188" y="3738"/>
                    </a:moveTo>
                    <a:cubicBezTo>
                      <a:pt x="0" y="2313"/>
                      <a:pt x="565" y="888"/>
                      <a:pt x="1694" y="1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11" name="Google Shape;811;p10"/>
            <p:cNvGrpSpPr/>
            <p:nvPr/>
          </p:nvGrpSpPr>
          <p:grpSpPr>
            <a:xfrm flipH="1">
              <a:off x="8535067" y="2190942"/>
              <a:ext cx="442067" cy="762477"/>
              <a:chOff x="126008" y="2204268"/>
              <a:chExt cx="433399" cy="747526"/>
            </a:xfrm>
          </p:grpSpPr>
          <p:sp>
            <p:nvSpPr>
              <p:cNvPr id="812" name="Google Shape;812;p10"/>
              <p:cNvSpPr/>
              <p:nvPr/>
            </p:nvSpPr>
            <p:spPr>
              <a:xfrm rot="5400000">
                <a:off x="164296" y="2556683"/>
                <a:ext cx="357882" cy="432340"/>
              </a:xfrm>
              <a:custGeom>
                <a:avLst/>
                <a:gdLst/>
                <a:ahLst/>
                <a:cxnLst/>
                <a:rect l="l" t="t" r="r" b="b"/>
                <a:pathLst>
                  <a:path w="8791" h="10620" extrusionOk="0">
                    <a:moveTo>
                      <a:pt x="433" y="1"/>
                    </a:moveTo>
                    <a:cubicBezTo>
                      <a:pt x="166" y="1"/>
                      <a:pt x="0" y="321"/>
                      <a:pt x="27" y="1107"/>
                    </a:cubicBezTo>
                    <a:cubicBezTo>
                      <a:pt x="54" y="2639"/>
                      <a:pt x="376" y="4253"/>
                      <a:pt x="860" y="5704"/>
                    </a:cubicBezTo>
                    <a:cubicBezTo>
                      <a:pt x="1398" y="7371"/>
                      <a:pt x="2097" y="8903"/>
                      <a:pt x="3548" y="9871"/>
                    </a:cubicBezTo>
                    <a:cubicBezTo>
                      <a:pt x="4244" y="10335"/>
                      <a:pt x="5060" y="10619"/>
                      <a:pt x="5876" y="10619"/>
                    </a:cubicBezTo>
                    <a:cubicBezTo>
                      <a:pt x="6005" y="10619"/>
                      <a:pt x="6135" y="10612"/>
                      <a:pt x="6264" y="10597"/>
                    </a:cubicBezTo>
                    <a:cubicBezTo>
                      <a:pt x="6963" y="10516"/>
                      <a:pt x="7689" y="10167"/>
                      <a:pt x="8092" y="9576"/>
                    </a:cubicBezTo>
                    <a:cubicBezTo>
                      <a:pt x="8361" y="9172"/>
                      <a:pt x="8441" y="8661"/>
                      <a:pt x="8495" y="8151"/>
                    </a:cubicBezTo>
                    <a:cubicBezTo>
                      <a:pt x="8791" y="4817"/>
                      <a:pt x="5995" y="4118"/>
                      <a:pt x="3790" y="2935"/>
                    </a:cubicBezTo>
                    <a:cubicBezTo>
                      <a:pt x="2876" y="2478"/>
                      <a:pt x="2097" y="1779"/>
                      <a:pt x="1505" y="892"/>
                    </a:cubicBezTo>
                    <a:cubicBezTo>
                      <a:pt x="1106" y="355"/>
                      <a:pt x="713" y="1"/>
                      <a:pt x="43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" name="Google Shape;813;p10"/>
              <p:cNvSpPr/>
              <p:nvPr/>
            </p:nvSpPr>
            <p:spPr>
              <a:xfrm rot="5400000">
                <a:off x="162932" y="2167344"/>
                <a:ext cx="358452" cy="432299"/>
              </a:xfrm>
              <a:custGeom>
                <a:avLst/>
                <a:gdLst/>
                <a:ahLst/>
                <a:cxnLst/>
                <a:rect l="l" t="t" r="r" b="b"/>
                <a:pathLst>
                  <a:path w="8805" h="10619" extrusionOk="0">
                    <a:moveTo>
                      <a:pt x="8355" y="1"/>
                    </a:moveTo>
                    <a:cubicBezTo>
                      <a:pt x="8071" y="1"/>
                      <a:pt x="7685" y="355"/>
                      <a:pt x="7312" y="892"/>
                    </a:cubicBezTo>
                    <a:cubicBezTo>
                      <a:pt x="6694" y="1752"/>
                      <a:pt x="5888" y="2451"/>
                      <a:pt x="5027" y="2935"/>
                    </a:cubicBezTo>
                    <a:cubicBezTo>
                      <a:pt x="2796" y="4118"/>
                      <a:pt x="0" y="4790"/>
                      <a:pt x="323" y="8151"/>
                    </a:cubicBezTo>
                    <a:cubicBezTo>
                      <a:pt x="350" y="8661"/>
                      <a:pt x="457" y="9172"/>
                      <a:pt x="726" y="9575"/>
                    </a:cubicBezTo>
                    <a:cubicBezTo>
                      <a:pt x="1129" y="10221"/>
                      <a:pt x="1828" y="10543"/>
                      <a:pt x="2527" y="10597"/>
                    </a:cubicBezTo>
                    <a:cubicBezTo>
                      <a:pt x="2656" y="10612"/>
                      <a:pt x="2786" y="10619"/>
                      <a:pt x="2915" y="10619"/>
                    </a:cubicBezTo>
                    <a:cubicBezTo>
                      <a:pt x="3730" y="10619"/>
                      <a:pt x="4546" y="10335"/>
                      <a:pt x="5242" y="9871"/>
                    </a:cubicBezTo>
                    <a:cubicBezTo>
                      <a:pt x="6694" y="8903"/>
                      <a:pt x="7393" y="7344"/>
                      <a:pt x="7931" y="5704"/>
                    </a:cubicBezTo>
                    <a:cubicBezTo>
                      <a:pt x="8415" y="4252"/>
                      <a:pt x="8737" y="2639"/>
                      <a:pt x="8791" y="1107"/>
                    </a:cubicBezTo>
                    <a:cubicBezTo>
                      <a:pt x="8804" y="321"/>
                      <a:pt x="8626" y="1"/>
                      <a:pt x="835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4" name="Google Shape;814;p10"/>
              <p:cNvSpPr/>
              <p:nvPr/>
            </p:nvSpPr>
            <p:spPr>
              <a:xfrm rot="5400000">
                <a:off x="216075" y="2313149"/>
                <a:ext cx="167481" cy="201392"/>
              </a:xfrm>
              <a:custGeom>
                <a:avLst/>
                <a:gdLst/>
                <a:ahLst/>
                <a:cxnLst/>
                <a:rect l="l" t="t" r="r" b="b"/>
                <a:pathLst>
                  <a:path w="4114" h="4947" fill="none" extrusionOk="0">
                    <a:moveTo>
                      <a:pt x="1" y="4947"/>
                    </a:moveTo>
                    <a:cubicBezTo>
                      <a:pt x="673" y="4920"/>
                      <a:pt x="1291" y="4543"/>
                      <a:pt x="1748" y="4086"/>
                    </a:cubicBezTo>
                    <a:cubicBezTo>
                      <a:pt x="2232" y="3576"/>
                      <a:pt x="2555" y="3011"/>
                      <a:pt x="2877" y="2393"/>
                    </a:cubicBezTo>
                    <a:cubicBezTo>
                      <a:pt x="3307" y="1640"/>
                      <a:pt x="3711" y="833"/>
                      <a:pt x="4114" y="0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5" name="Google Shape;815;p10"/>
              <p:cNvSpPr/>
              <p:nvPr/>
            </p:nvSpPr>
            <p:spPr>
              <a:xfrm rot="5400000">
                <a:off x="217724" y="2649687"/>
                <a:ext cx="174076" cy="209087"/>
              </a:xfrm>
              <a:custGeom>
                <a:avLst/>
                <a:gdLst/>
                <a:ahLst/>
                <a:cxnLst/>
                <a:rect l="l" t="t" r="r" b="b"/>
                <a:pathLst>
                  <a:path w="4276" h="5136" fill="none" extrusionOk="0">
                    <a:moveTo>
                      <a:pt x="1" y="1"/>
                    </a:moveTo>
                    <a:cubicBezTo>
                      <a:pt x="28" y="1130"/>
                      <a:pt x="700" y="2125"/>
                      <a:pt x="1372" y="3012"/>
                    </a:cubicBezTo>
                    <a:cubicBezTo>
                      <a:pt x="2125" y="4034"/>
                      <a:pt x="3012" y="5109"/>
                      <a:pt x="4276" y="5136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16" name="Google Shape;816;p10"/>
            <p:cNvGrpSpPr/>
            <p:nvPr/>
          </p:nvGrpSpPr>
          <p:grpSpPr>
            <a:xfrm flipH="1">
              <a:off x="8559171" y="1558402"/>
              <a:ext cx="393857" cy="521341"/>
              <a:chOff x="150169" y="1487750"/>
              <a:chExt cx="386134" cy="511119"/>
            </a:xfrm>
          </p:grpSpPr>
          <p:grpSp>
            <p:nvGrpSpPr>
              <p:cNvPr id="817" name="Google Shape;817;p10"/>
              <p:cNvGrpSpPr/>
              <p:nvPr/>
            </p:nvGrpSpPr>
            <p:grpSpPr>
              <a:xfrm>
                <a:off x="150169" y="1688047"/>
                <a:ext cx="386134" cy="310821"/>
                <a:chOff x="150169" y="1688047"/>
                <a:chExt cx="386134" cy="310821"/>
              </a:xfrm>
            </p:grpSpPr>
            <p:sp>
              <p:nvSpPr>
                <p:cNvPr id="818" name="Google Shape;818;p10"/>
                <p:cNvSpPr/>
                <p:nvPr/>
              </p:nvSpPr>
              <p:spPr>
                <a:xfrm rot="5400000">
                  <a:off x="187825" y="1650391"/>
                  <a:ext cx="310821" cy="3861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35" h="9485" extrusionOk="0">
                      <a:moveTo>
                        <a:pt x="7018" y="0"/>
                      </a:moveTo>
                      <a:cubicBezTo>
                        <a:pt x="6992" y="0"/>
                        <a:pt x="6965" y="2"/>
                        <a:pt x="6936" y="7"/>
                      </a:cubicBezTo>
                      <a:cubicBezTo>
                        <a:pt x="6345" y="87"/>
                        <a:pt x="6372" y="1593"/>
                        <a:pt x="6264" y="1996"/>
                      </a:cubicBezTo>
                      <a:cubicBezTo>
                        <a:pt x="6076" y="3233"/>
                        <a:pt x="5242" y="4335"/>
                        <a:pt x="4113" y="4953"/>
                      </a:cubicBezTo>
                      <a:cubicBezTo>
                        <a:pt x="3307" y="5383"/>
                        <a:pt x="2339" y="5518"/>
                        <a:pt x="1532" y="5948"/>
                      </a:cubicBezTo>
                      <a:cubicBezTo>
                        <a:pt x="699" y="6378"/>
                        <a:pt x="0" y="7265"/>
                        <a:pt x="188" y="8179"/>
                      </a:cubicBezTo>
                      <a:cubicBezTo>
                        <a:pt x="323" y="8771"/>
                        <a:pt x="860" y="9228"/>
                        <a:pt x="1425" y="9389"/>
                      </a:cubicBezTo>
                      <a:cubicBezTo>
                        <a:pt x="1665" y="9455"/>
                        <a:pt x="1909" y="9485"/>
                        <a:pt x="2155" y="9485"/>
                      </a:cubicBezTo>
                      <a:cubicBezTo>
                        <a:pt x="2514" y="9485"/>
                        <a:pt x="2875" y="9420"/>
                        <a:pt x="3226" y="9308"/>
                      </a:cubicBezTo>
                      <a:cubicBezTo>
                        <a:pt x="4732" y="8878"/>
                        <a:pt x="5995" y="7749"/>
                        <a:pt x="6640" y="6297"/>
                      </a:cubicBezTo>
                      <a:cubicBezTo>
                        <a:pt x="7286" y="4819"/>
                        <a:pt x="7205" y="3206"/>
                        <a:pt x="7286" y="1620"/>
                      </a:cubicBezTo>
                      <a:cubicBezTo>
                        <a:pt x="7311" y="1207"/>
                        <a:pt x="7635" y="0"/>
                        <a:pt x="701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9" name="Google Shape;819;p10"/>
                <p:cNvSpPr/>
                <p:nvPr/>
              </p:nvSpPr>
              <p:spPr>
                <a:xfrm rot="5400000">
                  <a:off x="177580" y="1798027"/>
                  <a:ext cx="142322" cy="799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96" h="1963" fill="none" extrusionOk="0">
                      <a:moveTo>
                        <a:pt x="1" y="1963"/>
                      </a:moveTo>
                      <a:cubicBezTo>
                        <a:pt x="1372" y="1936"/>
                        <a:pt x="2716" y="1183"/>
                        <a:pt x="3496" y="0"/>
                      </a:cubicBezTo>
                    </a:path>
                  </a:pathLst>
                </a:custGeom>
                <a:solidFill>
                  <a:schemeClr val="dk2"/>
                </a:solidFill>
                <a:ln w="8725" cap="flat" cmpd="sng">
                  <a:solidFill>
                    <a:schemeClr val="lt1"/>
                  </a:solidFill>
                  <a:prstDash val="solid"/>
                  <a:miter lim="2688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820" name="Google Shape;820;p10"/>
              <p:cNvGrpSpPr/>
              <p:nvPr/>
            </p:nvGrpSpPr>
            <p:grpSpPr>
              <a:xfrm>
                <a:off x="163277" y="1487750"/>
                <a:ext cx="362360" cy="403884"/>
                <a:chOff x="163277" y="1487750"/>
                <a:chExt cx="362360" cy="403884"/>
              </a:xfrm>
            </p:grpSpPr>
            <p:sp>
              <p:nvSpPr>
                <p:cNvPr id="821" name="Google Shape;821;p10"/>
                <p:cNvSpPr/>
                <p:nvPr/>
              </p:nvSpPr>
              <p:spPr>
                <a:xfrm rot="5400000">
                  <a:off x="142515" y="1508512"/>
                  <a:ext cx="403884" cy="3623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21" h="8901" extrusionOk="0">
                      <a:moveTo>
                        <a:pt x="9324" y="0"/>
                      </a:moveTo>
                      <a:cubicBezTo>
                        <a:pt x="8928" y="0"/>
                        <a:pt x="8393" y="824"/>
                        <a:pt x="8065" y="1169"/>
                      </a:cubicBezTo>
                      <a:cubicBezTo>
                        <a:pt x="7528" y="1895"/>
                        <a:pt x="6479" y="2003"/>
                        <a:pt x="5592" y="2137"/>
                      </a:cubicBezTo>
                      <a:cubicBezTo>
                        <a:pt x="4167" y="2326"/>
                        <a:pt x="2769" y="2809"/>
                        <a:pt x="1694" y="3777"/>
                      </a:cubicBezTo>
                      <a:cubicBezTo>
                        <a:pt x="646" y="4745"/>
                        <a:pt x="0" y="6277"/>
                        <a:pt x="350" y="7649"/>
                      </a:cubicBezTo>
                      <a:cubicBezTo>
                        <a:pt x="511" y="8213"/>
                        <a:pt x="834" y="8778"/>
                        <a:pt x="1425" y="8885"/>
                      </a:cubicBezTo>
                      <a:cubicBezTo>
                        <a:pt x="1485" y="8896"/>
                        <a:pt x="1544" y="8901"/>
                        <a:pt x="1604" y="8901"/>
                      </a:cubicBezTo>
                      <a:cubicBezTo>
                        <a:pt x="2005" y="8901"/>
                        <a:pt x="2405" y="8675"/>
                        <a:pt x="2662" y="8348"/>
                      </a:cubicBezTo>
                      <a:cubicBezTo>
                        <a:pt x="2958" y="7971"/>
                        <a:pt x="3119" y="7541"/>
                        <a:pt x="3334" y="7111"/>
                      </a:cubicBezTo>
                      <a:cubicBezTo>
                        <a:pt x="3764" y="6170"/>
                        <a:pt x="4275" y="5175"/>
                        <a:pt x="5108" y="4557"/>
                      </a:cubicBezTo>
                      <a:cubicBezTo>
                        <a:pt x="6022" y="3858"/>
                        <a:pt x="7205" y="3589"/>
                        <a:pt x="8200" y="2971"/>
                      </a:cubicBezTo>
                      <a:cubicBezTo>
                        <a:pt x="8872" y="2567"/>
                        <a:pt x="9920" y="1627"/>
                        <a:pt x="9759" y="712"/>
                      </a:cubicBezTo>
                      <a:cubicBezTo>
                        <a:pt x="9672" y="190"/>
                        <a:pt x="9514" y="0"/>
                        <a:pt x="932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2" name="Google Shape;822;p10"/>
                <p:cNvSpPr/>
                <p:nvPr/>
              </p:nvSpPr>
              <p:spPr>
                <a:xfrm rot="5400000">
                  <a:off x="256926" y="1509633"/>
                  <a:ext cx="52557" cy="135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1" h="3334" fill="none" extrusionOk="0">
                      <a:moveTo>
                        <a:pt x="1291" y="0"/>
                      </a:moveTo>
                      <a:cubicBezTo>
                        <a:pt x="431" y="833"/>
                        <a:pt x="1" y="2124"/>
                        <a:pt x="189" y="3334"/>
                      </a:cubicBezTo>
                    </a:path>
                  </a:pathLst>
                </a:custGeom>
                <a:solidFill>
                  <a:schemeClr val="dk2"/>
                </a:solidFill>
                <a:ln w="8725" cap="flat" cmpd="sng">
                  <a:solidFill>
                    <a:schemeClr val="lt1"/>
                  </a:solidFill>
                  <a:prstDash val="solid"/>
                  <a:miter lim="2688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823" name="Google Shape;823;p10"/>
            <p:cNvGrpSpPr/>
            <p:nvPr/>
          </p:nvGrpSpPr>
          <p:grpSpPr>
            <a:xfrm flipH="1">
              <a:off x="8559171" y="3064617"/>
              <a:ext cx="393857" cy="520467"/>
              <a:chOff x="149088" y="3036924"/>
              <a:chExt cx="386134" cy="510262"/>
            </a:xfrm>
          </p:grpSpPr>
          <p:grpSp>
            <p:nvGrpSpPr>
              <p:cNvPr id="824" name="Google Shape;824;p10"/>
              <p:cNvGrpSpPr/>
              <p:nvPr/>
            </p:nvGrpSpPr>
            <p:grpSpPr>
              <a:xfrm>
                <a:off x="149088" y="3036924"/>
                <a:ext cx="386134" cy="311106"/>
                <a:chOff x="149088" y="3036924"/>
                <a:chExt cx="386134" cy="311106"/>
              </a:xfrm>
            </p:grpSpPr>
            <p:sp>
              <p:nvSpPr>
                <p:cNvPr id="825" name="Google Shape;825;p10"/>
                <p:cNvSpPr/>
                <p:nvPr/>
              </p:nvSpPr>
              <p:spPr>
                <a:xfrm rot="5400000">
                  <a:off x="186602" y="2999410"/>
                  <a:ext cx="311106" cy="3861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42" h="9485" extrusionOk="0">
                      <a:moveTo>
                        <a:pt x="641" y="1"/>
                      </a:moveTo>
                      <a:cubicBezTo>
                        <a:pt x="0" y="1"/>
                        <a:pt x="329" y="1201"/>
                        <a:pt x="355" y="1618"/>
                      </a:cubicBezTo>
                      <a:cubicBezTo>
                        <a:pt x="436" y="3204"/>
                        <a:pt x="355" y="4817"/>
                        <a:pt x="1001" y="6295"/>
                      </a:cubicBezTo>
                      <a:cubicBezTo>
                        <a:pt x="1646" y="7747"/>
                        <a:pt x="2909" y="8876"/>
                        <a:pt x="4415" y="9333"/>
                      </a:cubicBezTo>
                      <a:cubicBezTo>
                        <a:pt x="4759" y="9427"/>
                        <a:pt x="5111" y="9484"/>
                        <a:pt x="5463" y="9484"/>
                      </a:cubicBezTo>
                      <a:cubicBezTo>
                        <a:pt x="5716" y="9484"/>
                        <a:pt x="5968" y="9455"/>
                        <a:pt x="6216" y="9387"/>
                      </a:cubicBezTo>
                      <a:cubicBezTo>
                        <a:pt x="6781" y="9226"/>
                        <a:pt x="7318" y="8796"/>
                        <a:pt x="7453" y="8177"/>
                      </a:cubicBezTo>
                      <a:cubicBezTo>
                        <a:pt x="7641" y="7263"/>
                        <a:pt x="6915" y="6403"/>
                        <a:pt x="6109" y="5973"/>
                      </a:cubicBezTo>
                      <a:cubicBezTo>
                        <a:pt x="5275" y="5516"/>
                        <a:pt x="4334" y="5381"/>
                        <a:pt x="3474" y="4951"/>
                      </a:cubicBezTo>
                      <a:cubicBezTo>
                        <a:pt x="2372" y="4387"/>
                        <a:pt x="1565" y="3231"/>
                        <a:pt x="1323" y="1994"/>
                      </a:cubicBezTo>
                      <a:cubicBezTo>
                        <a:pt x="1270" y="1591"/>
                        <a:pt x="1296" y="85"/>
                        <a:pt x="705" y="5"/>
                      </a:cubicBezTo>
                      <a:cubicBezTo>
                        <a:pt x="683" y="2"/>
                        <a:pt x="661" y="1"/>
                        <a:pt x="64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6" name="Google Shape;826;p10"/>
                <p:cNvSpPr/>
                <p:nvPr/>
              </p:nvSpPr>
              <p:spPr>
                <a:xfrm rot="5400000">
                  <a:off x="190260" y="3141124"/>
                  <a:ext cx="121519" cy="711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5" h="1748" fill="none" extrusionOk="0">
                      <a:moveTo>
                        <a:pt x="1" y="0"/>
                      </a:moveTo>
                      <a:cubicBezTo>
                        <a:pt x="646" y="1022"/>
                        <a:pt x="1775" y="1694"/>
                        <a:pt x="2985" y="1748"/>
                      </a:cubicBezTo>
                    </a:path>
                  </a:pathLst>
                </a:custGeom>
                <a:solidFill>
                  <a:schemeClr val="dk2"/>
                </a:solidFill>
                <a:ln w="8725" cap="flat" cmpd="sng">
                  <a:solidFill>
                    <a:schemeClr val="lt1"/>
                  </a:solidFill>
                  <a:prstDash val="solid"/>
                  <a:miter lim="2688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827" name="Google Shape;827;p10"/>
              <p:cNvGrpSpPr/>
              <p:nvPr/>
            </p:nvGrpSpPr>
            <p:grpSpPr>
              <a:xfrm>
                <a:off x="163377" y="3143302"/>
                <a:ext cx="362360" cy="403884"/>
                <a:chOff x="163377" y="3143302"/>
                <a:chExt cx="362360" cy="403884"/>
              </a:xfrm>
            </p:grpSpPr>
            <p:sp>
              <p:nvSpPr>
                <p:cNvPr id="828" name="Google Shape;828;p10"/>
                <p:cNvSpPr/>
                <p:nvPr/>
              </p:nvSpPr>
              <p:spPr>
                <a:xfrm rot="5400000">
                  <a:off x="142615" y="3164064"/>
                  <a:ext cx="403884" cy="3623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21" h="8901" extrusionOk="0">
                      <a:moveTo>
                        <a:pt x="567" y="0"/>
                      </a:moveTo>
                      <a:cubicBezTo>
                        <a:pt x="380" y="0"/>
                        <a:pt x="222" y="190"/>
                        <a:pt x="135" y="712"/>
                      </a:cubicBezTo>
                      <a:cubicBezTo>
                        <a:pt x="1" y="1627"/>
                        <a:pt x="995" y="2567"/>
                        <a:pt x="1668" y="2971"/>
                      </a:cubicBezTo>
                      <a:cubicBezTo>
                        <a:pt x="2689" y="3589"/>
                        <a:pt x="3872" y="3831"/>
                        <a:pt x="4759" y="4557"/>
                      </a:cubicBezTo>
                      <a:cubicBezTo>
                        <a:pt x="5620" y="5202"/>
                        <a:pt x="6103" y="6143"/>
                        <a:pt x="6560" y="7111"/>
                      </a:cubicBezTo>
                      <a:cubicBezTo>
                        <a:pt x="6749" y="7541"/>
                        <a:pt x="6910" y="7971"/>
                        <a:pt x="7233" y="8348"/>
                      </a:cubicBezTo>
                      <a:cubicBezTo>
                        <a:pt x="7490" y="8675"/>
                        <a:pt x="7869" y="8901"/>
                        <a:pt x="8282" y="8901"/>
                      </a:cubicBezTo>
                      <a:cubicBezTo>
                        <a:pt x="8344" y="8901"/>
                        <a:pt x="8406" y="8896"/>
                        <a:pt x="8469" y="8885"/>
                      </a:cubicBezTo>
                      <a:cubicBezTo>
                        <a:pt x="9034" y="8778"/>
                        <a:pt x="9410" y="8213"/>
                        <a:pt x="9545" y="7649"/>
                      </a:cubicBezTo>
                      <a:cubicBezTo>
                        <a:pt x="9921" y="6224"/>
                        <a:pt x="9276" y="4745"/>
                        <a:pt x="8200" y="3777"/>
                      </a:cubicBezTo>
                      <a:cubicBezTo>
                        <a:pt x="7125" y="2836"/>
                        <a:pt x="5700" y="2326"/>
                        <a:pt x="4222" y="2137"/>
                      </a:cubicBezTo>
                      <a:cubicBezTo>
                        <a:pt x="3334" y="2003"/>
                        <a:pt x="2313" y="1895"/>
                        <a:pt x="1748" y="1169"/>
                      </a:cubicBezTo>
                      <a:cubicBezTo>
                        <a:pt x="1476" y="824"/>
                        <a:pt x="957" y="0"/>
                        <a:pt x="56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9" name="Google Shape;829;p10"/>
                <p:cNvSpPr/>
                <p:nvPr/>
              </p:nvSpPr>
              <p:spPr>
                <a:xfrm rot="5400000">
                  <a:off x="263580" y="3400494"/>
                  <a:ext cx="58052" cy="125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6" h="3093" fill="none" extrusionOk="0">
                      <a:moveTo>
                        <a:pt x="1" y="0"/>
                      </a:moveTo>
                      <a:cubicBezTo>
                        <a:pt x="915" y="753"/>
                        <a:pt x="1426" y="1909"/>
                        <a:pt x="1372" y="3092"/>
                      </a:cubicBezTo>
                    </a:path>
                  </a:pathLst>
                </a:custGeom>
                <a:solidFill>
                  <a:schemeClr val="dk2"/>
                </a:solidFill>
                <a:ln w="8725" cap="flat" cmpd="sng">
                  <a:solidFill>
                    <a:schemeClr val="lt1"/>
                  </a:solidFill>
                  <a:prstDash val="solid"/>
                  <a:miter lim="2688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830" name="Google Shape;830;p10"/>
            <p:cNvGrpSpPr/>
            <p:nvPr/>
          </p:nvGrpSpPr>
          <p:grpSpPr>
            <a:xfrm rot="10532123">
              <a:off x="587012" y="4074081"/>
              <a:ext cx="424176" cy="491025"/>
              <a:chOff x="8161487" y="589836"/>
              <a:chExt cx="415861" cy="481399"/>
            </a:xfrm>
          </p:grpSpPr>
          <p:sp>
            <p:nvSpPr>
              <p:cNvPr id="831" name="Google Shape;831;p10"/>
              <p:cNvSpPr/>
              <p:nvPr/>
            </p:nvSpPr>
            <p:spPr>
              <a:xfrm rot="5400000">
                <a:off x="8331928" y="825815"/>
                <a:ext cx="339318" cy="151523"/>
              </a:xfrm>
              <a:custGeom>
                <a:avLst/>
                <a:gdLst/>
                <a:ahLst/>
                <a:cxnLst/>
                <a:rect l="l" t="t" r="r" b="b"/>
                <a:pathLst>
                  <a:path w="8335" h="3722" extrusionOk="0">
                    <a:moveTo>
                      <a:pt x="6772" y="1"/>
                    </a:moveTo>
                    <a:cubicBezTo>
                      <a:pt x="6552" y="1"/>
                      <a:pt x="6333" y="27"/>
                      <a:pt x="6130" y="71"/>
                    </a:cubicBezTo>
                    <a:cubicBezTo>
                      <a:pt x="5189" y="233"/>
                      <a:pt x="4329" y="663"/>
                      <a:pt x="3442" y="958"/>
                    </a:cubicBezTo>
                    <a:cubicBezTo>
                      <a:pt x="2850" y="1156"/>
                      <a:pt x="2187" y="1371"/>
                      <a:pt x="1540" y="1371"/>
                    </a:cubicBezTo>
                    <a:cubicBezTo>
                      <a:pt x="1393" y="1371"/>
                      <a:pt x="1247" y="1360"/>
                      <a:pt x="1103" y="1335"/>
                    </a:cubicBezTo>
                    <a:cubicBezTo>
                      <a:pt x="927" y="1300"/>
                      <a:pt x="752" y="1207"/>
                      <a:pt x="591" y="1207"/>
                    </a:cubicBezTo>
                    <a:cubicBezTo>
                      <a:pt x="506" y="1207"/>
                      <a:pt x="425" y="1233"/>
                      <a:pt x="350" y="1308"/>
                    </a:cubicBezTo>
                    <a:cubicBezTo>
                      <a:pt x="1" y="1550"/>
                      <a:pt x="216" y="1980"/>
                      <a:pt x="404" y="2222"/>
                    </a:cubicBezTo>
                    <a:cubicBezTo>
                      <a:pt x="834" y="2706"/>
                      <a:pt x="1453" y="3055"/>
                      <a:pt x="2044" y="3297"/>
                    </a:cubicBezTo>
                    <a:cubicBezTo>
                      <a:pt x="2808" y="3569"/>
                      <a:pt x="3624" y="3721"/>
                      <a:pt x="4425" y="3721"/>
                    </a:cubicBezTo>
                    <a:cubicBezTo>
                      <a:pt x="5371" y="3721"/>
                      <a:pt x="6298" y="3509"/>
                      <a:pt x="7098" y="3029"/>
                    </a:cubicBezTo>
                    <a:cubicBezTo>
                      <a:pt x="7528" y="2760"/>
                      <a:pt x="7932" y="2383"/>
                      <a:pt x="8147" y="1899"/>
                    </a:cubicBezTo>
                    <a:cubicBezTo>
                      <a:pt x="8335" y="1442"/>
                      <a:pt x="8308" y="824"/>
                      <a:pt x="7958" y="421"/>
                    </a:cubicBezTo>
                    <a:cubicBezTo>
                      <a:pt x="7669" y="113"/>
                      <a:pt x="7222" y="1"/>
                      <a:pt x="67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2" name="Google Shape;832;p10"/>
              <p:cNvSpPr/>
              <p:nvPr/>
            </p:nvSpPr>
            <p:spPr>
              <a:xfrm rot="5400000">
                <a:off x="8235559" y="515764"/>
                <a:ext cx="178432" cy="326576"/>
              </a:xfrm>
              <a:custGeom>
                <a:avLst/>
                <a:gdLst/>
                <a:ahLst/>
                <a:cxnLst/>
                <a:rect l="l" t="t" r="r" b="b"/>
                <a:pathLst>
                  <a:path w="4383" h="8022" extrusionOk="0">
                    <a:moveTo>
                      <a:pt x="2441" y="1"/>
                    </a:moveTo>
                    <a:cubicBezTo>
                      <a:pt x="2337" y="1"/>
                      <a:pt x="2237" y="37"/>
                      <a:pt x="2151" y="132"/>
                    </a:cubicBezTo>
                    <a:cubicBezTo>
                      <a:pt x="1936" y="374"/>
                      <a:pt x="2097" y="643"/>
                      <a:pt x="2097" y="912"/>
                    </a:cubicBezTo>
                    <a:cubicBezTo>
                      <a:pt x="2151" y="1691"/>
                      <a:pt x="1828" y="2525"/>
                      <a:pt x="1479" y="3197"/>
                    </a:cubicBezTo>
                    <a:cubicBezTo>
                      <a:pt x="1049" y="4030"/>
                      <a:pt x="592" y="4837"/>
                      <a:pt x="269" y="5751"/>
                    </a:cubicBezTo>
                    <a:cubicBezTo>
                      <a:pt x="81" y="6396"/>
                      <a:pt x="0" y="7149"/>
                      <a:pt x="457" y="7633"/>
                    </a:cubicBezTo>
                    <a:cubicBezTo>
                      <a:pt x="678" y="7909"/>
                      <a:pt x="1038" y="8021"/>
                      <a:pt x="1399" y="8021"/>
                    </a:cubicBezTo>
                    <a:cubicBezTo>
                      <a:pt x="1564" y="8021"/>
                      <a:pt x="1730" y="7998"/>
                      <a:pt x="1882" y="7955"/>
                    </a:cubicBezTo>
                    <a:cubicBezTo>
                      <a:pt x="2393" y="7821"/>
                      <a:pt x="2796" y="7472"/>
                      <a:pt x="3146" y="7068"/>
                    </a:cubicBezTo>
                    <a:cubicBezTo>
                      <a:pt x="4221" y="5670"/>
                      <a:pt x="4382" y="3762"/>
                      <a:pt x="3952" y="2095"/>
                    </a:cubicBezTo>
                    <a:cubicBezTo>
                      <a:pt x="3764" y="1450"/>
                      <a:pt x="3495" y="804"/>
                      <a:pt x="3065" y="294"/>
                    </a:cubicBezTo>
                    <a:cubicBezTo>
                      <a:pt x="2901" y="166"/>
                      <a:pt x="2662" y="1"/>
                      <a:pt x="24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3" name="Google Shape;833;p10"/>
              <p:cNvSpPr/>
              <p:nvPr/>
            </p:nvSpPr>
            <p:spPr>
              <a:xfrm rot="5400000">
                <a:off x="8425580" y="924561"/>
                <a:ext cx="136826" cy="47101"/>
              </a:xfrm>
              <a:custGeom>
                <a:avLst/>
                <a:gdLst/>
                <a:ahLst/>
                <a:cxnLst/>
                <a:rect l="l" t="t" r="r" b="b"/>
                <a:pathLst>
                  <a:path w="3361" h="1157" fill="none" extrusionOk="0">
                    <a:moveTo>
                      <a:pt x="0" y="807"/>
                    </a:moveTo>
                    <a:cubicBezTo>
                      <a:pt x="1129" y="1156"/>
                      <a:pt x="2447" y="807"/>
                      <a:pt x="3361" y="0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4" name="Google Shape;834;p10"/>
              <p:cNvSpPr/>
              <p:nvPr/>
            </p:nvSpPr>
            <p:spPr>
              <a:xfrm rot="5400000">
                <a:off x="8268144" y="629245"/>
                <a:ext cx="49300" cy="121519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2985" fill="none" extrusionOk="0">
                    <a:moveTo>
                      <a:pt x="1156" y="1"/>
                    </a:moveTo>
                    <a:cubicBezTo>
                      <a:pt x="1210" y="1103"/>
                      <a:pt x="780" y="2205"/>
                      <a:pt x="0" y="2985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35" name="Google Shape;835;p10"/>
            <p:cNvGrpSpPr/>
            <p:nvPr/>
          </p:nvGrpSpPr>
          <p:grpSpPr>
            <a:xfrm rot="10532123">
              <a:off x="178400" y="3732259"/>
              <a:ext cx="1150594" cy="1300582"/>
              <a:chOff x="7854581" y="142982"/>
              <a:chExt cx="1128039" cy="1275086"/>
            </a:xfrm>
          </p:grpSpPr>
          <p:sp>
            <p:nvSpPr>
              <p:cNvPr id="836" name="Google Shape;836;p10"/>
              <p:cNvSpPr/>
              <p:nvPr/>
            </p:nvSpPr>
            <p:spPr>
              <a:xfrm rot="5400000">
                <a:off x="8314629" y="756388"/>
                <a:ext cx="927048" cy="396312"/>
              </a:xfrm>
              <a:custGeom>
                <a:avLst/>
                <a:gdLst/>
                <a:ahLst/>
                <a:cxnLst/>
                <a:rect l="l" t="t" r="r" b="b"/>
                <a:pathLst>
                  <a:path w="22772" h="9735" extrusionOk="0">
                    <a:moveTo>
                      <a:pt x="3017" y="1"/>
                    </a:moveTo>
                    <a:cubicBezTo>
                      <a:pt x="1923" y="1"/>
                      <a:pt x="870" y="848"/>
                      <a:pt x="485" y="1868"/>
                    </a:cubicBezTo>
                    <a:cubicBezTo>
                      <a:pt x="1" y="3051"/>
                      <a:pt x="216" y="4368"/>
                      <a:pt x="727" y="5497"/>
                    </a:cubicBezTo>
                    <a:cubicBezTo>
                      <a:pt x="1452" y="7191"/>
                      <a:pt x="2877" y="8535"/>
                      <a:pt x="4544" y="9207"/>
                    </a:cubicBezTo>
                    <a:cubicBezTo>
                      <a:pt x="5399" y="9560"/>
                      <a:pt x="6316" y="9735"/>
                      <a:pt x="7232" y="9735"/>
                    </a:cubicBezTo>
                    <a:cubicBezTo>
                      <a:pt x="8131" y="9735"/>
                      <a:pt x="9029" y="9567"/>
                      <a:pt x="9867" y="9234"/>
                    </a:cubicBezTo>
                    <a:cubicBezTo>
                      <a:pt x="11400" y="8616"/>
                      <a:pt x="12690" y="7514"/>
                      <a:pt x="14115" y="6788"/>
                    </a:cubicBezTo>
                    <a:cubicBezTo>
                      <a:pt x="14936" y="6362"/>
                      <a:pt x="15894" y="6074"/>
                      <a:pt x="16815" y="6074"/>
                    </a:cubicBezTo>
                    <a:cubicBezTo>
                      <a:pt x="17523" y="6074"/>
                      <a:pt x="18208" y="6244"/>
                      <a:pt x="18793" y="6653"/>
                    </a:cubicBezTo>
                    <a:cubicBezTo>
                      <a:pt x="19587" y="7191"/>
                      <a:pt x="20235" y="8193"/>
                      <a:pt x="21201" y="8193"/>
                    </a:cubicBezTo>
                    <a:cubicBezTo>
                      <a:pt x="21249" y="8193"/>
                      <a:pt x="21297" y="8191"/>
                      <a:pt x="21347" y="8186"/>
                    </a:cubicBezTo>
                    <a:cubicBezTo>
                      <a:pt x="21992" y="8132"/>
                      <a:pt x="22503" y="7540"/>
                      <a:pt x="22637" y="6922"/>
                    </a:cubicBezTo>
                    <a:cubicBezTo>
                      <a:pt x="22772" y="6304"/>
                      <a:pt x="22556" y="5632"/>
                      <a:pt x="22288" y="5067"/>
                    </a:cubicBezTo>
                    <a:cubicBezTo>
                      <a:pt x="21911" y="4368"/>
                      <a:pt x="21374" y="3723"/>
                      <a:pt x="20675" y="3158"/>
                    </a:cubicBezTo>
                    <a:cubicBezTo>
                      <a:pt x="19730" y="2465"/>
                      <a:pt x="18588" y="2068"/>
                      <a:pt x="17441" y="2068"/>
                    </a:cubicBezTo>
                    <a:cubicBezTo>
                      <a:pt x="17120" y="2068"/>
                      <a:pt x="16798" y="2099"/>
                      <a:pt x="16481" y="2164"/>
                    </a:cubicBezTo>
                    <a:cubicBezTo>
                      <a:pt x="14921" y="2513"/>
                      <a:pt x="13631" y="3481"/>
                      <a:pt x="12287" y="4368"/>
                    </a:cubicBezTo>
                    <a:cubicBezTo>
                      <a:pt x="11195" y="5087"/>
                      <a:pt x="9457" y="5791"/>
                      <a:pt x="7978" y="5791"/>
                    </a:cubicBezTo>
                    <a:cubicBezTo>
                      <a:pt x="6580" y="5791"/>
                      <a:pt x="5413" y="5162"/>
                      <a:pt x="5243" y="3320"/>
                    </a:cubicBezTo>
                    <a:lnTo>
                      <a:pt x="5243" y="3212"/>
                    </a:lnTo>
                    <a:cubicBezTo>
                      <a:pt x="5189" y="1975"/>
                      <a:pt x="5082" y="524"/>
                      <a:pt x="3630" y="94"/>
                    </a:cubicBezTo>
                    <a:cubicBezTo>
                      <a:pt x="3427" y="30"/>
                      <a:pt x="3222" y="1"/>
                      <a:pt x="301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7" name="Google Shape;837;p10"/>
              <p:cNvSpPr/>
              <p:nvPr/>
            </p:nvSpPr>
            <p:spPr>
              <a:xfrm rot="5400000">
                <a:off x="8117038" y="-17698"/>
                <a:ext cx="397330" cy="922244"/>
              </a:xfrm>
              <a:custGeom>
                <a:avLst/>
                <a:gdLst/>
                <a:ahLst/>
                <a:cxnLst/>
                <a:rect l="l" t="t" r="r" b="b"/>
                <a:pathLst>
                  <a:path w="9760" h="22654" extrusionOk="0">
                    <a:moveTo>
                      <a:pt x="3371" y="1"/>
                    </a:moveTo>
                    <a:cubicBezTo>
                      <a:pt x="3035" y="1"/>
                      <a:pt x="2699" y="44"/>
                      <a:pt x="2367" y="140"/>
                    </a:cubicBezTo>
                    <a:cubicBezTo>
                      <a:pt x="1103" y="490"/>
                      <a:pt x="1" y="1780"/>
                      <a:pt x="270" y="3124"/>
                    </a:cubicBezTo>
                    <a:cubicBezTo>
                      <a:pt x="565" y="4603"/>
                      <a:pt x="1990" y="4845"/>
                      <a:pt x="3227" y="5033"/>
                    </a:cubicBezTo>
                    <a:cubicBezTo>
                      <a:pt x="3308" y="5033"/>
                      <a:pt x="3334" y="5033"/>
                      <a:pt x="3388" y="5060"/>
                    </a:cubicBezTo>
                    <a:cubicBezTo>
                      <a:pt x="7071" y="5813"/>
                      <a:pt x="5243" y="10168"/>
                      <a:pt x="3657" y="12157"/>
                    </a:cubicBezTo>
                    <a:cubicBezTo>
                      <a:pt x="2662" y="13394"/>
                      <a:pt x="1560" y="14604"/>
                      <a:pt x="1076" y="16136"/>
                    </a:cubicBezTo>
                    <a:cubicBezTo>
                      <a:pt x="565" y="17803"/>
                      <a:pt x="1022" y="19685"/>
                      <a:pt x="2098" y="21029"/>
                    </a:cubicBezTo>
                    <a:cubicBezTo>
                      <a:pt x="2474" y="21459"/>
                      <a:pt x="2877" y="21836"/>
                      <a:pt x="3334" y="22131"/>
                    </a:cubicBezTo>
                    <a:lnTo>
                      <a:pt x="3738" y="22346"/>
                    </a:lnTo>
                    <a:cubicBezTo>
                      <a:pt x="4007" y="22373"/>
                      <a:pt x="4275" y="22481"/>
                      <a:pt x="4517" y="22615"/>
                    </a:cubicBezTo>
                    <a:cubicBezTo>
                      <a:pt x="4669" y="22634"/>
                      <a:pt x="4822" y="22653"/>
                      <a:pt x="4983" y="22653"/>
                    </a:cubicBezTo>
                    <a:cubicBezTo>
                      <a:pt x="5050" y="22653"/>
                      <a:pt x="5119" y="22650"/>
                      <a:pt x="5189" y="22642"/>
                    </a:cubicBezTo>
                    <a:cubicBezTo>
                      <a:pt x="5808" y="22588"/>
                      <a:pt x="6453" y="22131"/>
                      <a:pt x="6587" y="21513"/>
                    </a:cubicBezTo>
                    <a:cubicBezTo>
                      <a:pt x="6803" y="20491"/>
                      <a:pt x="5781" y="19712"/>
                      <a:pt x="5270" y="18825"/>
                    </a:cubicBezTo>
                    <a:cubicBezTo>
                      <a:pt x="4464" y="17400"/>
                      <a:pt x="4974" y="15545"/>
                      <a:pt x="5888" y="14174"/>
                    </a:cubicBezTo>
                    <a:cubicBezTo>
                      <a:pt x="6749" y="12803"/>
                      <a:pt x="8012" y="11620"/>
                      <a:pt x="8738" y="10168"/>
                    </a:cubicBezTo>
                    <a:cubicBezTo>
                      <a:pt x="9572" y="8555"/>
                      <a:pt x="9760" y="6646"/>
                      <a:pt x="9249" y="4899"/>
                    </a:cubicBezTo>
                    <a:cubicBezTo>
                      <a:pt x="8738" y="3151"/>
                      <a:pt x="7528" y="1646"/>
                      <a:pt x="5942" y="732"/>
                    </a:cubicBezTo>
                    <a:cubicBezTo>
                      <a:pt x="5143" y="303"/>
                      <a:pt x="4258" y="1"/>
                      <a:pt x="33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8" name="Google Shape;838;p10"/>
              <p:cNvSpPr/>
              <p:nvPr/>
            </p:nvSpPr>
            <p:spPr>
              <a:xfrm rot="5400000">
                <a:off x="8537170" y="908058"/>
                <a:ext cx="645783" cy="245115"/>
              </a:xfrm>
              <a:custGeom>
                <a:avLst/>
                <a:gdLst/>
                <a:ahLst/>
                <a:cxnLst/>
                <a:rect l="l" t="t" r="r" b="b"/>
                <a:pathLst>
                  <a:path w="15863" h="6021" extrusionOk="0">
                    <a:moveTo>
                      <a:pt x="11936" y="0"/>
                    </a:moveTo>
                    <a:cubicBezTo>
                      <a:pt x="11820" y="0"/>
                      <a:pt x="11703" y="3"/>
                      <a:pt x="11588" y="7"/>
                    </a:cubicBezTo>
                    <a:cubicBezTo>
                      <a:pt x="10351" y="87"/>
                      <a:pt x="9114" y="383"/>
                      <a:pt x="7958" y="921"/>
                    </a:cubicBezTo>
                    <a:cubicBezTo>
                      <a:pt x="6416" y="1649"/>
                      <a:pt x="3712" y="4068"/>
                      <a:pt x="1549" y="4068"/>
                    </a:cubicBezTo>
                    <a:cubicBezTo>
                      <a:pt x="997" y="4068"/>
                      <a:pt x="481" y="3911"/>
                      <a:pt x="28" y="3528"/>
                    </a:cubicBezTo>
                    <a:lnTo>
                      <a:pt x="1" y="3528"/>
                    </a:lnTo>
                    <a:cubicBezTo>
                      <a:pt x="158" y="5384"/>
                      <a:pt x="1312" y="6020"/>
                      <a:pt x="2704" y="6020"/>
                    </a:cubicBezTo>
                    <a:cubicBezTo>
                      <a:pt x="4175" y="6020"/>
                      <a:pt x="5912" y="5309"/>
                      <a:pt x="7018" y="4577"/>
                    </a:cubicBezTo>
                    <a:cubicBezTo>
                      <a:pt x="8335" y="3717"/>
                      <a:pt x="9679" y="2695"/>
                      <a:pt x="11211" y="2399"/>
                    </a:cubicBezTo>
                    <a:cubicBezTo>
                      <a:pt x="11537" y="2334"/>
                      <a:pt x="11866" y="2303"/>
                      <a:pt x="12194" y="2303"/>
                    </a:cubicBezTo>
                    <a:cubicBezTo>
                      <a:pt x="13358" y="2303"/>
                      <a:pt x="14509" y="2696"/>
                      <a:pt x="15432" y="3367"/>
                    </a:cubicBezTo>
                    <a:lnTo>
                      <a:pt x="15459" y="3340"/>
                    </a:lnTo>
                    <a:cubicBezTo>
                      <a:pt x="15755" y="3071"/>
                      <a:pt x="15862" y="2641"/>
                      <a:pt x="15755" y="2238"/>
                    </a:cubicBezTo>
                    <a:cubicBezTo>
                      <a:pt x="15567" y="1351"/>
                      <a:pt x="14706" y="652"/>
                      <a:pt x="13873" y="302"/>
                    </a:cubicBezTo>
                    <a:cubicBezTo>
                      <a:pt x="13278" y="73"/>
                      <a:pt x="12604" y="0"/>
                      <a:pt x="119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9" name="Google Shape;839;p10"/>
              <p:cNvSpPr/>
              <p:nvPr/>
            </p:nvSpPr>
            <p:spPr>
              <a:xfrm rot="5400000">
                <a:off x="8025476" y="-10535"/>
                <a:ext cx="389676" cy="696711"/>
              </a:xfrm>
              <a:custGeom>
                <a:avLst/>
                <a:gdLst/>
                <a:ahLst/>
                <a:cxnLst/>
                <a:rect l="l" t="t" r="r" b="b"/>
                <a:pathLst>
                  <a:path w="9572" h="17114" extrusionOk="0">
                    <a:moveTo>
                      <a:pt x="5915" y="1"/>
                    </a:moveTo>
                    <a:cubicBezTo>
                      <a:pt x="6533" y="377"/>
                      <a:pt x="6668" y="1345"/>
                      <a:pt x="6480" y="2044"/>
                    </a:cubicBezTo>
                    <a:cubicBezTo>
                      <a:pt x="6211" y="3039"/>
                      <a:pt x="5082" y="3791"/>
                      <a:pt x="4329" y="4517"/>
                    </a:cubicBezTo>
                    <a:cubicBezTo>
                      <a:pt x="2501" y="6345"/>
                      <a:pt x="942" y="8496"/>
                      <a:pt x="323" y="10969"/>
                    </a:cubicBezTo>
                    <a:cubicBezTo>
                      <a:pt x="81" y="11991"/>
                      <a:pt x="1" y="13093"/>
                      <a:pt x="269" y="14115"/>
                    </a:cubicBezTo>
                    <a:cubicBezTo>
                      <a:pt x="566" y="15352"/>
                      <a:pt x="1865" y="17113"/>
                      <a:pt x="3328" y="17113"/>
                    </a:cubicBezTo>
                    <a:cubicBezTo>
                      <a:pt x="3455" y="17113"/>
                      <a:pt x="3582" y="17100"/>
                      <a:pt x="3711" y="17072"/>
                    </a:cubicBezTo>
                    <a:cubicBezTo>
                      <a:pt x="4221" y="16965"/>
                      <a:pt x="4652" y="16454"/>
                      <a:pt x="4598" y="15943"/>
                    </a:cubicBezTo>
                    <a:cubicBezTo>
                      <a:pt x="3522" y="14599"/>
                      <a:pt x="3092" y="12717"/>
                      <a:pt x="3576" y="11050"/>
                    </a:cubicBezTo>
                    <a:cubicBezTo>
                      <a:pt x="4060" y="9545"/>
                      <a:pt x="5162" y="8308"/>
                      <a:pt x="6184" y="7071"/>
                    </a:cubicBezTo>
                    <a:cubicBezTo>
                      <a:pt x="7797" y="5109"/>
                      <a:pt x="9571" y="727"/>
                      <a:pt x="59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0" name="Google Shape;840;p10"/>
              <p:cNvSpPr/>
              <p:nvPr/>
            </p:nvSpPr>
            <p:spPr>
              <a:xfrm rot="5400000">
                <a:off x="8783118" y="476793"/>
                <a:ext cx="53696" cy="211285"/>
              </a:xfrm>
              <a:custGeom>
                <a:avLst/>
                <a:gdLst/>
                <a:ahLst/>
                <a:cxnLst/>
                <a:rect l="l" t="t" r="r" b="b"/>
                <a:pathLst>
                  <a:path w="1319" h="5190" fill="none" extrusionOk="0">
                    <a:moveTo>
                      <a:pt x="539" y="1"/>
                    </a:moveTo>
                    <a:cubicBezTo>
                      <a:pt x="28" y="780"/>
                      <a:pt x="1" y="1802"/>
                      <a:pt x="216" y="2662"/>
                    </a:cubicBezTo>
                    <a:cubicBezTo>
                      <a:pt x="404" y="3576"/>
                      <a:pt x="834" y="4383"/>
                      <a:pt x="1318" y="5189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1" name="Google Shape;841;p10"/>
              <p:cNvSpPr/>
              <p:nvPr/>
            </p:nvSpPr>
            <p:spPr>
              <a:xfrm rot="5400000">
                <a:off x="8583410" y="356958"/>
                <a:ext cx="182788" cy="83211"/>
              </a:xfrm>
              <a:custGeom>
                <a:avLst/>
                <a:gdLst/>
                <a:ahLst/>
                <a:cxnLst/>
                <a:rect l="l" t="t" r="r" b="b"/>
                <a:pathLst>
                  <a:path w="4490" h="2044" fill="none" extrusionOk="0">
                    <a:moveTo>
                      <a:pt x="0" y="431"/>
                    </a:moveTo>
                    <a:cubicBezTo>
                      <a:pt x="780" y="54"/>
                      <a:pt x="1721" y="0"/>
                      <a:pt x="2581" y="296"/>
                    </a:cubicBezTo>
                    <a:cubicBezTo>
                      <a:pt x="3415" y="592"/>
                      <a:pt x="4113" y="1237"/>
                      <a:pt x="4490" y="2044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2" name="Google Shape;842;p10"/>
              <p:cNvSpPr/>
              <p:nvPr/>
            </p:nvSpPr>
            <p:spPr>
              <a:xfrm rot="5400000">
                <a:off x="7976837" y="138606"/>
                <a:ext cx="62449" cy="143421"/>
              </a:xfrm>
              <a:custGeom>
                <a:avLst/>
                <a:gdLst/>
                <a:ahLst/>
                <a:cxnLst/>
                <a:rect l="l" t="t" r="r" b="b"/>
                <a:pathLst>
                  <a:path w="1534" h="3523" fill="none" extrusionOk="0">
                    <a:moveTo>
                      <a:pt x="323" y="1"/>
                    </a:moveTo>
                    <a:cubicBezTo>
                      <a:pt x="1" y="1265"/>
                      <a:pt x="512" y="2716"/>
                      <a:pt x="1533" y="3523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3" name="Google Shape;843;p10"/>
              <p:cNvSpPr/>
              <p:nvPr/>
            </p:nvSpPr>
            <p:spPr>
              <a:xfrm rot="5400000">
                <a:off x="7958232" y="300595"/>
                <a:ext cx="77715" cy="149976"/>
              </a:xfrm>
              <a:custGeom>
                <a:avLst/>
                <a:gdLst/>
                <a:ahLst/>
                <a:cxnLst/>
                <a:rect l="l" t="t" r="r" b="b"/>
                <a:pathLst>
                  <a:path w="1909" h="3684" fill="none" extrusionOk="0">
                    <a:moveTo>
                      <a:pt x="27" y="0"/>
                    </a:moveTo>
                    <a:cubicBezTo>
                      <a:pt x="0" y="1425"/>
                      <a:pt x="753" y="2877"/>
                      <a:pt x="1909" y="3683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4" name="Google Shape;844;p10"/>
              <p:cNvSpPr/>
              <p:nvPr/>
            </p:nvSpPr>
            <p:spPr>
              <a:xfrm rot="5400000">
                <a:off x="8723496" y="1242381"/>
                <a:ext cx="101816" cy="109469"/>
              </a:xfrm>
              <a:custGeom>
                <a:avLst/>
                <a:gdLst/>
                <a:ahLst/>
                <a:cxnLst/>
                <a:rect l="l" t="t" r="r" b="b"/>
                <a:pathLst>
                  <a:path w="2501" h="2689" fill="none" extrusionOk="0">
                    <a:moveTo>
                      <a:pt x="1" y="0"/>
                    </a:moveTo>
                    <a:cubicBezTo>
                      <a:pt x="1210" y="404"/>
                      <a:pt x="2151" y="1452"/>
                      <a:pt x="2501" y="2689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45" name="Google Shape;845;p10"/>
            <p:cNvGrpSpPr/>
            <p:nvPr/>
          </p:nvGrpSpPr>
          <p:grpSpPr>
            <a:xfrm rot="-10532123" flipH="1">
              <a:off x="8132812" y="4074081"/>
              <a:ext cx="424176" cy="491025"/>
              <a:chOff x="8161487" y="589836"/>
              <a:chExt cx="415861" cy="481399"/>
            </a:xfrm>
          </p:grpSpPr>
          <p:sp>
            <p:nvSpPr>
              <p:cNvPr id="846" name="Google Shape;846;p10"/>
              <p:cNvSpPr/>
              <p:nvPr/>
            </p:nvSpPr>
            <p:spPr>
              <a:xfrm rot="5400000">
                <a:off x="8331928" y="825815"/>
                <a:ext cx="339318" cy="151523"/>
              </a:xfrm>
              <a:custGeom>
                <a:avLst/>
                <a:gdLst/>
                <a:ahLst/>
                <a:cxnLst/>
                <a:rect l="l" t="t" r="r" b="b"/>
                <a:pathLst>
                  <a:path w="8335" h="3722" extrusionOk="0">
                    <a:moveTo>
                      <a:pt x="6772" y="1"/>
                    </a:moveTo>
                    <a:cubicBezTo>
                      <a:pt x="6552" y="1"/>
                      <a:pt x="6333" y="27"/>
                      <a:pt x="6130" y="71"/>
                    </a:cubicBezTo>
                    <a:cubicBezTo>
                      <a:pt x="5189" y="233"/>
                      <a:pt x="4329" y="663"/>
                      <a:pt x="3442" y="958"/>
                    </a:cubicBezTo>
                    <a:cubicBezTo>
                      <a:pt x="2850" y="1156"/>
                      <a:pt x="2187" y="1371"/>
                      <a:pt x="1540" y="1371"/>
                    </a:cubicBezTo>
                    <a:cubicBezTo>
                      <a:pt x="1393" y="1371"/>
                      <a:pt x="1247" y="1360"/>
                      <a:pt x="1103" y="1335"/>
                    </a:cubicBezTo>
                    <a:cubicBezTo>
                      <a:pt x="927" y="1300"/>
                      <a:pt x="752" y="1207"/>
                      <a:pt x="591" y="1207"/>
                    </a:cubicBezTo>
                    <a:cubicBezTo>
                      <a:pt x="506" y="1207"/>
                      <a:pt x="425" y="1233"/>
                      <a:pt x="350" y="1308"/>
                    </a:cubicBezTo>
                    <a:cubicBezTo>
                      <a:pt x="1" y="1550"/>
                      <a:pt x="216" y="1980"/>
                      <a:pt x="404" y="2222"/>
                    </a:cubicBezTo>
                    <a:cubicBezTo>
                      <a:pt x="834" y="2706"/>
                      <a:pt x="1453" y="3055"/>
                      <a:pt x="2044" y="3297"/>
                    </a:cubicBezTo>
                    <a:cubicBezTo>
                      <a:pt x="2808" y="3569"/>
                      <a:pt x="3624" y="3721"/>
                      <a:pt x="4425" y="3721"/>
                    </a:cubicBezTo>
                    <a:cubicBezTo>
                      <a:pt x="5371" y="3721"/>
                      <a:pt x="6298" y="3509"/>
                      <a:pt x="7098" y="3029"/>
                    </a:cubicBezTo>
                    <a:cubicBezTo>
                      <a:pt x="7528" y="2760"/>
                      <a:pt x="7932" y="2383"/>
                      <a:pt x="8147" y="1899"/>
                    </a:cubicBezTo>
                    <a:cubicBezTo>
                      <a:pt x="8335" y="1442"/>
                      <a:pt x="8308" y="824"/>
                      <a:pt x="7958" y="421"/>
                    </a:cubicBezTo>
                    <a:cubicBezTo>
                      <a:pt x="7669" y="113"/>
                      <a:pt x="7222" y="1"/>
                      <a:pt x="67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7" name="Google Shape;847;p10"/>
              <p:cNvSpPr/>
              <p:nvPr/>
            </p:nvSpPr>
            <p:spPr>
              <a:xfrm rot="5400000">
                <a:off x="8235559" y="515764"/>
                <a:ext cx="178432" cy="326576"/>
              </a:xfrm>
              <a:custGeom>
                <a:avLst/>
                <a:gdLst/>
                <a:ahLst/>
                <a:cxnLst/>
                <a:rect l="l" t="t" r="r" b="b"/>
                <a:pathLst>
                  <a:path w="4383" h="8022" extrusionOk="0">
                    <a:moveTo>
                      <a:pt x="2441" y="1"/>
                    </a:moveTo>
                    <a:cubicBezTo>
                      <a:pt x="2337" y="1"/>
                      <a:pt x="2237" y="37"/>
                      <a:pt x="2151" y="132"/>
                    </a:cubicBezTo>
                    <a:cubicBezTo>
                      <a:pt x="1936" y="374"/>
                      <a:pt x="2097" y="643"/>
                      <a:pt x="2097" y="912"/>
                    </a:cubicBezTo>
                    <a:cubicBezTo>
                      <a:pt x="2151" y="1691"/>
                      <a:pt x="1828" y="2525"/>
                      <a:pt x="1479" y="3197"/>
                    </a:cubicBezTo>
                    <a:cubicBezTo>
                      <a:pt x="1049" y="4030"/>
                      <a:pt x="592" y="4837"/>
                      <a:pt x="269" y="5751"/>
                    </a:cubicBezTo>
                    <a:cubicBezTo>
                      <a:pt x="81" y="6396"/>
                      <a:pt x="0" y="7149"/>
                      <a:pt x="457" y="7633"/>
                    </a:cubicBezTo>
                    <a:cubicBezTo>
                      <a:pt x="678" y="7909"/>
                      <a:pt x="1038" y="8021"/>
                      <a:pt x="1399" y="8021"/>
                    </a:cubicBezTo>
                    <a:cubicBezTo>
                      <a:pt x="1564" y="8021"/>
                      <a:pt x="1730" y="7998"/>
                      <a:pt x="1882" y="7955"/>
                    </a:cubicBezTo>
                    <a:cubicBezTo>
                      <a:pt x="2393" y="7821"/>
                      <a:pt x="2796" y="7472"/>
                      <a:pt x="3146" y="7068"/>
                    </a:cubicBezTo>
                    <a:cubicBezTo>
                      <a:pt x="4221" y="5670"/>
                      <a:pt x="4382" y="3762"/>
                      <a:pt x="3952" y="2095"/>
                    </a:cubicBezTo>
                    <a:cubicBezTo>
                      <a:pt x="3764" y="1450"/>
                      <a:pt x="3495" y="804"/>
                      <a:pt x="3065" y="294"/>
                    </a:cubicBezTo>
                    <a:cubicBezTo>
                      <a:pt x="2901" y="166"/>
                      <a:pt x="2662" y="1"/>
                      <a:pt x="24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8" name="Google Shape;848;p10"/>
              <p:cNvSpPr/>
              <p:nvPr/>
            </p:nvSpPr>
            <p:spPr>
              <a:xfrm rot="5400000">
                <a:off x="8425580" y="924561"/>
                <a:ext cx="136826" cy="47101"/>
              </a:xfrm>
              <a:custGeom>
                <a:avLst/>
                <a:gdLst/>
                <a:ahLst/>
                <a:cxnLst/>
                <a:rect l="l" t="t" r="r" b="b"/>
                <a:pathLst>
                  <a:path w="3361" h="1157" fill="none" extrusionOk="0">
                    <a:moveTo>
                      <a:pt x="0" y="807"/>
                    </a:moveTo>
                    <a:cubicBezTo>
                      <a:pt x="1129" y="1156"/>
                      <a:pt x="2447" y="807"/>
                      <a:pt x="3361" y="0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9" name="Google Shape;849;p10"/>
              <p:cNvSpPr/>
              <p:nvPr/>
            </p:nvSpPr>
            <p:spPr>
              <a:xfrm rot="5400000">
                <a:off x="8268144" y="629245"/>
                <a:ext cx="49300" cy="121519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2985" fill="none" extrusionOk="0">
                    <a:moveTo>
                      <a:pt x="1156" y="1"/>
                    </a:moveTo>
                    <a:cubicBezTo>
                      <a:pt x="1210" y="1103"/>
                      <a:pt x="780" y="2205"/>
                      <a:pt x="0" y="2985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50" name="Google Shape;850;p10"/>
            <p:cNvGrpSpPr/>
            <p:nvPr/>
          </p:nvGrpSpPr>
          <p:grpSpPr>
            <a:xfrm rot="-10532123" flipH="1">
              <a:off x="7815006" y="3732259"/>
              <a:ext cx="1150594" cy="1300582"/>
              <a:chOff x="7854581" y="142982"/>
              <a:chExt cx="1128039" cy="1275086"/>
            </a:xfrm>
          </p:grpSpPr>
          <p:sp>
            <p:nvSpPr>
              <p:cNvPr id="851" name="Google Shape;851;p10"/>
              <p:cNvSpPr/>
              <p:nvPr/>
            </p:nvSpPr>
            <p:spPr>
              <a:xfrm rot="5400000">
                <a:off x="8314629" y="756388"/>
                <a:ext cx="927048" cy="396312"/>
              </a:xfrm>
              <a:custGeom>
                <a:avLst/>
                <a:gdLst/>
                <a:ahLst/>
                <a:cxnLst/>
                <a:rect l="l" t="t" r="r" b="b"/>
                <a:pathLst>
                  <a:path w="22772" h="9735" extrusionOk="0">
                    <a:moveTo>
                      <a:pt x="3017" y="1"/>
                    </a:moveTo>
                    <a:cubicBezTo>
                      <a:pt x="1923" y="1"/>
                      <a:pt x="870" y="848"/>
                      <a:pt x="485" y="1868"/>
                    </a:cubicBezTo>
                    <a:cubicBezTo>
                      <a:pt x="1" y="3051"/>
                      <a:pt x="216" y="4368"/>
                      <a:pt x="727" y="5497"/>
                    </a:cubicBezTo>
                    <a:cubicBezTo>
                      <a:pt x="1452" y="7191"/>
                      <a:pt x="2877" y="8535"/>
                      <a:pt x="4544" y="9207"/>
                    </a:cubicBezTo>
                    <a:cubicBezTo>
                      <a:pt x="5399" y="9560"/>
                      <a:pt x="6316" y="9735"/>
                      <a:pt x="7232" y="9735"/>
                    </a:cubicBezTo>
                    <a:cubicBezTo>
                      <a:pt x="8131" y="9735"/>
                      <a:pt x="9029" y="9567"/>
                      <a:pt x="9867" y="9234"/>
                    </a:cubicBezTo>
                    <a:cubicBezTo>
                      <a:pt x="11400" y="8616"/>
                      <a:pt x="12690" y="7514"/>
                      <a:pt x="14115" y="6788"/>
                    </a:cubicBezTo>
                    <a:cubicBezTo>
                      <a:pt x="14936" y="6362"/>
                      <a:pt x="15894" y="6074"/>
                      <a:pt x="16815" y="6074"/>
                    </a:cubicBezTo>
                    <a:cubicBezTo>
                      <a:pt x="17523" y="6074"/>
                      <a:pt x="18208" y="6244"/>
                      <a:pt x="18793" y="6653"/>
                    </a:cubicBezTo>
                    <a:cubicBezTo>
                      <a:pt x="19587" y="7191"/>
                      <a:pt x="20235" y="8193"/>
                      <a:pt x="21201" y="8193"/>
                    </a:cubicBezTo>
                    <a:cubicBezTo>
                      <a:pt x="21249" y="8193"/>
                      <a:pt x="21297" y="8191"/>
                      <a:pt x="21347" y="8186"/>
                    </a:cubicBezTo>
                    <a:cubicBezTo>
                      <a:pt x="21992" y="8132"/>
                      <a:pt x="22503" y="7540"/>
                      <a:pt x="22637" y="6922"/>
                    </a:cubicBezTo>
                    <a:cubicBezTo>
                      <a:pt x="22772" y="6304"/>
                      <a:pt x="22556" y="5632"/>
                      <a:pt x="22288" y="5067"/>
                    </a:cubicBezTo>
                    <a:cubicBezTo>
                      <a:pt x="21911" y="4368"/>
                      <a:pt x="21374" y="3723"/>
                      <a:pt x="20675" y="3158"/>
                    </a:cubicBezTo>
                    <a:cubicBezTo>
                      <a:pt x="19730" y="2465"/>
                      <a:pt x="18588" y="2068"/>
                      <a:pt x="17441" y="2068"/>
                    </a:cubicBezTo>
                    <a:cubicBezTo>
                      <a:pt x="17120" y="2068"/>
                      <a:pt x="16798" y="2099"/>
                      <a:pt x="16481" y="2164"/>
                    </a:cubicBezTo>
                    <a:cubicBezTo>
                      <a:pt x="14921" y="2513"/>
                      <a:pt x="13631" y="3481"/>
                      <a:pt x="12287" y="4368"/>
                    </a:cubicBezTo>
                    <a:cubicBezTo>
                      <a:pt x="11195" y="5087"/>
                      <a:pt x="9457" y="5791"/>
                      <a:pt x="7978" y="5791"/>
                    </a:cubicBezTo>
                    <a:cubicBezTo>
                      <a:pt x="6580" y="5791"/>
                      <a:pt x="5413" y="5162"/>
                      <a:pt x="5243" y="3320"/>
                    </a:cubicBezTo>
                    <a:lnTo>
                      <a:pt x="5243" y="3212"/>
                    </a:lnTo>
                    <a:cubicBezTo>
                      <a:pt x="5189" y="1975"/>
                      <a:pt x="5082" y="524"/>
                      <a:pt x="3630" y="94"/>
                    </a:cubicBezTo>
                    <a:cubicBezTo>
                      <a:pt x="3427" y="30"/>
                      <a:pt x="3222" y="1"/>
                      <a:pt x="301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2" name="Google Shape;852;p10"/>
              <p:cNvSpPr/>
              <p:nvPr/>
            </p:nvSpPr>
            <p:spPr>
              <a:xfrm rot="5400000">
                <a:off x="8117038" y="-17698"/>
                <a:ext cx="397330" cy="922244"/>
              </a:xfrm>
              <a:custGeom>
                <a:avLst/>
                <a:gdLst/>
                <a:ahLst/>
                <a:cxnLst/>
                <a:rect l="l" t="t" r="r" b="b"/>
                <a:pathLst>
                  <a:path w="9760" h="22654" extrusionOk="0">
                    <a:moveTo>
                      <a:pt x="3371" y="1"/>
                    </a:moveTo>
                    <a:cubicBezTo>
                      <a:pt x="3035" y="1"/>
                      <a:pt x="2699" y="44"/>
                      <a:pt x="2367" y="140"/>
                    </a:cubicBezTo>
                    <a:cubicBezTo>
                      <a:pt x="1103" y="490"/>
                      <a:pt x="1" y="1780"/>
                      <a:pt x="270" y="3124"/>
                    </a:cubicBezTo>
                    <a:cubicBezTo>
                      <a:pt x="565" y="4603"/>
                      <a:pt x="1990" y="4845"/>
                      <a:pt x="3227" y="5033"/>
                    </a:cubicBezTo>
                    <a:cubicBezTo>
                      <a:pt x="3308" y="5033"/>
                      <a:pt x="3334" y="5033"/>
                      <a:pt x="3388" y="5060"/>
                    </a:cubicBezTo>
                    <a:cubicBezTo>
                      <a:pt x="7071" y="5813"/>
                      <a:pt x="5243" y="10168"/>
                      <a:pt x="3657" y="12157"/>
                    </a:cubicBezTo>
                    <a:cubicBezTo>
                      <a:pt x="2662" y="13394"/>
                      <a:pt x="1560" y="14604"/>
                      <a:pt x="1076" y="16136"/>
                    </a:cubicBezTo>
                    <a:cubicBezTo>
                      <a:pt x="565" y="17803"/>
                      <a:pt x="1022" y="19685"/>
                      <a:pt x="2098" y="21029"/>
                    </a:cubicBezTo>
                    <a:cubicBezTo>
                      <a:pt x="2474" y="21459"/>
                      <a:pt x="2877" y="21836"/>
                      <a:pt x="3334" y="22131"/>
                    </a:cubicBezTo>
                    <a:lnTo>
                      <a:pt x="3738" y="22346"/>
                    </a:lnTo>
                    <a:cubicBezTo>
                      <a:pt x="4007" y="22373"/>
                      <a:pt x="4275" y="22481"/>
                      <a:pt x="4517" y="22615"/>
                    </a:cubicBezTo>
                    <a:cubicBezTo>
                      <a:pt x="4669" y="22634"/>
                      <a:pt x="4822" y="22653"/>
                      <a:pt x="4983" y="22653"/>
                    </a:cubicBezTo>
                    <a:cubicBezTo>
                      <a:pt x="5050" y="22653"/>
                      <a:pt x="5119" y="22650"/>
                      <a:pt x="5189" y="22642"/>
                    </a:cubicBezTo>
                    <a:cubicBezTo>
                      <a:pt x="5808" y="22588"/>
                      <a:pt x="6453" y="22131"/>
                      <a:pt x="6587" y="21513"/>
                    </a:cubicBezTo>
                    <a:cubicBezTo>
                      <a:pt x="6803" y="20491"/>
                      <a:pt x="5781" y="19712"/>
                      <a:pt x="5270" y="18825"/>
                    </a:cubicBezTo>
                    <a:cubicBezTo>
                      <a:pt x="4464" y="17400"/>
                      <a:pt x="4974" y="15545"/>
                      <a:pt x="5888" y="14174"/>
                    </a:cubicBezTo>
                    <a:cubicBezTo>
                      <a:pt x="6749" y="12803"/>
                      <a:pt x="8012" y="11620"/>
                      <a:pt x="8738" y="10168"/>
                    </a:cubicBezTo>
                    <a:cubicBezTo>
                      <a:pt x="9572" y="8555"/>
                      <a:pt x="9760" y="6646"/>
                      <a:pt x="9249" y="4899"/>
                    </a:cubicBezTo>
                    <a:cubicBezTo>
                      <a:pt x="8738" y="3151"/>
                      <a:pt x="7528" y="1646"/>
                      <a:pt x="5942" y="732"/>
                    </a:cubicBezTo>
                    <a:cubicBezTo>
                      <a:pt x="5143" y="303"/>
                      <a:pt x="4258" y="1"/>
                      <a:pt x="33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3" name="Google Shape;853;p10"/>
              <p:cNvSpPr/>
              <p:nvPr/>
            </p:nvSpPr>
            <p:spPr>
              <a:xfrm rot="5400000">
                <a:off x="8537170" y="908058"/>
                <a:ext cx="645783" cy="245115"/>
              </a:xfrm>
              <a:custGeom>
                <a:avLst/>
                <a:gdLst/>
                <a:ahLst/>
                <a:cxnLst/>
                <a:rect l="l" t="t" r="r" b="b"/>
                <a:pathLst>
                  <a:path w="15863" h="6021" extrusionOk="0">
                    <a:moveTo>
                      <a:pt x="11936" y="0"/>
                    </a:moveTo>
                    <a:cubicBezTo>
                      <a:pt x="11820" y="0"/>
                      <a:pt x="11703" y="3"/>
                      <a:pt x="11588" y="7"/>
                    </a:cubicBezTo>
                    <a:cubicBezTo>
                      <a:pt x="10351" y="87"/>
                      <a:pt x="9114" y="383"/>
                      <a:pt x="7958" y="921"/>
                    </a:cubicBezTo>
                    <a:cubicBezTo>
                      <a:pt x="6416" y="1649"/>
                      <a:pt x="3712" y="4068"/>
                      <a:pt x="1549" y="4068"/>
                    </a:cubicBezTo>
                    <a:cubicBezTo>
                      <a:pt x="997" y="4068"/>
                      <a:pt x="481" y="3911"/>
                      <a:pt x="28" y="3528"/>
                    </a:cubicBezTo>
                    <a:lnTo>
                      <a:pt x="1" y="3528"/>
                    </a:lnTo>
                    <a:cubicBezTo>
                      <a:pt x="158" y="5384"/>
                      <a:pt x="1312" y="6020"/>
                      <a:pt x="2704" y="6020"/>
                    </a:cubicBezTo>
                    <a:cubicBezTo>
                      <a:pt x="4175" y="6020"/>
                      <a:pt x="5912" y="5309"/>
                      <a:pt x="7018" y="4577"/>
                    </a:cubicBezTo>
                    <a:cubicBezTo>
                      <a:pt x="8335" y="3717"/>
                      <a:pt x="9679" y="2695"/>
                      <a:pt x="11211" y="2399"/>
                    </a:cubicBezTo>
                    <a:cubicBezTo>
                      <a:pt x="11537" y="2334"/>
                      <a:pt x="11866" y="2303"/>
                      <a:pt x="12194" y="2303"/>
                    </a:cubicBezTo>
                    <a:cubicBezTo>
                      <a:pt x="13358" y="2303"/>
                      <a:pt x="14509" y="2696"/>
                      <a:pt x="15432" y="3367"/>
                    </a:cubicBezTo>
                    <a:lnTo>
                      <a:pt x="15459" y="3340"/>
                    </a:lnTo>
                    <a:cubicBezTo>
                      <a:pt x="15755" y="3071"/>
                      <a:pt x="15862" y="2641"/>
                      <a:pt x="15755" y="2238"/>
                    </a:cubicBezTo>
                    <a:cubicBezTo>
                      <a:pt x="15567" y="1351"/>
                      <a:pt x="14706" y="652"/>
                      <a:pt x="13873" y="302"/>
                    </a:cubicBezTo>
                    <a:cubicBezTo>
                      <a:pt x="13278" y="73"/>
                      <a:pt x="12604" y="0"/>
                      <a:pt x="119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4" name="Google Shape;854;p10"/>
              <p:cNvSpPr/>
              <p:nvPr/>
            </p:nvSpPr>
            <p:spPr>
              <a:xfrm rot="5400000">
                <a:off x="8025476" y="-10535"/>
                <a:ext cx="389676" cy="696711"/>
              </a:xfrm>
              <a:custGeom>
                <a:avLst/>
                <a:gdLst/>
                <a:ahLst/>
                <a:cxnLst/>
                <a:rect l="l" t="t" r="r" b="b"/>
                <a:pathLst>
                  <a:path w="9572" h="17114" extrusionOk="0">
                    <a:moveTo>
                      <a:pt x="5915" y="1"/>
                    </a:moveTo>
                    <a:cubicBezTo>
                      <a:pt x="6533" y="377"/>
                      <a:pt x="6668" y="1345"/>
                      <a:pt x="6480" y="2044"/>
                    </a:cubicBezTo>
                    <a:cubicBezTo>
                      <a:pt x="6211" y="3039"/>
                      <a:pt x="5082" y="3791"/>
                      <a:pt x="4329" y="4517"/>
                    </a:cubicBezTo>
                    <a:cubicBezTo>
                      <a:pt x="2501" y="6345"/>
                      <a:pt x="942" y="8496"/>
                      <a:pt x="323" y="10969"/>
                    </a:cubicBezTo>
                    <a:cubicBezTo>
                      <a:pt x="81" y="11991"/>
                      <a:pt x="1" y="13093"/>
                      <a:pt x="269" y="14115"/>
                    </a:cubicBezTo>
                    <a:cubicBezTo>
                      <a:pt x="566" y="15352"/>
                      <a:pt x="1865" y="17113"/>
                      <a:pt x="3328" y="17113"/>
                    </a:cubicBezTo>
                    <a:cubicBezTo>
                      <a:pt x="3455" y="17113"/>
                      <a:pt x="3582" y="17100"/>
                      <a:pt x="3711" y="17072"/>
                    </a:cubicBezTo>
                    <a:cubicBezTo>
                      <a:pt x="4221" y="16965"/>
                      <a:pt x="4652" y="16454"/>
                      <a:pt x="4598" y="15943"/>
                    </a:cubicBezTo>
                    <a:cubicBezTo>
                      <a:pt x="3522" y="14599"/>
                      <a:pt x="3092" y="12717"/>
                      <a:pt x="3576" y="11050"/>
                    </a:cubicBezTo>
                    <a:cubicBezTo>
                      <a:pt x="4060" y="9545"/>
                      <a:pt x="5162" y="8308"/>
                      <a:pt x="6184" y="7071"/>
                    </a:cubicBezTo>
                    <a:cubicBezTo>
                      <a:pt x="7797" y="5109"/>
                      <a:pt x="9571" y="727"/>
                      <a:pt x="59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5" name="Google Shape;855;p10"/>
              <p:cNvSpPr/>
              <p:nvPr/>
            </p:nvSpPr>
            <p:spPr>
              <a:xfrm rot="5400000">
                <a:off x="8783118" y="476793"/>
                <a:ext cx="53696" cy="211285"/>
              </a:xfrm>
              <a:custGeom>
                <a:avLst/>
                <a:gdLst/>
                <a:ahLst/>
                <a:cxnLst/>
                <a:rect l="l" t="t" r="r" b="b"/>
                <a:pathLst>
                  <a:path w="1319" h="5190" fill="none" extrusionOk="0">
                    <a:moveTo>
                      <a:pt x="539" y="1"/>
                    </a:moveTo>
                    <a:cubicBezTo>
                      <a:pt x="28" y="780"/>
                      <a:pt x="1" y="1802"/>
                      <a:pt x="216" y="2662"/>
                    </a:cubicBezTo>
                    <a:cubicBezTo>
                      <a:pt x="404" y="3576"/>
                      <a:pt x="834" y="4383"/>
                      <a:pt x="1318" y="5189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6" name="Google Shape;856;p10"/>
              <p:cNvSpPr/>
              <p:nvPr/>
            </p:nvSpPr>
            <p:spPr>
              <a:xfrm rot="5400000">
                <a:off x="8583410" y="356958"/>
                <a:ext cx="182788" cy="83211"/>
              </a:xfrm>
              <a:custGeom>
                <a:avLst/>
                <a:gdLst/>
                <a:ahLst/>
                <a:cxnLst/>
                <a:rect l="l" t="t" r="r" b="b"/>
                <a:pathLst>
                  <a:path w="4490" h="2044" fill="none" extrusionOk="0">
                    <a:moveTo>
                      <a:pt x="0" y="431"/>
                    </a:moveTo>
                    <a:cubicBezTo>
                      <a:pt x="780" y="54"/>
                      <a:pt x="1721" y="0"/>
                      <a:pt x="2581" y="296"/>
                    </a:cubicBezTo>
                    <a:cubicBezTo>
                      <a:pt x="3415" y="592"/>
                      <a:pt x="4113" y="1237"/>
                      <a:pt x="4490" y="2044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7" name="Google Shape;857;p10"/>
              <p:cNvSpPr/>
              <p:nvPr/>
            </p:nvSpPr>
            <p:spPr>
              <a:xfrm rot="5400000">
                <a:off x="7976837" y="138606"/>
                <a:ext cx="62449" cy="143421"/>
              </a:xfrm>
              <a:custGeom>
                <a:avLst/>
                <a:gdLst/>
                <a:ahLst/>
                <a:cxnLst/>
                <a:rect l="l" t="t" r="r" b="b"/>
                <a:pathLst>
                  <a:path w="1534" h="3523" fill="none" extrusionOk="0">
                    <a:moveTo>
                      <a:pt x="323" y="1"/>
                    </a:moveTo>
                    <a:cubicBezTo>
                      <a:pt x="1" y="1265"/>
                      <a:pt x="512" y="2716"/>
                      <a:pt x="1533" y="3523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8" name="Google Shape;858;p10"/>
              <p:cNvSpPr/>
              <p:nvPr/>
            </p:nvSpPr>
            <p:spPr>
              <a:xfrm rot="5400000">
                <a:off x="7958232" y="300595"/>
                <a:ext cx="77715" cy="149976"/>
              </a:xfrm>
              <a:custGeom>
                <a:avLst/>
                <a:gdLst/>
                <a:ahLst/>
                <a:cxnLst/>
                <a:rect l="l" t="t" r="r" b="b"/>
                <a:pathLst>
                  <a:path w="1909" h="3684" fill="none" extrusionOk="0">
                    <a:moveTo>
                      <a:pt x="27" y="0"/>
                    </a:moveTo>
                    <a:cubicBezTo>
                      <a:pt x="0" y="1425"/>
                      <a:pt x="753" y="2877"/>
                      <a:pt x="1909" y="3683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9" name="Google Shape;859;p10"/>
              <p:cNvSpPr/>
              <p:nvPr/>
            </p:nvSpPr>
            <p:spPr>
              <a:xfrm rot="5400000">
                <a:off x="8723496" y="1242381"/>
                <a:ext cx="101816" cy="109469"/>
              </a:xfrm>
              <a:custGeom>
                <a:avLst/>
                <a:gdLst/>
                <a:ahLst/>
                <a:cxnLst/>
                <a:rect l="l" t="t" r="r" b="b"/>
                <a:pathLst>
                  <a:path w="2501" h="2689" fill="none" extrusionOk="0">
                    <a:moveTo>
                      <a:pt x="1" y="0"/>
                    </a:moveTo>
                    <a:cubicBezTo>
                      <a:pt x="1210" y="404"/>
                      <a:pt x="2151" y="1452"/>
                      <a:pt x="2501" y="2689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60" name="Google Shape;860;p10"/>
            <p:cNvGrpSpPr/>
            <p:nvPr/>
          </p:nvGrpSpPr>
          <p:grpSpPr>
            <a:xfrm rot="267877" flipH="1">
              <a:off x="587012" y="578394"/>
              <a:ext cx="424176" cy="491025"/>
              <a:chOff x="8161487" y="589836"/>
              <a:chExt cx="415861" cy="481399"/>
            </a:xfrm>
          </p:grpSpPr>
          <p:sp>
            <p:nvSpPr>
              <p:cNvPr id="861" name="Google Shape;861;p10"/>
              <p:cNvSpPr/>
              <p:nvPr/>
            </p:nvSpPr>
            <p:spPr>
              <a:xfrm rot="5400000">
                <a:off x="8331928" y="825815"/>
                <a:ext cx="339318" cy="151523"/>
              </a:xfrm>
              <a:custGeom>
                <a:avLst/>
                <a:gdLst/>
                <a:ahLst/>
                <a:cxnLst/>
                <a:rect l="l" t="t" r="r" b="b"/>
                <a:pathLst>
                  <a:path w="8335" h="3722" extrusionOk="0">
                    <a:moveTo>
                      <a:pt x="6772" y="1"/>
                    </a:moveTo>
                    <a:cubicBezTo>
                      <a:pt x="6552" y="1"/>
                      <a:pt x="6333" y="27"/>
                      <a:pt x="6130" y="71"/>
                    </a:cubicBezTo>
                    <a:cubicBezTo>
                      <a:pt x="5189" y="233"/>
                      <a:pt x="4329" y="663"/>
                      <a:pt x="3442" y="958"/>
                    </a:cubicBezTo>
                    <a:cubicBezTo>
                      <a:pt x="2850" y="1156"/>
                      <a:pt x="2187" y="1371"/>
                      <a:pt x="1540" y="1371"/>
                    </a:cubicBezTo>
                    <a:cubicBezTo>
                      <a:pt x="1393" y="1371"/>
                      <a:pt x="1247" y="1360"/>
                      <a:pt x="1103" y="1335"/>
                    </a:cubicBezTo>
                    <a:cubicBezTo>
                      <a:pt x="927" y="1300"/>
                      <a:pt x="752" y="1207"/>
                      <a:pt x="591" y="1207"/>
                    </a:cubicBezTo>
                    <a:cubicBezTo>
                      <a:pt x="506" y="1207"/>
                      <a:pt x="425" y="1233"/>
                      <a:pt x="350" y="1308"/>
                    </a:cubicBezTo>
                    <a:cubicBezTo>
                      <a:pt x="1" y="1550"/>
                      <a:pt x="216" y="1980"/>
                      <a:pt x="404" y="2222"/>
                    </a:cubicBezTo>
                    <a:cubicBezTo>
                      <a:pt x="834" y="2706"/>
                      <a:pt x="1453" y="3055"/>
                      <a:pt x="2044" y="3297"/>
                    </a:cubicBezTo>
                    <a:cubicBezTo>
                      <a:pt x="2808" y="3569"/>
                      <a:pt x="3624" y="3721"/>
                      <a:pt x="4425" y="3721"/>
                    </a:cubicBezTo>
                    <a:cubicBezTo>
                      <a:pt x="5371" y="3721"/>
                      <a:pt x="6298" y="3509"/>
                      <a:pt x="7098" y="3029"/>
                    </a:cubicBezTo>
                    <a:cubicBezTo>
                      <a:pt x="7528" y="2760"/>
                      <a:pt x="7932" y="2383"/>
                      <a:pt x="8147" y="1899"/>
                    </a:cubicBezTo>
                    <a:cubicBezTo>
                      <a:pt x="8335" y="1442"/>
                      <a:pt x="8308" y="824"/>
                      <a:pt x="7958" y="421"/>
                    </a:cubicBezTo>
                    <a:cubicBezTo>
                      <a:pt x="7669" y="113"/>
                      <a:pt x="7222" y="1"/>
                      <a:pt x="67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2" name="Google Shape;862;p10"/>
              <p:cNvSpPr/>
              <p:nvPr/>
            </p:nvSpPr>
            <p:spPr>
              <a:xfrm rot="5400000">
                <a:off x="8235559" y="515764"/>
                <a:ext cx="178432" cy="326576"/>
              </a:xfrm>
              <a:custGeom>
                <a:avLst/>
                <a:gdLst/>
                <a:ahLst/>
                <a:cxnLst/>
                <a:rect l="l" t="t" r="r" b="b"/>
                <a:pathLst>
                  <a:path w="4383" h="8022" extrusionOk="0">
                    <a:moveTo>
                      <a:pt x="2441" y="1"/>
                    </a:moveTo>
                    <a:cubicBezTo>
                      <a:pt x="2337" y="1"/>
                      <a:pt x="2237" y="37"/>
                      <a:pt x="2151" y="132"/>
                    </a:cubicBezTo>
                    <a:cubicBezTo>
                      <a:pt x="1936" y="374"/>
                      <a:pt x="2097" y="643"/>
                      <a:pt x="2097" y="912"/>
                    </a:cubicBezTo>
                    <a:cubicBezTo>
                      <a:pt x="2151" y="1691"/>
                      <a:pt x="1828" y="2525"/>
                      <a:pt x="1479" y="3197"/>
                    </a:cubicBezTo>
                    <a:cubicBezTo>
                      <a:pt x="1049" y="4030"/>
                      <a:pt x="592" y="4837"/>
                      <a:pt x="269" y="5751"/>
                    </a:cubicBezTo>
                    <a:cubicBezTo>
                      <a:pt x="81" y="6396"/>
                      <a:pt x="0" y="7149"/>
                      <a:pt x="457" y="7633"/>
                    </a:cubicBezTo>
                    <a:cubicBezTo>
                      <a:pt x="678" y="7909"/>
                      <a:pt x="1038" y="8021"/>
                      <a:pt x="1399" y="8021"/>
                    </a:cubicBezTo>
                    <a:cubicBezTo>
                      <a:pt x="1564" y="8021"/>
                      <a:pt x="1730" y="7998"/>
                      <a:pt x="1882" y="7955"/>
                    </a:cubicBezTo>
                    <a:cubicBezTo>
                      <a:pt x="2393" y="7821"/>
                      <a:pt x="2796" y="7472"/>
                      <a:pt x="3146" y="7068"/>
                    </a:cubicBezTo>
                    <a:cubicBezTo>
                      <a:pt x="4221" y="5670"/>
                      <a:pt x="4382" y="3762"/>
                      <a:pt x="3952" y="2095"/>
                    </a:cubicBezTo>
                    <a:cubicBezTo>
                      <a:pt x="3764" y="1450"/>
                      <a:pt x="3495" y="804"/>
                      <a:pt x="3065" y="294"/>
                    </a:cubicBezTo>
                    <a:cubicBezTo>
                      <a:pt x="2901" y="166"/>
                      <a:pt x="2662" y="1"/>
                      <a:pt x="24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" name="Google Shape;863;p10"/>
              <p:cNvSpPr/>
              <p:nvPr/>
            </p:nvSpPr>
            <p:spPr>
              <a:xfrm rot="5400000">
                <a:off x="8425580" y="924561"/>
                <a:ext cx="136826" cy="47101"/>
              </a:xfrm>
              <a:custGeom>
                <a:avLst/>
                <a:gdLst/>
                <a:ahLst/>
                <a:cxnLst/>
                <a:rect l="l" t="t" r="r" b="b"/>
                <a:pathLst>
                  <a:path w="3361" h="1157" fill="none" extrusionOk="0">
                    <a:moveTo>
                      <a:pt x="0" y="807"/>
                    </a:moveTo>
                    <a:cubicBezTo>
                      <a:pt x="1129" y="1156"/>
                      <a:pt x="2447" y="807"/>
                      <a:pt x="3361" y="0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" name="Google Shape;864;p10"/>
              <p:cNvSpPr/>
              <p:nvPr/>
            </p:nvSpPr>
            <p:spPr>
              <a:xfrm rot="5400000">
                <a:off x="8268144" y="629245"/>
                <a:ext cx="49300" cy="121519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2985" fill="none" extrusionOk="0">
                    <a:moveTo>
                      <a:pt x="1156" y="1"/>
                    </a:moveTo>
                    <a:cubicBezTo>
                      <a:pt x="1210" y="1103"/>
                      <a:pt x="780" y="2205"/>
                      <a:pt x="0" y="2985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65" name="Google Shape;865;p10"/>
            <p:cNvGrpSpPr/>
            <p:nvPr/>
          </p:nvGrpSpPr>
          <p:grpSpPr>
            <a:xfrm rot="267877" flipH="1">
              <a:off x="178400" y="110659"/>
              <a:ext cx="1150594" cy="1300582"/>
              <a:chOff x="7854581" y="142982"/>
              <a:chExt cx="1128039" cy="1275086"/>
            </a:xfrm>
          </p:grpSpPr>
          <p:sp>
            <p:nvSpPr>
              <p:cNvPr id="866" name="Google Shape;866;p10"/>
              <p:cNvSpPr/>
              <p:nvPr/>
            </p:nvSpPr>
            <p:spPr>
              <a:xfrm rot="5400000">
                <a:off x="8314629" y="756388"/>
                <a:ext cx="927048" cy="396312"/>
              </a:xfrm>
              <a:custGeom>
                <a:avLst/>
                <a:gdLst/>
                <a:ahLst/>
                <a:cxnLst/>
                <a:rect l="l" t="t" r="r" b="b"/>
                <a:pathLst>
                  <a:path w="22772" h="9735" extrusionOk="0">
                    <a:moveTo>
                      <a:pt x="3017" y="1"/>
                    </a:moveTo>
                    <a:cubicBezTo>
                      <a:pt x="1923" y="1"/>
                      <a:pt x="870" y="848"/>
                      <a:pt x="485" y="1868"/>
                    </a:cubicBezTo>
                    <a:cubicBezTo>
                      <a:pt x="1" y="3051"/>
                      <a:pt x="216" y="4368"/>
                      <a:pt x="727" y="5497"/>
                    </a:cubicBezTo>
                    <a:cubicBezTo>
                      <a:pt x="1452" y="7191"/>
                      <a:pt x="2877" y="8535"/>
                      <a:pt x="4544" y="9207"/>
                    </a:cubicBezTo>
                    <a:cubicBezTo>
                      <a:pt x="5399" y="9560"/>
                      <a:pt x="6316" y="9735"/>
                      <a:pt x="7232" y="9735"/>
                    </a:cubicBezTo>
                    <a:cubicBezTo>
                      <a:pt x="8131" y="9735"/>
                      <a:pt x="9029" y="9567"/>
                      <a:pt x="9867" y="9234"/>
                    </a:cubicBezTo>
                    <a:cubicBezTo>
                      <a:pt x="11400" y="8616"/>
                      <a:pt x="12690" y="7514"/>
                      <a:pt x="14115" y="6788"/>
                    </a:cubicBezTo>
                    <a:cubicBezTo>
                      <a:pt x="14936" y="6362"/>
                      <a:pt x="15894" y="6074"/>
                      <a:pt x="16815" y="6074"/>
                    </a:cubicBezTo>
                    <a:cubicBezTo>
                      <a:pt x="17523" y="6074"/>
                      <a:pt x="18208" y="6244"/>
                      <a:pt x="18793" y="6653"/>
                    </a:cubicBezTo>
                    <a:cubicBezTo>
                      <a:pt x="19587" y="7191"/>
                      <a:pt x="20235" y="8193"/>
                      <a:pt x="21201" y="8193"/>
                    </a:cubicBezTo>
                    <a:cubicBezTo>
                      <a:pt x="21249" y="8193"/>
                      <a:pt x="21297" y="8191"/>
                      <a:pt x="21347" y="8186"/>
                    </a:cubicBezTo>
                    <a:cubicBezTo>
                      <a:pt x="21992" y="8132"/>
                      <a:pt x="22503" y="7540"/>
                      <a:pt x="22637" y="6922"/>
                    </a:cubicBezTo>
                    <a:cubicBezTo>
                      <a:pt x="22772" y="6304"/>
                      <a:pt x="22556" y="5632"/>
                      <a:pt x="22288" y="5067"/>
                    </a:cubicBezTo>
                    <a:cubicBezTo>
                      <a:pt x="21911" y="4368"/>
                      <a:pt x="21374" y="3723"/>
                      <a:pt x="20675" y="3158"/>
                    </a:cubicBezTo>
                    <a:cubicBezTo>
                      <a:pt x="19730" y="2465"/>
                      <a:pt x="18588" y="2068"/>
                      <a:pt x="17441" y="2068"/>
                    </a:cubicBezTo>
                    <a:cubicBezTo>
                      <a:pt x="17120" y="2068"/>
                      <a:pt x="16798" y="2099"/>
                      <a:pt x="16481" y="2164"/>
                    </a:cubicBezTo>
                    <a:cubicBezTo>
                      <a:pt x="14921" y="2513"/>
                      <a:pt x="13631" y="3481"/>
                      <a:pt x="12287" y="4368"/>
                    </a:cubicBezTo>
                    <a:cubicBezTo>
                      <a:pt x="11195" y="5087"/>
                      <a:pt x="9457" y="5791"/>
                      <a:pt x="7978" y="5791"/>
                    </a:cubicBezTo>
                    <a:cubicBezTo>
                      <a:pt x="6580" y="5791"/>
                      <a:pt x="5413" y="5162"/>
                      <a:pt x="5243" y="3320"/>
                    </a:cubicBezTo>
                    <a:lnTo>
                      <a:pt x="5243" y="3212"/>
                    </a:lnTo>
                    <a:cubicBezTo>
                      <a:pt x="5189" y="1975"/>
                      <a:pt x="5082" y="524"/>
                      <a:pt x="3630" y="94"/>
                    </a:cubicBezTo>
                    <a:cubicBezTo>
                      <a:pt x="3427" y="30"/>
                      <a:pt x="3222" y="1"/>
                      <a:pt x="301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7" name="Google Shape;867;p10"/>
              <p:cNvSpPr/>
              <p:nvPr/>
            </p:nvSpPr>
            <p:spPr>
              <a:xfrm rot="5400000">
                <a:off x="8117038" y="-17698"/>
                <a:ext cx="397330" cy="922244"/>
              </a:xfrm>
              <a:custGeom>
                <a:avLst/>
                <a:gdLst/>
                <a:ahLst/>
                <a:cxnLst/>
                <a:rect l="l" t="t" r="r" b="b"/>
                <a:pathLst>
                  <a:path w="9760" h="22654" extrusionOk="0">
                    <a:moveTo>
                      <a:pt x="3371" y="1"/>
                    </a:moveTo>
                    <a:cubicBezTo>
                      <a:pt x="3035" y="1"/>
                      <a:pt x="2699" y="44"/>
                      <a:pt x="2367" y="140"/>
                    </a:cubicBezTo>
                    <a:cubicBezTo>
                      <a:pt x="1103" y="490"/>
                      <a:pt x="1" y="1780"/>
                      <a:pt x="270" y="3124"/>
                    </a:cubicBezTo>
                    <a:cubicBezTo>
                      <a:pt x="565" y="4603"/>
                      <a:pt x="1990" y="4845"/>
                      <a:pt x="3227" y="5033"/>
                    </a:cubicBezTo>
                    <a:cubicBezTo>
                      <a:pt x="3308" y="5033"/>
                      <a:pt x="3334" y="5033"/>
                      <a:pt x="3388" y="5060"/>
                    </a:cubicBezTo>
                    <a:cubicBezTo>
                      <a:pt x="7071" y="5813"/>
                      <a:pt x="5243" y="10168"/>
                      <a:pt x="3657" y="12157"/>
                    </a:cubicBezTo>
                    <a:cubicBezTo>
                      <a:pt x="2662" y="13394"/>
                      <a:pt x="1560" y="14604"/>
                      <a:pt x="1076" y="16136"/>
                    </a:cubicBezTo>
                    <a:cubicBezTo>
                      <a:pt x="565" y="17803"/>
                      <a:pt x="1022" y="19685"/>
                      <a:pt x="2098" y="21029"/>
                    </a:cubicBezTo>
                    <a:cubicBezTo>
                      <a:pt x="2474" y="21459"/>
                      <a:pt x="2877" y="21836"/>
                      <a:pt x="3334" y="22131"/>
                    </a:cubicBezTo>
                    <a:lnTo>
                      <a:pt x="3738" y="22346"/>
                    </a:lnTo>
                    <a:cubicBezTo>
                      <a:pt x="4007" y="22373"/>
                      <a:pt x="4275" y="22481"/>
                      <a:pt x="4517" y="22615"/>
                    </a:cubicBezTo>
                    <a:cubicBezTo>
                      <a:pt x="4669" y="22634"/>
                      <a:pt x="4822" y="22653"/>
                      <a:pt x="4983" y="22653"/>
                    </a:cubicBezTo>
                    <a:cubicBezTo>
                      <a:pt x="5050" y="22653"/>
                      <a:pt x="5119" y="22650"/>
                      <a:pt x="5189" y="22642"/>
                    </a:cubicBezTo>
                    <a:cubicBezTo>
                      <a:pt x="5808" y="22588"/>
                      <a:pt x="6453" y="22131"/>
                      <a:pt x="6587" y="21513"/>
                    </a:cubicBezTo>
                    <a:cubicBezTo>
                      <a:pt x="6803" y="20491"/>
                      <a:pt x="5781" y="19712"/>
                      <a:pt x="5270" y="18825"/>
                    </a:cubicBezTo>
                    <a:cubicBezTo>
                      <a:pt x="4464" y="17400"/>
                      <a:pt x="4974" y="15545"/>
                      <a:pt x="5888" y="14174"/>
                    </a:cubicBezTo>
                    <a:cubicBezTo>
                      <a:pt x="6749" y="12803"/>
                      <a:pt x="8012" y="11620"/>
                      <a:pt x="8738" y="10168"/>
                    </a:cubicBezTo>
                    <a:cubicBezTo>
                      <a:pt x="9572" y="8555"/>
                      <a:pt x="9760" y="6646"/>
                      <a:pt x="9249" y="4899"/>
                    </a:cubicBezTo>
                    <a:cubicBezTo>
                      <a:pt x="8738" y="3151"/>
                      <a:pt x="7528" y="1646"/>
                      <a:pt x="5942" y="732"/>
                    </a:cubicBezTo>
                    <a:cubicBezTo>
                      <a:pt x="5143" y="303"/>
                      <a:pt x="4258" y="1"/>
                      <a:pt x="33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8" name="Google Shape;868;p10"/>
              <p:cNvSpPr/>
              <p:nvPr/>
            </p:nvSpPr>
            <p:spPr>
              <a:xfrm rot="5400000">
                <a:off x="8537170" y="908058"/>
                <a:ext cx="645783" cy="245115"/>
              </a:xfrm>
              <a:custGeom>
                <a:avLst/>
                <a:gdLst/>
                <a:ahLst/>
                <a:cxnLst/>
                <a:rect l="l" t="t" r="r" b="b"/>
                <a:pathLst>
                  <a:path w="15863" h="6021" extrusionOk="0">
                    <a:moveTo>
                      <a:pt x="11936" y="0"/>
                    </a:moveTo>
                    <a:cubicBezTo>
                      <a:pt x="11820" y="0"/>
                      <a:pt x="11703" y="3"/>
                      <a:pt x="11588" y="7"/>
                    </a:cubicBezTo>
                    <a:cubicBezTo>
                      <a:pt x="10351" y="87"/>
                      <a:pt x="9114" y="383"/>
                      <a:pt x="7958" y="921"/>
                    </a:cubicBezTo>
                    <a:cubicBezTo>
                      <a:pt x="6416" y="1649"/>
                      <a:pt x="3712" y="4068"/>
                      <a:pt x="1549" y="4068"/>
                    </a:cubicBezTo>
                    <a:cubicBezTo>
                      <a:pt x="997" y="4068"/>
                      <a:pt x="481" y="3911"/>
                      <a:pt x="28" y="3528"/>
                    </a:cubicBezTo>
                    <a:lnTo>
                      <a:pt x="1" y="3528"/>
                    </a:lnTo>
                    <a:cubicBezTo>
                      <a:pt x="158" y="5384"/>
                      <a:pt x="1312" y="6020"/>
                      <a:pt x="2704" y="6020"/>
                    </a:cubicBezTo>
                    <a:cubicBezTo>
                      <a:pt x="4175" y="6020"/>
                      <a:pt x="5912" y="5309"/>
                      <a:pt x="7018" y="4577"/>
                    </a:cubicBezTo>
                    <a:cubicBezTo>
                      <a:pt x="8335" y="3717"/>
                      <a:pt x="9679" y="2695"/>
                      <a:pt x="11211" y="2399"/>
                    </a:cubicBezTo>
                    <a:cubicBezTo>
                      <a:pt x="11537" y="2334"/>
                      <a:pt x="11866" y="2303"/>
                      <a:pt x="12194" y="2303"/>
                    </a:cubicBezTo>
                    <a:cubicBezTo>
                      <a:pt x="13358" y="2303"/>
                      <a:pt x="14509" y="2696"/>
                      <a:pt x="15432" y="3367"/>
                    </a:cubicBezTo>
                    <a:lnTo>
                      <a:pt x="15459" y="3340"/>
                    </a:lnTo>
                    <a:cubicBezTo>
                      <a:pt x="15755" y="3071"/>
                      <a:pt x="15862" y="2641"/>
                      <a:pt x="15755" y="2238"/>
                    </a:cubicBezTo>
                    <a:cubicBezTo>
                      <a:pt x="15567" y="1351"/>
                      <a:pt x="14706" y="652"/>
                      <a:pt x="13873" y="302"/>
                    </a:cubicBezTo>
                    <a:cubicBezTo>
                      <a:pt x="13278" y="73"/>
                      <a:pt x="12604" y="0"/>
                      <a:pt x="119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9" name="Google Shape;869;p10"/>
              <p:cNvSpPr/>
              <p:nvPr/>
            </p:nvSpPr>
            <p:spPr>
              <a:xfrm rot="5400000">
                <a:off x="8025476" y="-10535"/>
                <a:ext cx="389676" cy="696711"/>
              </a:xfrm>
              <a:custGeom>
                <a:avLst/>
                <a:gdLst/>
                <a:ahLst/>
                <a:cxnLst/>
                <a:rect l="l" t="t" r="r" b="b"/>
                <a:pathLst>
                  <a:path w="9572" h="17114" extrusionOk="0">
                    <a:moveTo>
                      <a:pt x="5915" y="1"/>
                    </a:moveTo>
                    <a:cubicBezTo>
                      <a:pt x="6533" y="377"/>
                      <a:pt x="6668" y="1345"/>
                      <a:pt x="6480" y="2044"/>
                    </a:cubicBezTo>
                    <a:cubicBezTo>
                      <a:pt x="6211" y="3039"/>
                      <a:pt x="5082" y="3791"/>
                      <a:pt x="4329" y="4517"/>
                    </a:cubicBezTo>
                    <a:cubicBezTo>
                      <a:pt x="2501" y="6345"/>
                      <a:pt x="942" y="8496"/>
                      <a:pt x="323" y="10969"/>
                    </a:cubicBezTo>
                    <a:cubicBezTo>
                      <a:pt x="81" y="11991"/>
                      <a:pt x="1" y="13093"/>
                      <a:pt x="269" y="14115"/>
                    </a:cubicBezTo>
                    <a:cubicBezTo>
                      <a:pt x="566" y="15352"/>
                      <a:pt x="1865" y="17113"/>
                      <a:pt x="3328" y="17113"/>
                    </a:cubicBezTo>
                    <a:cubicBezTo>
                      <a:pt x="3455" y="17113"/>
                      <a:pt x="3582" y="17100"/>
                      <a:pt x="3711" y="17072"/>
                    </a:cubicBezTo>
                    <a:cubicBezTo>
                      <a:pt x="4221" y="16965"/>
                      <a:pt x="4652" y="16454"/>
                      <a:pt x="4598" y="15943"/>
                    </a:cubicBezTo>
                    <a:cubicBezTo>
                      <a:pt x="3522" y="14599"/>
                      <a:pt x="3092" y="12717"/>
                      <a:pt x="3576" y="11050"/>
                    </a:cubicBezTo>
                    <a:cubicBezTo>
                      <a:pt x="4060" y="9545"/>
                      <a:pt x="5162" y="8308"/>
                      <a:pt x="6184" y="7071"/>
                    </a:cubicBezTo>
                    <a:cubicBezTo>
                      <a:pt x="7797" y="5109"/>
                      <a:pt x="9571" y="727"/>
                      <a:pt x="59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0" name="Google Shape;870;p10"/>
              <p:cNvSpPr/>
              <p:nvPr/>
            </p:nvSpPr>
            <p:spPr>
              <a:xfrm rot="5400000">
                <a:off x="8783118" y="476793"/>
                <a:ext cx="53696" cy="211285"/>
              </a:xfrm>
              <a:custGeom>
                <a:avLst/>
                <a:gdLst/>
                <a:ahLst/>
                <a:cxnLst/>
                <a:rect l="l" t="t" r="r" b="b"/>
                <a:pathLst>
                  <a:path w="1319" h="5190" fill="none" extrusionOk="0">
                    <a:moveTo>
                      <a:pt x="539" y="1"/>
                    </a:moveTo>
                    <a:cubicBezTo>
                      <a:pt x="28" y="780"/>
                      <a:pt x="1" y="1802"/>
                      <a:pt x="216" y="2662"/>
                    </a:cubicBezTo>
                    <a:cubicBezTo>
                      <a:pt x="404" y="3576"/>
                      <a:pt x="834" y="4383"/>
                      <a:pt x="1318" y="5189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" name="Google Shape;871;p10"/>
              <p:cNvSpPr/>
              <p:nvPr/>
            </p:nvSpPr>
            <p:spPr>
              <a:xfrm rot="5400000">
                <a:off x="8583410" y="356958"/>
                <a:ext cx="182788" cy="83211"/>
              </a:xfrm>
              <a:custGeom>
                <a:avLst/>
                <a:gdLst/>
                <a:ahLst/>
                <a:cxnLst/>
                <a:rect l="l" t="t" r="r" b="b"/>
                <a:pathLst>
                  <a:path w="4490" h="2044" fill="none" extrusionOk="0">
                    <a:moveTo>
                      <a:pt x="0" y="431"/>
                    </a:moveTo>
                    <a:cubicBezTo>
                      <a:pt x="780" y="54"/>
                      <a:pt x="1721" y="0"/>
                      <a:pt x="2581" y="296"/>
                    </a:cubicBezTo>
                    <a:cubicBezTo>
                      <a:pt x="3415" y="592"/>
                      <a:pt x="4113" y="1237"/>
                      <a:pt x="4490" y="2044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" name="Google Shape;872;p10"/>
              <p:cNvSpPr/>
              <p:nvPr/>
            </p:nvSpPr>
            <p:spPr>
              <a:xfrm rot="5400000">
                <a:off x="7976837" y="138606"/>
                <a:ext cx="62449" cy="143421"/>
              </a:xfrm>
              <a:custGeom>
                <a:avLst/>
                <a:gdLst/>
                <a:ahLst/>
                <a:cxnLst/>
                <a:rect l="l" t="t" r="r" b="b"/>
                <a:pathLst>
                  <a:path w="1534" h="3523" fill="none" extrusionOk="0">
                    <a:moveTo>
                      <a:pt x="323" y="1"/>
                    </a:moveTo>
                    <a:cubicBezTo>
                      <a:pt x="1" y="1265"/>
                      <a:pt x="512" y="2716"/>
                      <a:pt x="1533" y="3523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3" name="Google Shape;873;p10"/>
              <p:cNvSpPr/>
              <p:nvPr/>
            </p:nvSpPr>
            <p:spPr>
              <a:xfrm rot="5400000">
                <a:off x="7958232" y="300595"/>
                <a:ext cx="77715" cy="149976"/>
              </a:xfrm>
              <a:custGeom>
                <a:avLst/>
                <a:gdLst/>
                <a:ahLst/>
                <a:cxnLst/>
                <a:rect l="l" t="t" r="r" b="b"/>
                <a:pathLst>
                  <a:path w="1909" h="3684" fill="none" extrusionOk="0">
                    <a:moveTo>
                      <a:pt x="27" y="0"/>
                    </a:moveTo>
                    <a:cubicBezTo>
                      <a:pt x="0" y="1425"/>
                      <a:pt x="753" y="2877"/>
                      <a:pt x="1909" y="3683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4" name="Google Shape;874;p10"/>
              <p:cNvSpPr/>
              <p:nvPr/>
            </p:nvSpPr>
            <p:spPr>
              <a:xfrm rot="5400000">
                <a:off x="8723496" y="1242381"/>
                <a:ext cx="101816" cy="109469"/>
              </a:xfrm>
              <a:custGeom>
                <a:avLst/>
                <a:gdLst/>
                <a:ahLst/>
                <a:cxnLst/>
                <a:rect l="l" t="t" r="r" b="b"/>
                <a:pathLst>
                  <a:path w="2501" h="2689" fill="none" extrusionOk="0">
                    <a:moveTo>
                      <a:pt x="1" y="0"/>
                    </a:moveTo>
                    <a:cubicBezTo>
                      <a:pt x="1210" y="404"/>
                      <a:pt x="2151" y="1452"/>
                      <a:pt x="2501" y="2689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75" name="Google Shape;875;p10"/>
            <p:cNvGrpSpPr/>
            <p:nvPr/>
          </p:nvGrpSpPr>
          <p:grpSpPr>
            <a:xfrm rot="-267877">
              <a:off x="8132812" y="578394"/>
              <a:ext cx="424176" cy="491025"/>
              <a:chOff x="8161487" y="589836"/>
              <a:chExt cx="415861" cy="481399"/>
            </a:xfrm>
          </p:grpSpPr>
          <p:sp>
            <p:nvSpPr>
              <p:cNvPr id="876" name="Google Shape;876;p10"/>
              <p:cNvSpPr/>
              <p:nvPr/>
            </p:nvSpPr>
            <p:spPr>
              <a:xfrm rot="5400000">
                <a:off x="8331928" y="825815"/>
                <a:ext cx="339318" cy="151523"/>
              </a:xfrm>
              <a:custGeom>
                <a:avLst/>
                <a:gdLst/>
                <a:ahLst/>
                <a:cxnLst/>
                <a:rect l="l" t="t" r="r" b="b"/>
                <a:pathLst>
                  <a:path w="8335" h="3722" extrusionOk="0">
                    <a:moveTo>
                      <a:pt x="6772" y="1"/>
                    </a:moveTo>
                    <a:cubicBezTo>
                      <a:pt x="6552" y="1"/>
                      <a:pt x="6333" y="27"/>
                      <a:pt x="6130" y="71"/>
                    </a:cubicBezTo>
                    <a:cubicBezTo>
                      <a:pt x="5189" y="233"/>
                      <a:pt x="4329" y="663"/>
                      <a:pt x="3442" y="958"/>
                    </a:cubicBezTo>
                    <a:cubicBezTo>
                      <a:pt x="2850" y="1156"/>
                      <a:pt x="2187" y="1371"/>
                      <a:pt x="1540" y="1371"/>
                    </a:cubicBezTo>
                    <a:cubicBezTo>
                      <a:pt x="1393" y="1371"/>
                      <a:pt x="1247" y="1360"/>
                      <a:pt x="1103" y="1335"/>
                    </a:cubicBezTo>
                    <a:cubicBezTo>
                      <a:pt x="927" y="1300"/>
                      <a:pt x="752" y="1207"/>
                      <a:pt x="591" y="1207"/>
                    </a:cubicBezTo>
                    <a:cubicBezTo>
                      <a:pt x="506" y="1207"/>
                      <a:pt x="425" y="1233"/>
                      <a:pt x="350" y="1308"/>
                    </a:cubicBezTo>
                    <a:cubicBezTo>
                      <a:pt x="1" y="1550"/>
                      <a:pt x="216" y="1980"/>
                      <a:pt x="404" y="2222"/>
                    </a:cubicBezTo>
                    <a:cubicBezTo>
                      <a:pt x="834" y="2706"/>
                      <a:pt x="1453" y="3055"/>
                      <a:pt x="2044" y="3297"/>
                    </a:cubicBezTo>
                    <a:cubicBezTo>
                      <a:pt x="2808" y="3569"/>
                      <a:pt x="3624" y="3721"/>
                      <a:pt x="4425" y="3721"/>
                    </a:cubicBezTo>
                    <a:cubicBezTo>
                      <a:pt x="5371" y="3721"/>
                      <a:pt x="6298" y="3509"/>
                      <a:pt x="7098" y="3029"/>
                    </a:cubicBezTo>
                    <a:cubicBezTo>
                      <a:pt x="7528" y="2760"/>
                      <a:pt x="7932" y="2383"/>
                      <a:pt x="8147" y="1899"/>
                    </a:cubicBezTo>
                    <a:cubicBezTo>
                      <a:pt x="8335" y="1442"/>
                      <a:pt x="8308" y="824"/>
                      <a:pt x="7958" y="421"/>
                    </a:cubicBezTo>
                    <a:cubicBezTo>
                      <a:pt x="7669" y="113"/>
                      <a:pt x="7222" y="1"/>
                      <a:pt x="67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7" name="Google Shape;877;p10"/>
              <p:cNvSpPr/>
              <p:nvPr/>
            </p:nvSpPr>
            <p:spPr>
              <a:xfrm rot="5400000">
                <a:off x="8235559" y="515764"/>
                <a:ext cx="178432" cy="326576"/>
              </a:xfrm>
              <a:custGeom>
                <a:avLst/>
                <a:gdLst/>
                <a:ahLst/>
                <a:cxnLst/>
                <a:rect l="l" t="t" r="r" b="b"/>
                <a:pathLst>
                  <a:path w="4383" h="8022" extrusionOk="0">
                    <a:moveTo>
                      <a:pt x="2441" y="1"/>
                    </a:moveTo>
                    <a:cubicBezTo>
                      <a:pt x="2337" y="1"/>
                      <a:pt x="2237" y="37"/>
                      <a:pt x="2151" y="132"/>
                    </a:cubicBezTo>
                    <a:cubicBezTo>
                      <a:pt x="1936" y="374"/>
                      <a:pt x="2097" y="643"/>
                      <a:pt x="2097" y="912"/>
                    </a:cubicBezTo>
                    <a:cubicBezTo>
                      <a:pt x="2151" y="1691"/>
                      <a:pt x="1828" y="2525"/>
                      <a:pt x="1479" y="3197"/>
                    </a:cubicBezTo>
                    <a:cubicBezTo>
                      <a:pt x="1049" y="4030"/>
                      <a:pt x="592" y="4837"/>
                      <a:pt x="269" y="5751"/>
                    </a:cubicBezTo>
                    <a:cubicBezTo>
                      <a:pt x="81" y="6396"/>
                      <a:pt x="0" y="7149"/>
                      <a:pt x="457" y="7633"/>
                    </a:cubicBezTo>
                    <a:cubicBezTo>
                      <a:pt x="678" y="7909"/>
                      <a:pt x="1038" y="8021"/>
                      <a:pt x="1399" y="8021"/>
                    </a:cubicBezTo>
                    <a:cubicBezTo>
                      <a:pt x="1564" y="8021"/>
                      <a:pt x="1730" y="7998"/>
                      <a:pt x="1882" y="7955"/>
                    </a:cubicBezTo>
                    <a:cubicBezTo>
                      <a:pt x="2393" y="7821"/>
                      <a:pt x="2796" y="7472"/>
                      <a:pt x="3146" y="7068"/>
                    </a:cubicBezTo>
                    <a:cubicBezTo>
                      <a:pt x="4221" y="5670"/>
                      <a:pt x="4382" y="3762"/>
                      <a:pt x="3952" y="2095"/>
                    </a:cubicBezTo>
                    <a:cubicBezTo>
                      <a:pt x="3764" y="1450"/>
                      <a:pt x="3495" y="804"/>
                      <a:pt x="3065" y="294"/>
                    </a:cubicBezTo>
                    <a:cubicBezTo>
                      <a:pt x="2901" y="166"/>
                      <a:pt x="2662" y="1"/>
                      <a:pt x="24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8" name="Google Shape;878;p10"/>
              <p:cNvSpPr/>
              <p:nvPr/>
            </p:nvSpPr>
            <p:spPr>
              <a:xfrm rot="5400000">
                <a:off x="8425580" y="924561"/>
                <a:ext cx="136826" cy="47101"/>
              </a:xfrm>
              <a:custGeom>
                <a:avLst/>
                <a:gdLst/>
                <a:ahLst/>
                <a:cxnLst/>
                <a:rect l="l" t="t" r="r" b="b"/>
                <a:pathLst>
                  <a:path w="3361" h="1157" fill="none" extrusionOk="0">
                    <a:moveTo>
                      <a:pt x="0" y="807"/>
                    </a:moveTo>
                    <a:cubicBezTo>
                      <a:pt x="1129" y="1156"/>
                      <a:pt x="2447" y="807"/>
                      <a:pt x="3361" y="0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9" name="Google Shape;879;p10"/>
              <p:cNvSpPr/>
              <p:nvPr/>
            </p:nvSpPr>
            <p:spPr>
              <a:xfrm rot="5400000">
                <a:off x="8268144" y="629245"/>
                <a:ext cx="49300" cy="121519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2985" fill="none" extrusionOk="0">
                    <a:moveTo>
                      <a:pt x="1156" y="1"/>
                    </a:moveTo>
                    <a:cubicBezTo>
                      <a:pt x="1210" y="1103"/>
                      <a:pt x="780" y="2205"/>
                      <a:pt x="0" y="2985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80" name="Google Shape;880;p10"/>
            <p:cNvGrpSpPr/>
            <p:nvPr/>
          </p:nvGrpSpPr>
          <p:grpSpPr>
            <a:xfrm rot="-267877">
              <a:off x="7815006" y="110659"/>
              <a:ext cx="1150594" cy="1300582"/>
              <a:chOff x="7854581" y="142982"/>
              <a:chExt cx="1128039" cy="1275086"/>
            </a:xfrm>
          </p:grpSpPr>
          <p:sp>
            <p:nvSpPr>
              <p:cNvPr id="881" name="Google Shape;881;p10"/>
              <p:cNvSpPr/>
              <p:nvPr/>
            </p:nvSpPr>
            <p:spPr>
              <a:xfrm rot="5400000">
                <a:off x="8314629" y="756388"/>
                <a:ext cx="927048" cy="396312"/>
              </a:xfrm>
              <a:custGeom>
                <a:avLst/>
                <a:gdLst/>
                <a:ahLst/>
                <a:cxnLst/>
                <a:rect l="l" t="t" r="r" b="b"/>
                <a:pathLst>
                  <a:path w="22772" h="9735" extrusionOk="0">
                    <a:moveTo>
                      <a:pt x="3017" y="1"/>
                    </a:moveTo>
                    <a:cubicBezTo>
                      <a:pt x="1923" y="1"/>
                      <a:pt x="870" y="848"/>
                      <a:pt x="485" y="1868"/>
                    </a:cubicBezTo>
                    <a:cubicBezTo>
                      <a:pt x="1" y="3051"/>
                      <a:pt x="216" y="4368"/>
                      <a:pt x="727" y="5497"/>
                    </a:cubicBezTo>
                    <a:cubicBezTo>
                      <a:pt x="1452" y="7191"/>
                      <a:pt x="2877" y="8535"/>
                      <a:pt x="4544" y="9207"/>
                    </a:cubicBezTo>
                    <a:cubicBezTo>
                      <a:pt x="5399" y="9560"/>
                      <a:pt x="6316" y="9735"/>
                      <a:pt x="7232" y="9735"/>
                    </a:cubicBezTo>
                    <a:cubicBezTo>
                      <a:pt x="8131" y="9735"/>
                      <a:pt x="9029" y="9567"/>
                      <a:pt x="9867" y="9234"/>
                    </a:cubicBezTo>
                    <a:cubicBezTo>
                      <a:pt x="11400" y="8616"/>
                      <a:pt x="12690" y="7514"/>
                      <a:pt x="14115" y="6788"/>
                    </a:cubicBezTo>
                    <a:cubicBezTo>
                      <a:pt x="14936" y="6362"/>
                      <a:pt x="15894" y="6074"/>
                      <a:pt x="16815" y="6074"/>
                    </a:cubicBezTo>
                    <a:cubicBezTo>
                      <a:pt x="17523" y="6074"/>
                      <a:pt x="18208" y="6244"/>
                      <a:pt x="18793" y="6653"/>
                    </a:cubicBezTo>
                    <a:cubicBezTo>
                      <a:pt x="19587" y="7191"/>
                      <a:pt x="20235" y="8193"/>
                      <a:pt x="21201" y="8193"/>
                    </a:cubicBezTo>
                    <a:cubicBezTo>
                      <a:pt x="21249" y="8193"/>
                      <a:pt x="21297" y="8191"/>
                      <a:pt x="21347" y="8186"/>
                    </a:cubicBezTo>
                    <a:cubicBezTo>
                      <a:pt x="21992" y="8132"/>
                      <a:pt x="22503" y="7540"/>
                      <a:pt x="22637" y="6922"/>
                    </a:cubicBezTo>
                    <a:cubicBezTo>
                      <a:pt x="22772" y="6304"/>
                      <a:pt x="22556" y="5632"/>
                      <a:pt x="22288" y="5067"/>
                    </a:cubicBezTo>
                    <a:cubicBezTo>
                      <a:pt x="21911" y="4368"/>
                      <a:pt x="21374" y="3723"/>
                      <a:pt x="20675" y="3158"/>
                    </a:cubicBezTo>
                    <a:cubicBezTo>
                      <a:pt x="19730" y="2465"/>
                      <a:pt x="18588" y="2068"/>
                      <a:pt x="17441" y="2068"/>
                    </a:cubicBezTo>
                    <a:cubicBezTo>
                      <a:pt x="17120" y="2068"/>
                      <a:pt x="16798" y="2099"/>
                      <a:pt x="16481" y="2164"/>
                    </a:cubicBezTo>
                    <a:cubicBezTo>
                      <a:pt x="14921" y="2513"/>
                      <a:pt x="13631" y="3481"/>
                      <a:pt x="12287" y="4368"/>
                    </a:cubicBezTo>
                    <a:cubicBezTo>
                      <a:pt x="11195" y="5087"/>
                      <a:pt x="9457" y="5791"/>
                      <a:pt x="7978" y="5791"/>
                    </a:cubicBezTo>
                    <a:cubicBezTo>
                      <a:pt x="6580" y="5791"/>
                      <a:pt x="5413" y="5162"/>
                      <a:pt x="5243" y="3320"/>
                    </a:cubicBezTo>
                    <a:lnTo>
                      <a:pt x="5243" y="3212"/>
                    </a:lnTo>
                    <a:cubicBezTo>
                      <a:pt x="5189" y="1975"/>
                      <a:pt x="5082" y="524"/>
                      <a:pt x="3630" y="94"/>
                    </a:cubicBezTo>
                    <a:cubicBezTo>
                      <a:pt x="3427" y="30"/>
                      <a:pt x="3222" y="1"/>
                      <a:pt x="301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2" name="Google Shape;882;p10"/>
              <p:cNvSpPr/>
              <p:nvPr/>
            </p:nvSpPr>
            <p:spPr>
              <a:xfrm rot="5400000">
                <a:off x="8117038" y="-17698"/>
                <a:ext cx="397330" cy="922244"/>
              </a:xfrm>
              <a:custGeom>
                <a:avLst/>
                <a:gdLst/>
                <a:ahLst/>
                <a:cxnLst/>
                <a:rect l="l" t="t" r="r" b="b"/>
                <a:pathLst>
                  <a:path w="9760" h="22654" extrusionOk="0">
                    <a:moveTo>
                      <a:pt x="3371" y="1"/>
                    </a:moveTo>
                    <a:cubicBezTo>
                      <a:pt x="3035" y="1"/>
                      <a:pt x="2699" y="44"/>
                      <a:pt x="2367" y="140"/>
                    </a:cubicBezTo>
                    <a:cubicBezTo>
                      <a:pt x="1103" y="490"/>
                      <a:pt x="1" y="1780"/>
                      <a:pt x="270" y="3124"/>
                    </a:cubicBezTo>
                    <a:cubicBezTo>
                      <a:pt x="565" y="4603"/>
                      <a:pt x="1990" y="4845"/>
                      <a:pt x="3227" y="5033"/>
                    </a:cubicBezTo>
                    <a:cubicBezTo>
                      <a:pt x="3308" y="5033"/>
                      <a:pt x="3334" y="5033"/>
                      <a:pt x="3388" y="5060"/>
                    </a:cubicBezTo>
                    <a:cubicBezTo>
                      <a:pt x="7071" y="5813"/>
                      <a:pt x="5243" y="10168"/>
                      <a:pt x="3657" y="12157"/>
                    </a:cubicBezTo>
                    <a:cubicBezTo>
                      <a:pt x="2662" y="13394"/>
                      <a:pt x="1560" y="14604"/>
                      <a:pt x="1076" y="16136"/>
                    </a:cubicBezTo>
                    <a:cubicBezTo>
                      <a:pt x="565" y="17803"/>
                      <a:pt x="1022" y="19685"/>
                      <a:pt x="2098" y="21029"/>
                    </a:cubicBezTo>
                    <a:cubicBezTo>
                      <a:pt x="2474" y="21459"/>
                      <a:pt x="2877" y="21836"/>
                      <a:pt x="3334" y="22131"/>
                    </a:cubicBezTo>
                    <a:lnTo>
                      <a:pt x="3738" y="22346"/>
                    </a:lnTo>
                    <a:cubicBezTo>
                      <a:pt x="4007" y="22373"/>
                      <a:pt x="4275" y="22481"/>
                      <a:pt x="4517" y="22615"/>
                    </a:cubicBezTo>
                    <a:cubicBezTo>
                      <a:pt x="4669" y="22634"/>
                      <a:pt x="4822" y="22653"/>
                      <a:pt x="4983" y="22653"/>
                    </a:cubicBezTo>
                    <a:cubicBezTo>
                      <a:pt x="5050" y="22653"/>
                      <a:pt x="5119" y="22650"/>
                      <a:pt x="5189" y="22642"/>
                    </a:cubicBezTo>
                    <a:cubicBezTo>
                      <a:pt x="5808" y="22588"/>
                      <a:pt x="6453" y="22131"/>
                      <a:pt x="6587" y="21513"/>
                    </a:cubicBezTo>
                    <a:cubicBezTo>
                      <a:pt x="6803" y="20491"/>
                      <a:pt x="5781" y="19712"/>
                      <a:pt x="5270" y="18825"/>
                    </a:cubicBezTo>
                    <a:cubicBezTo>
                      <a:pt x="4464" y="17400"/>
                      <a:pt x="4974" y="15545"/>
                      <a:pt x="5888" y="14174"/>
                    </a:cubicBezTo>
                    <a:cubicBezTo>
                      <a:pt x="6749" y="12803"/>
                      <a:pt x="8012" y="11620"/>
                      <a:pt x="8738" y="10168"/>
                    </a:cubicBezTo>
                    <a:cubicBezTo>
                      <a:pt x="9572" y="8555"/>
                      <a:pt x="9760" y="6646"/>
                      <a:pt x="9249" y="4899"/>
                    </a:cubicBezTo>
                    <a:cubicBezTo>
                      <a:pt x="8738" y="3151"/>
                      <a:pt x="7528" y="1646"/>
                      <a:pt x="5942" y="732"/>
                    </a:cubicBezTo>
                    <a:cubicBezTo>
                      <a:pt x="5143" y="303"/>
                      <a:pt x="4258" y="1"/>
                      <a:pt x="33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3" name="Google Shape;883;p10"/>
              <p:cNvSpPr/>
              <p:nvPr/>
            </p:nvSpPr>
            <p:spPr>
              <a:xfrm rot="5400000">
                <a:off x="8537170" y="908058"/>
                <a:ext cx="645783" cy="245115"/>
              </a:xfrm>
              <a:custGeom>
                <a:avLst/>
                <a:gdLst/>
                <a:ahLst/>
                <a:cxnLst/>
                <a:rect l="l" t="t" r="r" b="b"/>
                <a:pathLst>
                  <a:path w="15863" h="6021" extrusionOk="0">
                    <a:moveTo>
                      <a:pt x="11936" y="0"/>
                    </a:moveTo>
                    <a:cubicBezTo>
                      <a:pt x="11820" y="0"/>
                      <a:pt x="11703" y="3"/>
                      <a:pt x="11588" y="7"/>
                    </a:cubicBezTo>
                    <a:cubicBezTo>
                      <a:pt x="10351" y="87"/>
                      <a:pt x="9114" y="383"/>
                      <a:pt x="7958" y="921"/>
                    </a:cubicBezTo>
                    <a:cubicBezTo>
                      <a:pt x="6416" y="1649"/>
                      <a:pt x="3712" y="4068"/>
                      <a:pt x="1549" y="4068"/>
                    </a:cubicBezTo>
                    <a:cubicBezTo>
                      <a:pt x="997" y="4068"/>
                      <a:pt x="481" y="3911"/>
                      <a:pt x="28" y="3528"/>
                    </a:cubicBezTo>
                    <a:lnTo>
                      <a:pt x="1" y="3528"/>
                    </a:lnTo>
                    <a:cubicBezTo>
                      <a:pt x="158" y="5384"/>
                      <a:pt x="1312" y="6020"/>
                      <a:pt x="2704" y="6020"/>
                    </a:cubicBezTo>
                    <a:cubicBezTo>
                      <a:pt x="4175" y="6020"/>
                      <a:pt x="5912" y="5309"/>
                      <a:pt x="7018" y="4577"/>
                    </a:cubicBezTo>
                    <a:cubicBezTo>
                      <a:pt x="8335" y="3717"/>
                      <a:pt x="9679" y="2695"/>
                      <a:pt x="11211" y="2399"/>
                    </a:cubicBezTo>
                    <a:cubicBezTo>
                      <a:pt x="11537" y="2334"/>
                      <a:pt x="11866" y="2303"/>
                      <a:pt x="12194" y="2303"/>
                    </a:cubicBezTo>
                    <a:cubicBezTo>
                      <a:pt x="13358" y="2303"/>
                      <a:pt x="14509" y="2696"/>
                      <a:pt x="15432" y="3367"/>
                    </a:cubicBezTo>
                    <a:lnTo>
                      <a:pt x="15459" y="3340"/>
                    </a:lnTo>
                    <a:cubicBezTo>
                      <a:pt x="15755" y="3071"/>
                      <a:pt x="15862" y="2641"/>
                      <a:pt x="15755" y="2238"/>
                    </a:cubicBezTo>
                    <a:cubicBezTo>
                      <a:pt x="15567" y="1351"/>
                      <a:pt x="14706" y="652"/>
                      <a:pt x="13873" y="302"/>
                    </a:cubicBezTo>
                    <a:cubicBezTo>
                      <a:pt x="13278" y="73"/>
                      <a:pt x="12604" y="0"/>
                      <a:pt x="119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4" name="Google Shape;884;p10"/>
              <p:cNvSpPr/>
              <p:nvPr/>
            </p:nvSpPr>
            <p:spPr>
              <a:xfrm rot="5400000">
                <a:off x="8025476" y="-10535"/>
                <a:ext cx="389676" cy="696711"/>
              </a:xfrm>
              <a:custGeom>
                <a:avLst/>
                <a:gdLst/>
                <a:ahLst/>
                <a:cxnLst/>
                <a:rect l="l" t="t" r="r" b="b"/>
                <a:pathLst>
                  <a:path w="9572" h="17114" extrusionOk="0">
                    <a:moveTo>
                      <a:pt x="5915" y="1"/>
                    </a:moveTo>
                    <a:cubicBezTo>
                      <a:pt x="6533" y="377"/>
                      <a:pt x="6668" y="1345"/>
                      <a:pt x="6480" y="2044"/>
                    </a:cubicBezTo>
                    <a:cubicBezTo>
                      <a:pt x="6211" y="3039"/>
                      <a:pt x="5082" y="3791"/>
                      <a:pt x="4329" y="4517"/>
                    </a:cubicBezTo>
                    <a:cubicBezTo>
                      <a:pt x="2501" y="6345"/>
                      <a:pt x="942" y="8496"/>
                      <a:pt x="323" y="10969"/>
                    </a:cubicBezTo>
                    <a:cubicBezTo>
                      <a:pt x="81" y="11991"/>
                      <a:pt x="1" y="13093"/>
                      <a:pt x="269" y="14115"/>
                    </a:cubicBezTo>
                    <a:cubicBezTo>
                      <a:pt x="566" y="15352"/>
                      <a:pt x="1865" y="17113"/>
                      <a:pt x="3328" y="17113"/>
                    </a:cubicBezTo>
                    <a:cubicBezTo>
                      <a:pt x="3455" y="17113"/>
                      <a:pt x="3582" y="17100"/>
                      <a:pt x="3711" y="17072"/>
                    </a:cubicBezTo>
                    <a:cubicBezTo>
                      <a:pt x="4221" y="16965"/>
                      <a:pt x="4652" y="16454"/>
                      <a:pt x="4598" y="15943"/>
                    </a:cubicBezTo>
                    <a:cubicBezTo>
                      <a:pt x="3522" y="14599"/>
                      <a:pt x="3092" y="12717"/>
                      <a:pt x="3576" y="11050"/>
                    </a:cubicBezTo>
                    <a:cubicBezTo>
                      <a:pt x="4060" y="9545"/>
                      <a:pt x="5162" y="8308"/>
                      <a:pt x="6184" y="7071"/>
                    </a:cubicBezTo>
                    <a:cubicBezTo>
                      <a:pt x="7797" y="5109"/>
                      <a:pt x="9571" y="727"/>
                      <a:pt x="59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5" name="Google Shape;885;p10"/>
              <p:cNvSpPr/>
              <p:nvPr/>
            </p:nvSpPr>
            <p:spPr>
              <a:xfrm rot="5400000">
                <a:off x="8783118" y="476793"/>
                <a:ext cx="53696" cy="211285"/>
              </a:xfrm>
              <a:custGeom>
                <a:avLst/>
                <a:gdLst/>
                <a:ahLst/>
                <a:cxnLst/>
                <a:rect l="l" t="t" r="r" b="b"/>
                <a:pathLst>
                  <a:path w="1319" h="5190" fill="none" extrusionOk="0">
                    <a:moveTo>
                      <a:pt x="539" y="1"/>
                    </a:moveTo>
                    <a:cubicBezTo>
                      <a:pt x="28" y="780"/>
                      <a:pt x="1" y="1802"/>
                      <a:pt x="216" y="2662"/>
                    </a:cubicBezTo>
                    <a:cubicBezTo>
                      <a:pt x="404" y="3576"/>
                      <a:pt x="834" y="4383"/>
                      <a:pt x="1318" y="5189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6" name="Google Shape;886;p10"/>
              <p:cNvSpPr/>
              <p:nvPr/>
            </p:nvSpPr>
            <p:spPr>
              <a:xfrm rot="5400000">
                <a:off x="8583410" y="356958"/>
                <a:ext cx="182788" cy="83211"/>
              </a:xfrm>
              <a:custGeom>
                <a:avLst/>
                <a:gdLst/>
                <a:ahLst/>
                <a:cxnLst/>
                <a:rect l="l" t="t" r="r" b="b"/>
                <a:pathLst>
                  <a:path w="4490" h="2044" fill="none" extrusionOk="0">
                    <a:moveTo>
                      <a:pt x="0" y="431"/>
                    </a:moveTo>
                    <a:cubicBezTo>
                      <a:pt x="780" y="54"/>
                      <a:pt x="1721" y="0"/>
                      <a:pt x="2581" y="296"/>
                    </a:cubicBezTo>
                    <a:cubicBezTo>
                      <a:pt x="3415" y="592"/>
                      <a:pt x="4113" y="1237"/>
                      <a:pt x="4490" y="2044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7" name="Google Shape;887;p10"/>
              <p:cNvSpPr/>
              <p:nvPr/>
            </p:nvSpPr>
            <p:spPr>
              <a:xfrm rot="5400000">
                <a:off x="7976837" y="138606"/>
                <a:ext cx="62449" cy="143421"/>
              </a:xfrm>
              <a:custGeom>
                <a:avLst/>
                <a:gdLst/>
                <a:ahLst/>
                <a:cxnLst/>
                <a:rect l="l" t="t" r="r" b="b"/>
                <a:pathLst>
                  <a:path w="1534" h="3523" fill="none" extrusionOk="0">
                    <a:moveTo>
                      <a:pt x="323" y="1"/>
                    </a:moveTo>
                    <a:cubicBezTo>
                      <a:pt x="1" y="1265"/>
                      <a:pt x="512" y="2716"/>
                      <a:pt x="1533" y="3523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8" name="Google Shape;888;p10"/>
              <p:cNvSpPr/>
              <p:nvPr/>
            </p:nvSpPr>
            <p:spPr>
              <a:xfrm rot="5400000">
                <a:off x="7958232" y="300595"/>
                <a:ext cx="77715" cy="149976"/>
              </a:xfrm>
              <a:custGeom>
                <a:avLst/>
                <a:gdLst/>
                <a:ahLst/>
                <a:cxnLst/>
                <a:rect l="l" t="t" r="r" b="b"/>
                <a:pathLst>
                  <a:path w="1909" h="3684" fill="none" extrusionOk="0">
                    <a:moveTo>
                      <a:pt x="27" y="0"/>
                    </a:moveTo>
                    <a:cubicBezTo>
                      <a:pt x="0" y="1425"/>
                      <a:pt x="753" y="2877"/>
                      <a:pt x="1909" y="3683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9" name="Google Shape;889;p10"/>
              <p:cNvSpPr/>
              <p:nvPr/>
            </p:nvSpPr>
            <p:spPr>
              <a:xfrm rot="5400000">
                <a:off x="8723496" y="1242381"/>
                <a:ext cx="101816" cy="109469"/>
              </a:xfrm>
              <a:custGeom>
                <a:avLst/>
                <a:gdLst/>
                <a:ahLst/>
                <a:cxnLst/>
                <a:rect l="l" t="t" r="r" b="b"/>
                <a:pathLst>
                  <a:path w="2501" h="2689" fill="none" extrusionOk="0">
                    <a:moveTo>
                      <a:pt x="1" y="0"/>
                    </a:moveTo>
                    <a:cubicBezTo>
                      <a:pt x="1210" y="404"/>
                      <a:pt x="2151" y="1452"/>
                      <a:pt x="2501" y="2689"/>
                    </a:cubicBezTo>
                  </a:path>
                </a:pathLst>
              </a:custGeom>
              <a:solidFill>
                <a:schemeClr val="dk2"/>
              </a:solidFill>
              <a:ln w="8725" cap="flat" cmpd="sng">
                <a:solidFill>
                  <a:schemeClr val="lt1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90" name="Google Shape;890;p10"/>
          <p:cNvSpPr txBox="1">
            <a:spLocks noGrp="1"/>
          </p:cNvSpPr>
          <p:nvPr>
            <p:ph type="title"/>
          </p:nvPr>
        </p:nvSpPr>
        <p:spPr>
          <a:xfrm>
            <a:off x="5980875" y="741300"/>
            <a:ext cx="2443500" cy="366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630000"/>
            <a:ext cx="7704000" cy="676800"/>
          </a:xfrm>
          <a:prstGeom prst="rect">
            <a:avLst/>
          </a:prstGeom>
          <a:noFill/>
          <a:ln>
            <a:noFill/>
          </a:ln>
          <a:effectLst>
            <a:outerShdw dist="57150" dir="2220000" algn="bl" rotWithShape="0">
              <a:schemeClr val="dk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600"/>
              <a:buFont typeface="Spicy Rice"/>
              <a:buNone/>
              <a:defRPr sz="4600">
                <a:solidFill>
                  <a:schemeClr val="accent2"/>
                </a:solidFill>
                <a:latin typeface="Spicy Rice"/>
                <a:ea typeface="Spicy Rice"/>
                <a:cs typeface="Spicy Rice"/>
                <a:sym typeface="Spicy Ric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Bebas Neue"/>
              <a:buNone/>
              <a:defRPr sz="3500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Bebas Neue"/>
              <a:buNone/>
              <a:defRPr sz="3500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Bebas Neue"/>
              <a:buNone/>
              <a:defRPr sz="3500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Bebas Neue"/>
              <a:buNone/>
              <a:defRPr sz="3500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Bebas Neue"/>
              <a:buNone/>
              <a:defRPr sz="3500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Bebas Neue"/>
              <a:buNone/>
              <a:defRPr sz="3500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Bebas Neue"/>
              <a:buNone/>
              <a:defRPr sz="3500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Bebas Neue"/>
              <a:buNone/>
              <a:defRPr sz="3500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306800"/>
            <a:ext cx="7704000" cy="329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ontserrat Medium"/>
              <a:buChar char="●"/>
              <a:defRPr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ontserrat Medium"/>
              <a:buChar char="○"/>
              <a:defRPr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ontserrat Medium"/>
              <a:buChar char="■"/>
              <a:defRPr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ontserrat Medium"/>
              <a:buChar char="●"/>
              <a:defRPr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ontserrat Medium"/>
              <a:buChar char="○"/>
              <a:defRPr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ontserrat Medium"/>
              <a:buChar char="■"/>
              <a:defRPr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ontserrat Medium"/>
              <a:buChar char="●"/>
              <a:defRPr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ontserrat Medium"/>
              <a:buChar char="○"/>
              <a:defRPr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Montserrat Medium"/>
              <a:buChar char="■"/>
              <a:defRPr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4" name="Google Shape;2134;p27"/>
          <p:cNvSpPr txBox="1">
            <a:spLocks noGrp="1"/>
          </p:cNvSpPr>
          <p:nvPr>
            <p:ph type="ctrTitle"/>
          </p:nvPr>
        </p:nvSpPr>
        <p:spPr>
          <a:xfrm>
            <a:off x="955350" y="940200"/>
            <a:ext cx="7134300" cy="280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400" dirty="0"/>
              <a:t>Queer Absences, Queer Presences </a:t>
            </a:r>
            <a:endParaRPr sz="7400" dirty="0"/>
          </a:p>
        </p:txBody>
      </p:sp>
      <p:sp>
        <p:nvSpPr>
          <p:cNvPr id="2135" name="Google Shape;2135;p27"/>
          <p:cNvSpPr txBox="1">
            <a:spLocks noGrp="1"/>
          </p:cNvSpPr>
          <p:nvPr>
            <p:ph type="subTitle" idx="1"/>
          </p:nvPr>
        </p:nvSpPr>
        <p:spPr>
          <a:xfrm>
            <a:off x="2048850" y="3814297"/>
            <a:ext cx="5046300" cy="46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LGBT 550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5" name="Google Shape;2195;p36"/>
          <p:cNvSpPr txBox="1">
            <a:spLocks noGrp="1"/>
          </p:cNvSpPr>
          <p:nvPr>
            <p:ph type="title"/>
          </p:nvPr>
        </p:nvSpPr>
        <p:spPr>
          <a:xfrm>
            <a:off x="720000" y="630000"/>
            <a:ext cx="7704000" cy="67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“Presence and Absence”</a:t>
            </a:r>
            <a:endParaRPr/>
          </a:p>
        </p:txBody>
      </p:sp>
      <p:sp>
        <p:nvSpPr>
          <p:cNvPr id="2196" name="Google Shape;2196;p36"/>
          <p:cNvSpPr txBox="1">
            <a:spLocks noGrp="1"/>
          </p:cNvSpPr>
          <p:nvPr>
            <p:ph type="body" idx="1"/>
          </p:nvPr>
        </p:nvSpPr>
        <p:spPr>
          <a:xfrm>
            <a:off x="720000" y="1395900"/>
            <a:ext cx="3852000" cy="320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00000"/>
                </a:solidFill>
              </a:rPr>
              <a:t>Given the queer subtext of superhero comics, Peppard argues that sexual and gender deviance continued to be both “</a:t>
            </a:r>
            <a:r>
              <a:rPr lang="en" sz="1300" b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obvious and elusive, conservative and subversive</a:t>
            </a:r>
            <a:r>
              <a:rPr lang="en" sz="1300">
                <a:solidFill>
                  <a:srgbClr val="000000"/>
                </a:solidFill>
              </a:rPr>
              <a:t>” (p 3).</a:t>
            </a:r>
            <a:endParaRPr sz="13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00000"/>
                </a:solidFill>
              </a:rPr>
              <a:t>As we read mainstream comics, look for both absences of queer content, and also look presences that can be interpreted as “queer.”</a:t>
            </a:r>
            <a:endParaRPr sz="13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7" name="Google Shape;2197;p36"/>
          <p:cNvSpPr txBox="1">
            <a:spLocks noGrp="1"/>
          </p:cNvSpPr>
          <p:nvPr>
            <p:ph type="body" idx="1"/>
          </p:nvPr>
        </p:nvSpPr>
        <p:spPr>
          <a:xfrm>
            <a:off x="4628775" y="1433675"/>
            <a:ext cx="3852000" cy="320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Queer themes in mainstream comics</a:t>
            </a:r>
            <a:endParaRPr sz="1300" b="1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</a:pPr>
            <a:r>
              <a:rPr lang="en" sz="1300">
                <a:solidFill>
                  <a:srgbClr val="000000"/>
                </a:solidFill>
              </a:rPr>
              <a:t>Gender ambiguity/androgyny</a:t>
            </a:r>
            <a:endParaRPr sz="1300">
              <a:solidFill>
                <a:srgbClr val="000000"/>
              </a:solidFill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</a:pPr>
            <a:r>
              <a:rPr lang="en" sz="1300">
                <a:solidFill>
                  <a:srgbClr val="000000"/>
                </a:solidFill>
              </a:rPr>
              <a:t>Gender non-normativity – masculine women, feminine men</a:t>
            </a:r>
            <a:endParaRPr sz="1300">
              <a:solidFill>
                <a:srgbClr val="000000"/>
              </a:solidFill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</a:pPr>
            <a:r>
              <a:rPr lang="en" sz="1300">
                <a:solidFill>
                  <a:srgbClr val="000000"/>
                </a:solidFill>
              </a:rPr>
              <a:t>Homosocial spaces and relationships</a:t>
            </a:r>
            <a:endParaRPr sz="1300">
              <a:solidFill>
                <a:srgbClr val="000000"/>
              </a:solidFill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</a:pPr>
            <a:r>
              <a:rPr lang="en" sz="1300">
                <a:solidFill>
                  <a:srgbClr val="000000"/>
                </a:solidFill>
              </a:rPr>
              <a:t>Tools/weapons/outfits/spaces suggestive of BDSM – leather, dungeous, whips</a:t>
            </a:r>
            <a:endParaRPr sz="1300">
              <a:solidFill>
                <a:srgbClr val="000000"/>
              </a:solidFill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</a:pPr>
            <a:r>
              <a:rPr lang="en" sz="1300">
                <a:solidFill>
                  <a:srgbClr val="000000"/>
                </a:solidFill>
              </a:rPr>
              <a:t>Sexually suggestive outfits – tight cuts, underwear on the outside</a:t>
            </a:r>
            <a:endParaRPr sz="1300">
              <a:solidFill>
                <a:srgbClr val="000000"/>
              </a:solidFill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</a:pPr>
            <a:r>
              <a:rPr lang="en" sz="1300">
                <a:solidFill>
                  <a:srgbClr val="000000"/>
                </a:solidFill>
              </a:rPr>
              <a:t>Encounters that are suggestive of sex – gooey projectiles, entwined bodies</a:t>
            </a:r>
            <a:endParaRPr sz="1300">
              <a:solidFill>
                <a:srgbClr val="000000"/>
              </a:solidFill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</a:pPr>
            <a:r>
              <a:rPr lang="en" sz="1300">
                <a:solidFill>
                  <a:srgbClr val="000000"/>
                </a:solidFill>
              </a:rPr>
              <a:t>Others?</a:t>
            </a:r>
            <a:endParaRPr sz="13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2" name="Google Shape;2202;p37"/>
          <p:cNvSpPr txBox="1">
            <a:spLocks noGrp="1"/>
          </p:cNvSpPr>
          <p:nvPr>
            <p:ph type="ctrTitle"/>
          </p:nvPr>
        </p:nvSpPr>
        <p:spPr>
          <a:xfrm>
            <a:off x="100000" y="223925"/>
            <a:ext cx="3644700" cy="11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Practice 1</a:t>
            </a:r>
            <a:endParaRPr/>
          </a:p>
        </p:txBody>
      </p:sp>
      <p:sp>
        <p:nvSpPr>
          <p:cNvPr id="2203" name="Google Shape;2203;p37"/>
          <p:cNvSpPr txBox="1">
            <a:spLocks noGrp="1"/>
          </p:cNvSpPr>
          <p:nvPr>
            <p:ph type="subTitle" idx="1"/>
          </p:nvPr>
        </p:nvSpPr>
        <p:spPr>
          <a:xfrm>
            <a:off x="188250" y="1490200"/>
            <a:ext cx="3603300" cy="320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Describe what is occurring in the frame – what is present?</a:t>
            </a:r>
            <a:endParaRPr sz="1400"/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Can you tell what comic this is?</a:t>
            </a:r>
            <a:endParaRPr sz="1400"/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What is absent from the frame?</a:t>
            </a:r>
            <a:endParaRPr sz="1400"/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What messages do the presences and absences in this strip send about normal, natural, and acceptable bodies?</a:t>
            </a:r>
            <a:endParaRPr/>
          </a:p>
        </p:txBody>
      </p:sp>
      <p:pic>
        <p:nvPicPr>
          <p:cNvPr id="2204" name="Google Shape;2204;p37" descr="panel from Wonder Woman comic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1550" y="1052625"/>
            <a:ext cx="5316075" cy="2994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9" name="Google Shape;2209;p38"/>
          <p:cNvSpPr txBox="1">
            <a:spLocks noGrp="1"/>
          </p:cNvSpPr>
          <p:nvPr>
            <p:ph type="ctrTitle"/>
          </p:nvPr>
        </p:nvSpPr>
        <p:spPr>
          <a:xfrm>
            <a:off x="188250" y="241950"/>
            <a:ext cx="4097100" cy="11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Practice 2</a:t>
            </a:r>
            <a:endParaRPr/>
          </a:p>
        </p:txBody>
      </p:sp>
      <p:sp>
        <p:nvSpPr>
          <p:cNvPr id="2210" name="Google Shape;2210;p38"/>
          <p:cNvSpPr txBox="1">
            <a:spLocks noGrp="1"/>
          </p:cNvSpPr>
          <p:nvPr>
            <p:ph type="subTitle" idx="1"/>
          </p:nvPr>
        </p:nvSpPr>
        <p:spPr>
          <a:xfrm>
            <a:off x="188250" y="1508625"/>
            <a:ext cx="3903300" cy="307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Describe what is occurring in the image – what is the “text”?</a:t>
            </a:r>
            <a:endParaRPr sz="1400"/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What are the visual and textual cues that something queer is happening or could be happening? What is the “subtext”?</a:t>
            </a:r>
            <a:endParaRPr sz="1400"/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Are there any stereotypes about queerness are being depicted here?</a:t>
            </a:r>
            <a:endParaRPr sz="1400"/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What is the message about queerness that emerges from this single representation?</a:t>
            </a:r>
            <a:endParaRPr/>
          </a:p>
        </p:txBody>
      </p:sp>
      <p:pic>
        <p:nvPicPr>
          <p:cNvPr id="2211" name="Google Shape;2211;p38" descr="panel from Batman comic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31900" y="370350"/>
            <a:ext cx="4494649" cy="432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6" name="Google Shape;2216;p39"/>
          <p:cNvSpPr txBox="1">
            <a:spLocks noGrp="1"/>
          </p:cNvSpPr>
          <p:nvPr>
            <p:ph type="title"/>
          </p:nvPr>
        </p:nvSpPr>
        <p:spPr>
          <a:xfrm>
            <a:off x="5980875" y="741300"/>
            <a:ext cx="2801700" cy="366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/>
              <a:t>No image occurs in a vacuum…</a:t>
            </a:r>
            <a:endParaRPr sz="29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/>
              <a:t>What happens when representations  are repeated?</a:t>
            </a:r>
            <a:endParaRPr sz="2900"/>
          </a:p>
        </p:txBody>
      </p:sp>
      <p:pic>
        <p:nvPicPr>
          <p:cNvPr id="2217" name="Google Shape;2217;p39" descr="Crimebuster He meets She, You are Extrano, Two mutant females, Destiny and Mystique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825" y="487475"/>
            <a:ext cx="2395950" cy="3474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8" name="Google Shape;2218;p39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1175" y="222975"/>
            <a:ext cx="2907299" cy="2183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9" name="Google Shape;2219;p39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8325" y="2818999"/>
            <a:ext cx="3312545" cy="1995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" name="Google Shape;2140;p28"/>
          <p:cNvSpPr txBox="1">
            <a:spLocks noGrp="1"/>
          </p:cNvSpPr>
          <p:nvPr>
            <p:ph type="title"/>
          </p:nvPr>
        </p:nvSpPr>
        <p:spPr>
          <a:xfrm>
            <a:off x="5980875" y="741300"/>
            <a:ext cx="2443500" cy="366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Krazy Kat,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1913-1944</a:t>
            </a:r>
            <a:endParaRPr/>
          </a:p>
        </p:txBody>
      </p:sp>
      <p:pic>
        <p:nvPicPr>
          <p:cNvPr id="2141" name="Google Shape;2141;p28" descr="Krazy Ka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6250" y="446063"/>
            <a:ext cx="5219850" cy="425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6" name="Google Shape;2146;p29"/>
          <p:cNvSpPr txBox="1">
            <a:spLocks noGrp="1"/>
          </p:cNvSpPr>
          <p:nvPr>
            <p:ph type="title"/>
          </p:nvPr>
        </p:nvSpPr>
        <p:spPr>
          <a:xfrm>
            <a:off x="720000" y="630000"/>
            <a:ext cx="7704000" cy="67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/>
              <a:t>What’s Queer About Krazy Kat?</a:t>
            </a:r>
            <a:endParaRPr sz="4400"/>
          </a:p>
        </p:txBody>
      </p:sp>
      <p:sp>
        <p:nvSpPr>
          <p:cNvPr id="2147" name="Google Shape;2147;p29"/>
          <p:cNvSpPr txBox="1">
            <a:spLocks noGrp="1"/>
          </p:cNvSpPr>
          <p:nvPr>
            <p:ph type="body" idx="1"/>
          </p:nvPr>
        </p:nvSpPr>
        <p:spPr>
          <a:xfrm>
            <a:off x="720000" y="1395900"/>
            <a:ext cx="3106800" cy="320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Krazy’s gender is ambiguous in the strip. </a:t>
            </a:r>
            <a:endParaRPr sz="19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According to Ben Schwartz, at various points, the creator George Herriman said that Krazy has “no sex” and “can’t be a he or a she.” </a:t>
            </a:r>
            <a:endParaRPr sz="1800"/>
          </a:p>
        </p:txBody>
      </p:sp>
      <p:pic>
        <p:nvPicPr>
          <p:cNvPr id="2148" name="Google Shape;2148;p29" descr="Krazy Kat panel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96925" y="1306802"/>
            <a:ext cx="2043025" cy="3694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9" name="Google Shape;2149;p29" descr="Krazy Kat panel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7475" y="1306800"/>
            <a:ext cx="2143125" cy="3694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4" name="Google Shape;2154;p30"/>
          <p:cNvSpPr txBox="1">
            <a:spLocks noGrp="1"/>
          </p:cNvSpPr>
          <p:nvPr>
            <p:ph type="title"/>
          </p:nvPr>
        </p:nvSpPr>
        <p:spPr>
          <a:xfrm>
            <a:off x="4902675" y="741300"/>
            <a:ext cx="3521700" cy="366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Wonder Woman,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1941-ongoing</a:t>
            </a:r>
            <a:endParaRPr/>
          </a:p>
        </p:txBody>
      </p:sp>
      <p:pic>
        <p:nvPicPr>
          <p:cNvPr id="2155" name="Google Shape;2155;p30" descr="Wonder Woman issue 1 cover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600" y="68888"/>
            <a:ext cx="3648699" cy="5005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" name="Google Shape;2160;p31"/>
          <p:cNvSpPr txBox="1">
            <a:spLocks noGrp="1"/>
          </p:cNvSpPr>
          <p:nvPr>
            <p:ph type="title"/>
          </p:nvPr>
        </p:nvSpPr>
        <p:spPr>
          <a:xfrm>
            <a:off x="720000" y="630000"/>
            <a:ext cx="5434800" cy="67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/>
              <a:t>What’s Queer About Wonder Woman?</a:t>
            </a:r>
            <a:endParaRPr sz="3800"/>
          </a:p>
        </p:txBody>
      </p:sp>
      <p:sp>
        <p:nvSpPr>
          <p:cNvPr id="2161" name="Google Shape;2161;p31"/>
          <p:cNvSpPr txBox="1">
            <a:spLocks noGrp="1"/>
          </p:cNvSpPr>
          <p:nvPr>
            <p:ph type="body" idx="1"/>
          </p:nvPr>
        </p:nvSpPr>
        <p:spPr>
          <a:xfrm>
            <a:off x="720000" y="1395900"/>
            <a:ext cx="4112100" cy="320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</a:pPr>
            <a:r>
              <a:rPr lang="en" sz="1300">
                <a:solidFill>
                  <a:srgbClr val="000000"/>
                </a:solidFill>
              </a:rPr>
              <a:t>Creator William Moulton Marston was a self-identified feminist, who believed that women were superior. </a:t>
            </a:r>
            <a:endParaRPr sz="1300">
              <a:solidFill>
                <a:srgbClr val="000000"/>
              </a:solidFill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</a:pPr>
            <a:r>
              <a:rPr lang="en" sz="1300">
                <a:solidFill>
                  <a:srgbClr val="000000"/>
                </a:solidFill>
              </a:rPr>
              <a:t>He created Wonder Woman to give girls an example of a strong woman archetype that they could embody to become leaders that he believed should run society.</a:t>
            </a:r>
            <a:endParaRPr sz="1300">
              <a:solidFill>
                <a:srgbClr val="000000"/>
              </a:solidFill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</a:pPr>
            <a:r>
              <a:rPr lang="en" sz="1300">
                <a:solidFill>
                  <a:srgbClr val="000000"/>
                </a:solidFill>
              </a:rPr>
              <a:t>The all woman society of the Amazons was visually and textually linked to the island of Sappho. </a:t>
            </a:r>
            <a:endParaRPr sz="13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62" name="Google Shape;2162;p31" descr="panel from Wonder Woman comic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9654" y="211650"/>
            <a:ext cx="191044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3" name="Google Shape;2163;p31" descr="panel from Wonder Woman comic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32100" y="2469850"/>
            <a:ext cx="2971599" cy="2265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8" name="Google Shape;2168;p32"/>
          <p:cNvSpPr txBox="1">
            <a:spLocks noGrp="1"/>
          </p:cNvSpPr>
          <p:nvPr>
            <p:ph type="title"/>
          </p:nvPr>
        </p:nvSpPr>
        <p:spPr>
          <a:xfrm>
            <a:off x="720000" y="630000"/>
            <a:ext cx="7704000" cy="67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/>
              <a:t>What’s Queer About Wonder Woman?</a:t>
            </a:r>
            <a:endParaRPr sz="3800"/>
          </a:p>
        </p:txBody>
      </p:sp>
      <p:sp>
        <p:nvSpPr>
          <p:cNvPr id="2169" name="Google Shape;2169;p32"/>
          <p:cNvSpPr txBox="1">
            <a:spLocks noGrp="1"/>
          </p:cNvSpPr>
          <p:nvPr>
            <p:ph type="body" idx="1"/>
          </p:nvPr>
        </p:nvSpPr>
        <p:spPr>
          <a:xfrm>
            <a:off x="720000" y="1395900"/>
            <a:ext cx="3142200" cy="320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</a:pPr>
            <a:r>
              <a:rPr lang="en" sz="1300">
                <a:solidFill>
                  <a:srgbClr val="000000"/>
                </a:solidFill>
              </a:rPr>
              <a:t>Marston practiced polyamory and bondage and submission; the imagery of the latter is central to the visual depiction of Wonder Woman.</a:t>
            </a:r>
            <a:endParaRPr sz="1300">
              <a:solidFill>
                <a:srgbClr val="000000"/>
              </a:solidFill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</a:pPr>
            <a:r>
              <a:rPr lang="en" sz="1300">
                <a:solidFill>
                  <a:srgbClr val="000000"/>
                </a:solidFill>
              </a:rPr>
              <a:t>In twenty-first century editions of the comic, same-sex desire by Wonder Woman is more concretely represented and acknowledged.</a:t>
            </a:r>
            <a:endParaRPr sz="13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70" name="Google Shape;2170;p32" descr="panel from Wonder Woman comic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3250" y="2270425"/>
            <a:ext cx="3055100" cy="2755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1" name="Google Shape;2171;p32" descr="panel from Wonder Woman comic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17500" y="1262700"/>
            <a:ext cx="1990450" cy="2700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6" name="Google Shape;2176;p33" descr="Book: Seduction of the Innocent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475" y="152400"/>
            <a:ext cx="3291168" cy="4838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7" name="Google Shape;2177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28218" y="1298725"/>
            <a:ext cx="5254557" cy="294933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78" name="Google Shape;2178;p33"/>
          <p:cNvCxnSpPr/>
          <p:nvPr/>
        </p:nvCxnSpPr>
        <p:spPr>
          <a:xfrm>
            <a:off x="3165550" y="846500"/>
            <a:ext cx="961200" cy="520200"/>
          </a:xfrm>
          <a:prstGeom prst="straightConnector1">
            <a:avLst/>
          </a:prstGeom>
          <a:noFill/>
          <a:ln w="152400" cap="flat" cmpd="sng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3" name="Google Shape;2183;p34"/>
          <p:cNvSpPr txBox="1">
            <a:spLocks noGrp="1"/>
          </p:cNvSpPr>
          <p:nvPr>
            <p:ph type="title"/>
          </p:nvPr>
        </p:nvSpPr>
        <p:spPr>
          <a:xfrm>
            <a:off x="720000" y="630000"/>
            <a:ext cx="7704000" cy="67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/>
              <a:t>Suppressing Queerness in Comics</a:t>
            </a:r>
            <a:endParaRPr sz="3800"/>
          </a:p>
        </p:txBody>
      </p:sp>
      <p:sp>
        <p:nvSpPr>
          <p:cNvPr id="2184" name="Google Shape;2184;p34"/>
          <p:cNvSpPr txBox="1">
            <a:spLocks noGrp="1"/>
          </p:cNvSpPr>
          <p:nvPr>
            <p:ph type="body" idx="1"/>
          </p:nvPr>
        </p:nvSpPr>
        <p:spPr>
          <a:xfrm>
            <a:off x="720000" y="1395900"/>
            <a:ext cx="7704000" cy="320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●"/>
            </a:pPr>
            <a:r>
              <a:rPr lang="en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twentieth century cultural discourse equated queer people with violence</a:t>
            </a:r>
            <a:endParaRPr sz="1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○"/>
            </a:pPr>
            <a:r>
              <a:rPr lang="en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Mogul, Ritchie, and Whitlock describe mass media representations of “gleeful gay killers, lethal lesbians, and deceptive gender benders” </a:t>
            </a:r>
            <a:endParaRPr sz="1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●"/>
            </a:pPr>
            <a:r>
              <a:rPr lang="en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 a televised United States Senate Subcommittee investigation in 1954, author Fredric Wertham testified that the homoeroticism and gender non-conformity of comic book characters from Batman and Robin to Wonder Woman were linked to juvenile delinquency and violence</a:t>
            </a:r>
            <a:endParaRPr sz="1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●"/>
            </a:pPr>
            <a:r>
              <a:rPr lang="en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 a response, the comic book industry created its own self-censorship program called the Comics Code Authority (CCA) in 1954.</a:t>
            </a:r>
            <a:endParaRPr sz="1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9" name="Google Shape;2189;p35"/>
          <p:cNvSpPr txBox="1">
            <a:spLocks noGrp="1"/>
          </p:cNvSpPr>
          <p:nvPr>
            <p:ph type="title"/>
          </p:nvPr>
        </p:nvSpPr>
        <p:spPr>
          <a:xfrm>
            <a:off x="720000" y="630000"/>
            <a:ext cx="7704000" cy="67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Comics Code Authority</a:t>
            </a:r>
            <a:endParaRPr/>
          </a:p>
        </p:txBody>
      </p:sp>
      <p:sp>
        <p:nvSpPr>
          <p:cNvPr id="2190" name="Google Shape;2190;p35"/>
          <p:cNvSpPr txBox="1">
            <a:spLocks noGrp="1"/>
          </p:cNvSpPr>
          <p:nvPr>
            <p:ph type="body" idx="1"/>
          </p:nvPr>
        </p:nvSpPr>
        <p:spPr>
          <a:xfrm>
            <a:off x="720000" y="1395900"/>
            <a:ext cx="7704000" cy="320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 sz="1400">
                <a:solidFill>
                  <a:srgbClr val="000000"/>
                </a:solidFill>
              </a:rPr>
              <a:t>From 1954-1989, the code “prohibited American comic book publishers from depicting ‘</a:t>
            </a:r>
            <a:r>
              <a:rPr lang="en" sz="1400" b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nudity</a:t>
            </a:r>
            <a:r>
              <a:rPr lang="en" sz="1400">
                <a:solidFill>
                  <a:srgbClr val="000000"/>
                </a:solidFill>
              </a:rPr>
              <a:t> in any form,’ ‘</a:t>
            </a:r>
            <a:r>
              <a:rPr lang="en" sz="1400" b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illicit sex </a:t>
            </a:r>
            <a:r>
              <a:rPr lang="en" sz="1400">
                <a:solidFill>
                  <a:srgbClr val="000000"/>
                </a:solidFill>
              </a:rPr>
              <a:t>relations,’ and a loosely defined and potentially vast array of ‘</a:t>
            </a:r>
            <a:r>
              <a:rPr lang="en" sz="1400" b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sexual abnormalities and perversions</a:t>
            </a:r>
            <a:r>
              <a:rPr lang="en" sz="1400">
                <a:solidFill>
                  <a:srgbClr val="000000"/>
                </a:solidFill>
              </a:rPr>
              <a:t>’; for most of the Code’s history, same-sex desire was one such perversion” (Peppard, p 2).</a:t>
            </a:r>
            <a:endParaRPr sz="14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 sz="1400">
                <a:solidFill>
                  <a:srgbClr val="000000"/>
                </a:solidFill>
              </a:rPr>
              <a:t>Anna Peppard argues that the code was designed to suppress queerness in comics, and indeed, explicitly sexual comics were driven underground and out of mainstream outlets.</a:t>
            </a:r>
            <a:endParaRPr sz="1400">
              <a:solidFill>
                <a:srgbClr val="000000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 sz="1400">
                <a:solidFill>
                  <a:srgbClr val="000000"/>
                </a:solidFill>
              </a:rPr>
              <a:t>The suppression of horror, crime, and “weird” comics made superhero comics the dominant genre. </a:t>
            </a:r>
            <a:endParaRPr sz="1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70s Style Portfolio by Slidesgo">
  <a:themeElements>
    <a:clrScheme name="Simple Light">
      <a:dk1>
        <a:srgbClr val="260D82"/>
      </a:dk1>
      <a:lt1>
        <a:srgbClr val="2ABDE5"/>
      </a:lt1>
      <a:dk2>
        <a:srgbClr val="E92862"/>
      </a:dk2>
      <a:lt2>
        <a:srgbClr val="FF5F15"/>
      </a:lt2>
      <a:accent1>
        <a:srgbClr val="F3DF2D"/>
      </a:accent1>
      <a:accent2>
        <a:srgbClr val="FFF9EC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758</Words>
  <Application>Microsoft Office PowerPoint</Application>
  <PresentationFormat>On-screen Show (16:9)</PresentationFormat>
  <Paragraphs>58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Spicy Rice</vt:lpstr>
      <vt:lpstr>Roboto Condensed Light</vt:lpstr>
      <vt:lpstr>Arial</vt:lpstr>
      <vt:lpstr>Montserrat Medium</vt:lpstr>
      <vt:lpstr>Bebas Neue</vt:lpstr>
      <vt:lpstr>Montserrat</vt:lpstr>
      <vt:lpstr>Calibri</vt:lpstr>
      <vt:lpstr>70s Style Portfolio by Slidesgo</vt:lpstr>
      <vt:lpstr>Queer Absences, Queer Presences </vt:lpstr>
      <vt:lpstr>Krazy Kat,  1913-1944</vt:lpstr>
      <vt:lpstr>What’s Queer About Krazy Kat?</vt:lpstr>
      <vt:lpstr>Wonder Woman, 1941-ongoing</vt:lpstr>
      <vt:lpstr>What’s Queer About Wonder Woman?</vt:lpstr>
      <vt:lpstr>What’s Queer About Wonder Woman?</vt:lpstr>
      <vt:lpstr>PowerPoint Presentation</vt:lpstr>
      <vt:lpstr>Suppressing Queerness in Comics</vt:lpstr>
      <vt:lpstr>The Comics Code Authority</vt:lpstr>
      <vt:lpstr>“Presence and Absence”</vt:lpstr>
      <vt:lpstr>Practice 1</vt:lpstr>
      <vt:lpstr>Practice 2</vt:lpstr>
      <vt:lpstr>No image occurs in a vacuum… What happens when representations  are repeated?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Queer Absences, Queer Presences </dc:title>
  <cp:lastModifiedBy>Ginger Shoulders</cp:lastModifiedBy>
  <cp:revision>2</cp:revision>
  <dcterms:modified xsi:type="dcterms:W3CDTF">2023-03-06T23:12:39Z</dcterms:modified>
</cp:coreProperties>
</file>